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3.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4.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5.xml" ContentType="application/vnd.openxmlformats-officedocument.theme+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theme/theme6.xml" ContentType="application/vnd.openxmlformats-officedocument.theme+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theme/theme7.xml" ContentType="application/vnd.openxmlformats-officedocument.theme+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theme/theme8.xml" ContentType="application/vnd.openxmlformats-officedocument.theme+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theme/theme9.xml" ContentType="application/vnd.openxmlformats-officedocument.theme+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theme/theme10.xml" ContentType="application/vnd.openxmlformats-officedocument.theme+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theme/theme11.xml" ContentType="application/vnd.openxmlformats-officedocument.theme+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theme/theme12.xml" ContentType="application/vnd.openxmlformats-officedocument.theme+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theme/theme13.xml" ContentType="application/vnd.openxmlformats-officedocument.theme+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theme/theme14.xml" ContentType="application/vnd.openxmlformats-officedocument.theme+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theme/theme15.xml" ContentType="application/vnd.openxmlformats-officedocument.theme+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theme/theme16.xml" ContentType="application/vnd.openxmlformats-officedocument.theme+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theme/theme17.xml" ContentType="application/vnd.openxmlformats-officedocument.theme+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theme/theme18.xml" ContentType="application/vnd.openxmlformats-officedocument.theme+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theme/themeOverride1.xml" ContentType="application/vnd.openxmlformats-officedocument.themeOverride+xml"/>
  <Override PartName="/ppt/notesSlides/notesSlide65.xml" ContentType="application/vnd.openxmlformats-officedocument.presentationml.notesSlide+xml"/>
  <Override PartName="/ppt/theme/themeOverride2.xml" ContentType="application/vnd.openxmlformats-officedocument.themeOverr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notesSlides/notesSlide113.xml" ContentType="application/vnd.openxmlformats-officedocument.presentationml.notesSlide+xml"/>
  <Override PartName="/ppt/notesSlides/notesSlide114.xml" ContentType="application/vnd.openxmlformats-officedocument.presentationml.notesSlide+xml"/>
  <Override PartName="/ppt/notesSlides/notesSlide115.xml" ContentType="application/vnd.openxmlformats-officedocument.presentationml.notesSlide+xml"/>
  <Override PartName="/ppt/notesSlides/notesSlide116.xml" ContentType="application/vnd.openxmlformats-officedocument.presentationml.notesSlide+xml"/>
  <Override PartName="/ppt/notesSlides/notesSlide117.xml" ContentType="application/vnd.openxmlformats-officedocument.presentationml.notesSlide+xml"/>
  <Override PartName="/ppt/notesSlides/notesSlide118.xml" ContentType="application/vnd.openxmlformats-officedocument.presentationml.notesSlide+xml"/>
  <Override PartName="/ppt/notesSlides/notesSlide119.xml" ContentType="application/vnd.openxmlformats-officedocument.presentationml.notesSlide+xml"/>
  <Override PartName="/ppt/notesSlides/notesSlide120.xml" ContentType="application/vnd.openxmlformats-officedocument.presentationml.notesSlide+xml"/>
  <Override PartName="/ppt/notesSlides/notesSlide121.xml" ContentType="application/vnd.openxmlformats-officedocument.presentationml.notesSlide+xml"/>
  <Override PartName="/ppt/notesSlides/notesSlide122.xml" ContentType="application/vnd.openxmlformats-officedocument.presentationml.notesSlide+xml"/>
  <Override PartName="/ppt/notesSlides/notesSlide123.xml" ContentType="application/vnd.openxmlformats-officedocument.presentationml.notesSlide+xml"/>
  <Override PartName="/ppt/notesSlides/notesSlide124.xml" ContentType="application/vnd.openxmlformats-officedocument.presentationml.notesSlide+xml"/>
  <Override PartName="/ppt/notesSlides/notesSlide125.xml" ContentType="application/vnd.openxmlformats-officedocument.presentationml.notesSlide+xml"/>
  <Override PartName="/ppt/notesSlides/notesSlide126.xml" ContentType="application/vnd.openxmlformats-officedocument.presentationml.notesSlide+xml"/>
  <Override PartName="/ppt/notesSlides/notesSlide127.xml" ContentType="application/vnd.openxmlformats-officedocument.presentationml.notesSlide+xml"/>
  <Override PartName="/ppt/notesSlides/notesSlide128.xml" ContentType="application/vnd.openxmlformats-officedocument.presentationml.notesSlide+xml"/>
  <Override PartName="/ppt/notesSlides/notesSlide129.xml" ContentType="application/vnd.openxmlformats-officedocument.presentationml.notesSlide+xml"/>
  <Override PartName="/ppt/notesSlides/notesSlide130.xml" ContentType="application/vnd.openxmlformats-officedocument.presentationml.notesSlide+xml"/>
  <Override PartName="/ppt/notesSlides/notesSlide131.xml" ContentType="application/vnd.openxmlformats-officedocument.presentationml.notesSlide+xml"/>
  <Override PartName="/ppt/notesSlides/notesSlide132.xml" ContentType="application/vnd.openxmlformats-officedocument.presentationml.notesSlide+xml"/>
  <Override PartName="/ppt/notesSlides/notesSlide133.xml" ContentType="application/vnd.openxmlformats-officedocument.presentationml.notesSlide+xml"/>
  <Override PartName="/ppt/notesSlides/notesSlide134.xml" ContentType="application/vnd.openxmlformats-officedocument.presentationml.notesSlide+xml"/>
  <Override PartName="/ppt/notesSlides/notesSlide135.xml" ContentType="application/vnd.openxmlformats-officedocument.presentationml.notesSlide+xml"/>
  <Override PartName="/ppt/notesSlides/notesSlide136.xml" ContentType="application/vnd.openxmlformats-officedocument.presentationml.notesSlide+xml"/>
  <Override PartName="/ppt/notesSlides/notesSlide137.xml" ContentType="application/vnd.openxmlformats-officedocument.presentationml.notesSlide+xml"/>
  <Override PartName="/ppt/notesSlides/notesSlide138.xml" ContentType="application/vnd.openxmlformats-officedocument.presentationml.notesSlide+xml"/>
  <Override PartName="/ppt/notesSlides/notesSlide139.xml" ContentType="application/vnd.openxmlformats-officedocument.presentationml.notesSlide+xml"/>
  <Override PartName="/ppt/notesSlides/notesSlide140.xml" ContentType="application/vnd.openxmlformats-officedocument.presentationml.notesSlide+xml"/>
  <Override PartName="/ppt/notesSlides/notesSlide141.xml" ContentType="application/vnd.openxmlformats-officedocument.presentationml.notesSlide+xml"/>
  <Override PartName="/ppt/notesSlides/notesSlide142.xml" ContentType="application/vnd.openxmlformats-officedocument.presentationml.notesSlide+xml"/>
  <Override PartName="/ppt/notesSlides/notesSlide143.xml" ContentType="application/vnd.openxmlformats-officedocument.presentationml.notesSlide+xml"/>
  <Override PartName="/ppt/notesSlides/notesSlide144.xml" ContentType="application/vnd.openxmlformats-officedocument.presentationml.notesSlide+xml"/>
  <Override PartName="/ppt/notesSlides/notesSlide145.xml" ContentType="application/vnd.openxmlformats-officedocument.presentationml.notesSlide+xml"/>
  <Override PartName="/ppt/notesSlides/notesSlide146.xml" ContentType="application/vnd.openxmlformats-officedocument.presentationml.notesSlide+xml"/>
  <Override PartName="/ppt/notesSlides/notesSlide147.xml" ContentType="application/vnd.openxmlformats-officedocument.presentationml.notesSlide+xml"/>
  <Override PartName="/ppt/notesSlides/notesSlide148.xml" ContentType="application/vnd.openxmlformats-officedocument.presentationml.notesSlide+xml"/>
  <Override PartName="/ppt/notesSlides/notesSlide149.xml" ContentType="application/vnd.openxmlformats-officedocument.presentationml.notesSlide+xml"/>
  <Override PartName="/ppt/notesSlides/notesSlide150.xml" ContentType="application/vnd.openxmlformats-officedocument.presentationml.notesSlide+xml"/>
  <Override PartName="/ppt/notesSlides/notesSlide151.xml" ContentType="application/vnd.openxmlformats-officedocument.presentationml.notesSlide+xml"/>
  <Override PartName="/ppt/notesSlides/notesSlide152.xml" ContentType="application/vnd.openxmlformats-officedocument.presentationml.notesSlide+xml"/>
  <Override PartName="/ppt/notesSlides/notesSlide153.xml" ContentType="application/vnd.openxmlformats-officedocument.presentationml.notesSlide+xml"/>
  <Override PartName="/ppt/notesSlides/notesSlide154.xml" ContentType="application/vnd.openxmlformats-officedocument.presentationml.notesSlide+xml"/>
  <Override PartName="/ppt/notesSlides/notesSlide155.xml" ContentType="application/vnd.openxmlformats-officedocument.presentationml.notesSlide+xml"/>
  <Override PartName="/ppt/notesSlides/notesSlide156.xml" ContentType="application/vnd.openxmlformats-officedocument.presentationml.notesSlide+xml"/>
  <Override PartName="/ppt/notesSlides/notesSlide157.xml" ContentType="application/vnd.openxmlformats-officedocument.presentationml.notesSlide+xml"/>
  <Override PartName="/ppt/notesSlides/notesSlide158.xml" ContentType="application/vnd.openxmlformats-officedocument.presentationml.notesSlide+xml"/>
  <Override PartName="/ppt/notesSlides/notesSlide159.xml" ContentType="application/vnd.openxmlformats-officedocument.presentationml.notesSlide+xml"/>
  <Override PartName="/ppt/notesSlides/notesSlide160.xml" ContentType="application/vnd.openxmlformats-officedocument.presentationml.notesSlide+xml"/>
  <Override PartName="/ppt/notesSlides/notesSlide161.xml" ContentType="application/vnd.openxmlformats-officedocument.presentationml.notesSlide+xml"/>
  <Override PartName="/ppt/notesSlides/notesSlide162.xml" ContentType="application/vnd.openxmlformats-officedocument.presentationml.notesSlide+xml"/>
  <Override PartName="/ppt/notesSlides/notesSlide163.xml" ContentType="application/vnd.openxmlformats-officedocument.presentationml.notesSlide+xml"/>
  <Override PartName="/ppt/notesSlides/notesSlide164.xml" ContentType="application/vnd.openxmlformats-officedocument.presentationml.notesSlide+xml"/>
  <Override PartName="/ppt/notesSlides/notesSlide165.xml" ContentType="application/vnd.openxmlformats-officedocument.presentationml.notesSlide+xml"/>
  <Override PartName="/ppt/notesSlides/notesSlide166.xml" ContentType="application/vnd.openxmlformats-officedocument.presentationml.notesSlide+xml"/>
  <Override PartName="/ppt/notesSlides/notesSlide167.xml" ContentType="application/vnd.openxmlformats-officedocument.presentationml.notesSlide+xml"/>
  <Override PartName="/ppt/notesSlides/notesSlide168.xml" ContentType="application/vnd.openxmlformats-officedocument.presentationml.notesSlide+xml"/>
  <Override PartName="/ppt/notesSlides/notesSlide169.xml" ContentType="application/vnd.openxmlformats-officedocument.presentationml.notesSlide+xml"/>
  <Override PartName="/ppt/notesSlides/notesSlide170.xml" ContentType="application/vnd.openxmlformats-officedocument.presentationml.notesSlide+xml"/>
  <Override PartName="/ppt/notesSlides/notesSlide171.xml" ContentType="application/vnd.openxmlformats-officedocument.presentationml.notesSlide+xml"/>
  <Override PartName="/ppt/notesSlides/notesSlide172.xml" ContentType="application/vnd.openxmlformats-officedocument.presentationml.notesSlide+xml"/>
  <Override PartName="/ppt/notesSlides/notesSlide173.xml" ContentType="application/vnd.openxmlformats-officedocument.presentationml.notesSlide+xml"/>
  <Override PartName="/ppt/notesSlides/notesSlide174.xml" ContentType="application/vnd.openxmlformats-officedocument.presentationml.notesSlide+xml"/>
  <Override PartName="/ppt/notesSlides/notesSlide175.xml" ContentType="application/vnd.openxmlformats-officedocument.presentationml.notesSlide+xml"/>
  <Override PartName="/ppt/notesSlides/notesSlide176.xml" ContentType="application/vnd.openxmlformats-officedocument.presentationml.notesSlide+xml"/>
  <Override PartName="/ppt/notesSlides/notesSlide177.xml" ContentType="application/vnd.openxmlformats-officedocument.presentationml.notesSlide+xml"/>
  <Override PartName="/ppt/notesSlides/notesSlide178.xml" ContentType="application/vnd.openxmlformats-officedocument.presentationml.notesSlide+xml"/>
  <Override PartName="/ppt/notesSlides/notesSlide179.xml" ContentType="application/vnd.openxmlformats-officedocument.presentationml.notesSlide+xml"/>
  <Override PartName="/ppt/notesSlides/notesSlide180.xml" ContentType="application/vnd.openxmlformats-officedocument.presentationml.notesSlide+xml"/>
  <Override PartName="/ppt/notesSlides/notesSlide181.xml" ContentType="application/vnd.openxmlformats-officedocument.presentationml.notesSlide+xml"/>
  <Override PartName="/ppt/notesSlides/notesSlide18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86" r:id="rId2"/>
    <p:sldMasterId id="2147483704" r:id="rId3"/>
    <p:sldMasterId id="2147483712" r:id="rId4"/>
    <p:sldMasterId id="2147483736" r:id="rId5"/>
    <p:sldMasterId id="2147483748" r:id="rId6"/>
    <p:sldMasterId id="2147483760" r:id="rId7"/>
    <p:sldMasterId id="2147483772" r:id="rId8"/>
    <p:sldMasterId id="2147483784" r:id="rId9"/>
    <p:sldMasterId id="2147483796" r:id="rId10"/>
    <p:sldMasterId id="2147483808" r:id="rId11"/>
    <p:sldMasterId id="2147483988" r:id="rId12"/>
    <p:sldMasterId id="2147484000" r:id="rId13"/>
    <p:sldMasterId id="2147484024" r:id="rId14"/>
    <p:sldMasterId id="2147484037" r:id="rId15"/>
    <p:sldMasterId id="2147484049" r:id="rId16"/>
    <p:sldMasterId id="2147484054" r:id="rId17"/>
    <p:sldMasterId id="2147484058" r:id="rId18"/>
    <p:sldMasterId id="2147484062" r:id="rId19"/>
  </p:sldMasterIdLst>
  <p:notesMasterIdLst>
    <p:notesMasterId r:id="rId233"/>
  </p:notesMasterIdLst>
  <p:sldIdLst>
    <p:sldId id="257" r:id="rId20"/>
    <p:sldId id="1498" r:id="rId21"/>
    <p:sldId id="4416" r:id="rId22"/>
    <p:sldId id="4417" r:id="rId23"/>
    <p:sldId id="4418" r:id="rId24"/>
    <p:sldId id="256" r:id="rId25"/>
    <p:sldId id="468" r:id="rId26"/>
    <p:sldId id="294" r:id="rId27"/>
    <p:sldId id="334" r:id="rId28"/>
    <p:sldId id="469" r:id="rId29"/>
    <p:sldId id="336" r:id="rId30"/>
    <p:sldId id="570" r:id="rId31"/>
    <p:sldId id="350" r:id="rId32"/>
    <p:sldId id="375" r:id="rId33"/>
    <p:sldId id="376" r:id="rId34"/>
    <p:sldId id="377" r:id="rId35"/>
    <p:sldId id="378" r:id="rId36"/>
    <p:sldId id="1526" r:id="rId37"/>
    <p:sldId id="454" r:id="rId38"/>
    <p:sldId id="4419" r:id="rId39"/>
    <p:sldId id="351" r:id="rId40"/>
    <p:sldId id="352" r:id="rId41"/>
    <p:sldId id="353" r:id="rId42"/>
    <p:sldId id="354" r:id="rId43"/>
    <p:sldId id="355" r:id="rId44"/>
    <p:sldId id="428" r:id="rId45"/>
    <p:sldId id="429" r:id="rId46"/>
    <p:sldId id="453" r:id="rId47"/>
    <p:sldId id="436" r:id="rId48"/>
    <p:sldId id="432" r:id="rId49"/>
    <p:sldId id="1527" r:id="rId50"/>
    <p:sldId id="1528" r:id="rId51"/>
    <p:sldId id="1529" r:id="rId52"/>
    <p:sldId id="1530" r:id="rId53"/>
    <p:sldId id="1531" r:id="rId54"/>
    <p:sldId id="1532" r:id="rId55"/>
    <p:sldId id="1533" r:id="rId56"/>
    <p:sldId id="356" r:id="rId57"/>
    <p:sldId id="357" r:id="rId58"/>
    <p:sldId id="358" r:id="rId59"/>
    <p:sldId id="359" r:id="rId60"/>
    <p:sldId id="439" r:id="rId61"/>
    <p:sldId id="440" r:id="rId62"/>
    <p:sldId id="441" r:id="rId63"/>
    <p:sldId id="1534" r:id="rId64"/>
    <p:sldId id="360" r:id="rId65"/>
    <p:sldId id="361" r:id="rId66"/>
    <p:sldId id="362" r:id="rId67"/>
    <p:sldId id="363" r:id="rId68"/>
    <p:sldId id="4420" r:id="rId69"/>
    <p:sldId id="4421" r:id="rId70"/>
    <p:sldId id="4422" r:id="rId71"/>
    <p:sldId id="4423" r:id="rId72"/>
    <p:sldId id="4424" r:id="rId73"/>
    <p:sldId id="4425" r:id="rId74"/>
    <p:sldId id="4426" r:id="rId75"/>
    <p:sldId id="4427" r:id="rId76"/>
    <p:sldId id="4428" r:id="rId77"/>
    <p:sldId id="4429" r:id="rId78"/>
    <p:sldId id="4430" r:id="rId79"/>
    <p:sldId id="449" r:id="rId80"/>
    <p:sldId id="450" r:id="rId81"/>
    <p:sldId id="451" r:id="rId82"/>
    <p:sldId id="1502" r:id="rId83"/>
    <p:sldId id="1538" r:id="rId84"/>
    <p:sldId id="372" r:id="rId85"/>
    <p:sldId id="373" r:id="rId86"/>
    <p:sldId id="382" r:id="rId87"/>
    <p:sldId id="385" r:id="rId88"/>
    <p:sldId id="383" r:id="rId89"/>
    <p:sldId id="349" r:id="rId90"/>
    <p:sldId id="448" r:id="rId91"/>
    <p:sldId id="388" r:id="rId92"/>
    <p:sldId id="1539" r:id="rId93"/>
    <p:sldId id="331" r:id="rId94"/>
    <p:sldId id="4431" r:id="rId95"/>
    <p:sldId id="4432" r:id="rId96"/>
    <p:sldId id="304" r:id="rId97"/>
    <p:sldId id="4433" r:id="rId98"/>
    <p:sldId id="4434" r:id="rId99"/>
    <p:sldId id="4435" r:id="rId100"/>
    <p:sldId id="4436" r:id="rId101"/>
    <p:sldId id="4437" r:id="rId102"/>
    <p:sldId id="4438" r:id="rId103"/>
    <p:sldId id="1541" r:id="rId104"/>
    <p:sldId id="398" r:id="rId105"/>
    <p:sldId id="452" r:id="rId106"/>
    <p:sldId id="1542" r:id="rId107"/>
    <p:sldId id="402" r:id="rId108"/>
    <p:sldId id="403" r:id="rId109"/>
    <p:sldId id="404" r:id="rId110"/>
    <p:sldId id="405" r:id="rId111"/>
    <p:sldId id="1543" r:id="rId112"/>
    <p:sldId id="1544" r:id="rId113"/>
    <p:sldId id="1549" r:id="rId114"/>
    <p:sldId id="1547" r:id="rId115"/>
    <p:sldId id="1548" r:id="rId116"/>
    <p:sldId id="1545" r:id="rId117"/>
    <p:sldId id="1546" r:id="rId118"/>
    <p:sldId id="407" r:id="rId119"/>
    <p:sldId id="4439" r:id="rId120"/>
    <p:sldId id="348" r:id="rId121"/>
    <p:sldId id="1584" r:id="rId122"/>
    <p:sldId id="4440" r:id="rId123"/>
    <p:sldId id="4441" r:id="rId124"/>
    <p:sldId id="4442" r:id="rId125"/>
    <p:sldId id="1550" r:id="rId126"/>
    <p:sldId id="423" r:id="rId127"/>
    <p:sldId id="1490" r:id="rId128"/>
    <p:sldId id="4443" r:id="rId129"/>
    <p:sldId id="380" r:id="rId130"/>
    <p:sldId id="457" r:id="rId131"/>
    <p:sldId id="1551" r:id="rId132"/>
    <p:sldId id="379" r:id="rId133"/>
    <p:sldId id="458" r:id="rId134"/>
    <p:sldId id="1552" r:id="rId135"/>
    <p:sldId id="422" r:id="rId136"/>
    <p:sldId id="381" r:id="rId137"/>
    <p:sldId id="1553" r:id="rId138"/>
    <p:sldId id="571" r:id="rId139"/>
    <p:sldId id="1487" r:id="rId140"/>
    <p:sldId id="1577" r:id="rId141"/>
    <p:sldId id="1582" r:id="rId142"/>
    <p:sldId id="1579" r:id="rId143"/>
    <p:sldId id="1600" r:id="rId144"/>
    <p:sldId id="1601" r:id="rId145"/>
    <p:sldId id="1602" r:id="rId146"/>
    <p:sldId id="1603" r:id="rId147"/>
    <p:sldId id="273" r:id="rId148"/>
    <p:sldId id="274" r:id="rId149"/>
    <p:sldId id="446" r:id="rId150"/>
    <p:sldId id="435" r:id="rId151"/>
    <p:sldId id="444" r:id="rId152"/>
    <p:sldId id="445" r:id="rId153"/>
    <p:sldId id="1608" r:id="rId154"/>
    <p:sldId id="1609" r:id="rId155"/>
    <p:sldId id="462" r:id="rId156"/>
    <p:sldId id="463" r:id="rId157"/>
    <p:sldId id="464" r:id="rId158"/>
    <p:sldId id="465" r:id="rId159"/>
    <p:sldId id="4445" r:id="rId160"/>
    <p:sldId id="4446" r:id="rId161"/>
    <p:sldId id="1591" r:id="rId162"/>
    <p:sldId id="1592" r:id="rId163"/>
    <p:sldId id="4447" r:id="rId164"/>
    <p:sldId id="1593" r:id="rId165"/>
    <p:sldId id="1594" r:id="rId166"/>
    <p:sldId id="1595" r:id="rId167"/>
    <p:sldId id="4448" r:id="rId168"/>
    <p:sldId id="1503" r:id="rId169"/>
    <p:sldId id="4449" r:id="rId170"/>
    <p:sldId id="1504" r:id="rId171"/>
    <p:sldId id="4450" r:id="rId172"/>
    <p:sldId id="4451" r:id="rId173"/>
    <p:sldId id="4452" r:id="rId174"/>
    <p:sldId id="4453" r:id="rId175"/>
    <p:sldId id="4454" r:id="rId176"/>
    <p:sldId id="4455" r:id="rId177"/>
    <p:sldId id="4456" r:id="rId178"/>
    <p:sldId id="4457" r:id="rId179"/>
    <p:sldId id="4458" r:id="rId180"/>
    <p:sldId id="4459" r:id="rId181"/>
    <p:sldId id="1523" r:id="rId182"/>
    <p:sldId id="1524" r:id="rId183"/>
    <p:sldId id="1525" r:id="rId184"/>
    <p:sldId id="4460" r:id="rId185"/>
    <p:sldId id="4461" r:id="rId186"/>
    <p:sldId id="4462" r:id="rId187"/>
    <p:sldId id="4463" r:id="rId188"/>
    <p:sldId id="1535" r:id="rId189"/>
    <p:sldId id="1536" r:id="rId190"/>
    <p:sldId id="4464" r:id="rId191"/>
    <p:sldId id="4465" r:id="rId192"/>
    <p:sldId id="1554" r:id="rId193"/>
    <p:sldId id="1596" r:id="rId194"/>
    <p:sldId id="4466" r:id="rId195"/>
    <p:sldId id="4467" r:id="rId196"/>
    <p:sldId id="4468" r:id="rId197"/>
    <p:sldId id="4469" r:id="rId198"/>
    <p:sldId id="4470" r:id="rId199"/>
    <p:sldId id="4471" r:id="rId200"/>
    <p:sldId id="4472" r:id="rId201"/>
    <p:sldId id="1510" r:id="rId202"/>
    <p:sldId id="1519" r:id="rId203"/>
    <p:sldId id="1512" r:id="rId204"/>
    <p:sldId id="4473" r:id="rId205"/>
    <p:sldId id="4474" r:id="rId206"/>
    <p:sldId id="1514" r:id="rId207"/>
    <p:sldId id="4475" r:id="rId208"/>
    <p:sldId id="1507" r:id="rId209"/>
    <p:sldId id="1597" r:id="rId210"/>
    <p:sldId id="1598" r:id="rId211"/>
    <p:sldId id="4476" r:id="rId212"/>
    <p:sldId id="1636" r:id="rId213"/>
    <p:sldId id="4444" r:id="rId214"/>
    <p:sldId id="277" r:id="rId215"/>
    <p:sldId id="1083" r:id="rId216"/>
    <p:sldId id="1640" r:id="rId217"/>
    <p:sldId id="1641" r:id="rId218"/>
    <p:sldId id="1642" r:id="rId219"/>
    <p:sldId id="1643" r:id="rId220"/>
    <p:sldId id="1644" r:id="rId221"/>
    <p:sldId id="1645" r:id="rId222"/>
    <p:sldId id="1646" r:id="rId223"/>
    <p:sldId id="1647" r:id="rId224"/>
    <p:sldId id="1648" r:id="rId225"/>
    <p:sldId id="1649" r:id="rId226"/>
    <p:sldId id="1520" r:id="rId227"/>
    <p:sldId id="1521" r:id="rId228"/>
    <p:sldId id="1522" r:id="rId229"/>
    <p:sldId id="1489" r:id="rId230"/>
    <p:sldId id="1635" r:id="rId231"/>
    <p:sldId id="1497" r:id="rId232"/>
  </p:sldIdLst>
  <p:sldSz cx="12192000" cy="6858000"/>
  <p:notesSz cx="6858000" cy="9144000"/>
  <p:defaultTextStyle>
    <a:defPPr>
      <a:defRPr lang="es-MX"/>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Cohesive Introduction" id="{56175E88-6C45-4259-BA30-CB20685CDF62}">
          <p14:sldIdLst>
            <p14:sldId id="257"/>
            <p14:sldId id="1498"/>
            <p14:sldId id="4416"/>
            <p14:sldId id="4417"/>
            <p14:sldId id="4418"/>
          </p14:sldIdLst>
        </p14:section>
        <p14:section name="Grandstream Introduction" id="{D4CFF681-4CE2-4453-BF46-4B60A9F6D10D}">
          <p14:sldIdLst>
            <p14:sldId id="256"/>
            <p14:sldId id="468"/>
            <p14:sldId id="294"/>
            <p14:sldId id="334"/>
            <p14:sldId id="469"/>
            <p14:sldId id="336"/>
            <p14:sldId id="570"/>
          </p14:sldIdLst>
        </p14:section>
        <p14:section name="Essential IP Phones" id="{D14A3ABD-8683-43EA-A89D-8E780C7A7C29}">
          <p14:sldIdLst>
            <p14:sldId id="350"/>
            <p14:sldId id="375"/>
            <p14:sldId id="376"/>
            <p14:sldId id="377"/>
            <p14:sldId id="378"/>
            <p14:sldId id="1526"/>
            <p14:sldId id="454"/>
            <p14:sldId id="4419"/>
          </p14:sldIdLst>
        </p14:section>
        <p14:section name="Carrier-Grade IP Phones" id="{12C752EB-AD32-455E-AAB5-1485C5AF0B71}">
          <p14:sldIdLst>
            <p14:sldId id="351"/>
            <p14:sldId id="352"/>
            <p14:sldId id="353"/>
            <p14:sldId id="354"/>
            <p14:sldId id="355"/>
            <p14:sldId id="428"/>
            <p14:sldId id="429"/>
            <p14:sldId id="453"/>
            <p14:sldId id="436"/>
            <p14:sldId id="432"/>
            <p14:sldId id="1527"/>
            <p14:sldId id="1528"/>
          </p14:sldIdLst>
        </p14:section>
        <p14:section name="Basic &amp; High End IP Phones" id="{0C682060-3D0B-4F30-BACF-89AB3951BE09}">
          <p14:sldIdLst>
            <p14:sldId id="1529"/>
            <p14:sldId id="1530"/>
            <p14:sldId id="1531"/>
            <p14:sldId id="1532"/>
            <p14:sldId id="1533"/>
          </p14:sldIdLst>
        </p14:section>
        <p14:section name="IP Videos Phones" id="{89D775C6-29AD-4E34-96EC-C2C50CD70A05}">
          <p14:sldIdLst>
            <p14:sldId id="356"/>
            <p14:sldId id="357"/>
            <p14:sldId id="358"/>
            <p14:sldId id="359"/>
            <p14:sldId id="439"/>
            <p14:sldId id="440"/>
            <p14:sldId id="441"/>
            <p14:sldId id="1534"/>
          </p14:sldIdLst>
        </p14:section>
        <p14:section name="Extension Modules" id="{31F6FFC9-E63C-430E-8030-795AC65A74FC}">
          <p14:sldIdLst>
            <p14:sldId id="360"/>
            <p14:sldId id="361"/>
            <p14:sldId id="362"/>
          </p14:sldIdLst>
        </p14:section>
        <p14:section name="WiFi Cordless IP Phones" id="{5F955E50-0AC6-45D5-B15A-EDA353DD3534}">
          <p14:sldIdLst>
            <p14:sldId id="363"/>
            <p14:sldId id="4420"/>
            <p14:sldId id="4421"/>
            <p14:sldId id="4422"/>
            <p14:sldId id="4423"/>
            <p14:sldId id="4424"/>
            <p14:sldId id="4425"/>
            <p14:sldId id="4426"/>
            <p14:sldId id="4427"/>
            <p14:sldId id="4428"/>
            <p14:sldId id="4429"/>
            <p14:sldId id="4430"/>
          </p14:sldIdLst>
        </p14:section>
        <p14:section name="Hotel IP Phones" id="{9F892293-EA66-4E87-8491-499CD26871FC}">
          <p14:sldIdLst>
            <p14:sldId id="449"/>
            <p14:sldId id="450"/>
            <p14:sldId id="451"/>
            <p14:sldId id="1502"/>
            <p14:sldId id="1538"/>
          </p14:sldIdLst>
        </p14:section>
        <p14:section name="GDMS" id="{CFF2095F-0FFD-4D68-B017-C6F41A882F15}">
          <p14:sldIdLst>
            <p14:sldId id="372"/>
            <p14:sldId id="373"/>
          </p14:sldIdLst>
        </p14:section>
        <p14:section name="Business Conferencing" id="{F0EA98EF-ED06-4634-BE8B-216BCF274B17}">
          <p14:sldIdLst>
            <p14:sldId id="382"/>
            <p14:sldId id="385"/>
            <p14:sldId id="383"/>
            <p14:sldId id="349"/>
            <p14:sldId id="448"/>
            <p14:sldId id="388"/>
            <p14:sldId id="1539"/>
            <p14:sldId id="331"/>
          </p14:sldIdLst>
        </p14:section>
        <p14:section name="Unified Communication" id="{6FC5F847-F059-4EE1-A603-A9061964D06E}">
          <p14:sldIdLst>
            <p14:sldId id="4431"/>
            <p14:sldId id="4432"/>
            <p14:sldId id="304"/>
            <p14:sldId id="4433"/>
            <p14:sldId id="4434"/>
            <p14:sldId id="4435"/>
            <p14:sldId id="4436"/>
            <p14:sldId id="4437"/>
            <p14:sldId id="4438"/>
            <p14:sldId id="1541"/>
          </p14:sldIdLst>
        </p14:section>
        <p14:section name="VoIP Gateways" id="{B7095393-EF3A-4E58-ADCC-7583BD2EEEFF}">
          <p14:sldIdLst>
            <p14:sldId id="398"/>
            <p14:sldId id="452"/>
            <p14:sldId id="1542"/>
          </p14:sldIdLst>
        </p14:section>
        <p14:section name="Analog Telephone Adapters" id="{2C63B98E-A929-4397-AC41-2D54BD312C02}">
          <p14:sldIdLst>
            <p14:sldId id="402"/>
            <p14:sldId id="403"/>
            <p14:sldId id="404"/>
            <p14:sldId id="405"/>
            <p14:sldId id="1543"/>
          </p14:sldIdLst>
        </p14:section>
        <p14:section name="Personal Collaboration Solutions" id="{5575E811-F7C6-49DB-B85B-FB1794CAC0B0}">
          <p14:sldIdLst>
            <p14:sldId id="1544"/>
            <p14:sldId id="1549"/>
            <p14:sldId id="1547"/>
            <p14:sldId id="1548"/>
            <p14:sldId id="1545"/>
            <p14:sldId id="1546"/>
          </p14:sldIdLst>
        </p14:section>
        <p14:section name="Audio Video Door Intercom" id="{44C4CE94-76F0-4386-ABDC-E247B2B45363}">
          <p14:sldIdLst>
            <p14:sldId id="407"/>
            <p14:sldId id="4439"/>
            <p14:sldId id="348"/>
            <p14:sldId id="1584"/>
            <p14:sldId id="4440"/>
            <p14:sldId id="4441"/>
            <p14:sldId id="4442"/>
            <p14:sldId id="1550"/>
          </p14:sldIdLst>
        </p14:section>
        <p14:section name="SIP Speaker" id="{C3CE7CF5-E5E5-4854-BC6D-FE2FDE215277}">
          <p14:sldIdLst>
            <p14:sldId id="423"/>
            <p14:sldId id="1490"/>
            <p14:sldId id="4443"/>
            <p14:sldId id="380"/>
            <p14:sldId id="457"/>
            <p14:sldId id="1551"/>
            <p14:sldId id="379"/>
            <p14:sldId id="458"/>
            <p14:sldId id="1552"/>
            <p14:sldId id="422"/>
          </p14:sldIdLst>
        </p14:section>
        <p14:section name="HD Intercom &amp; Control Station" id="{DC4E3C5C-0EF0-4E5E-895A-EA65FA3EB9A4}">
          <p14:sldIdLst>
            <p14:sldId id="381"/>
            <p14:sldId id="1553"/>
          </p14:sldIdLst>
        </p14:section>
        <p14:section name="Wireless Access Points" id="{665489CF-B9F2-48F1-BEDC-9B3AE242FE32}">
          <p14:sldIdLst>
            <p14:sldId id="571"/>
            <p14:sldId id="1487"/>
            <p14:sldId id="1577"/>
            <p14:sldId id="1582"/>
            <p14:sldId id="1579"/>
            <p14:sldId id="1600"/>
            <p14:sldId id="1601"/>
            <p14:sldId id="1602"/>
            <p14:sldId id="1603"/>
            <p14:sldId id="273"/>
            <p14:sldId id="274"/>
          </p14:sldIdLst>
        </p14:section>
        <p14:section name="Routers" id="{72023AAA-9129-44E1-ADE8-4417BFCE7DF2}">
          <p14:sldIdLst>
            <p14:sldId id="446"/>
            <p14:sldId id="435"/>
            <p14:sldId id="444"/>
            <p14:sldId id="445"/>
            <p14:sldId id="1608"/>
            <p14:sldId id="1609"/>
            <p14:sldId id="462"/>
            <p14:sldId id="463"/>
            <p14:sldId id="464"/>
            <p14:sldId id="465"/>
          </p14:sldIdLst>
        </p14:section>
        <p14:section name="Network Switches" id="{7DADBA2B-D770-4D50-9F64-E9CB6ACC0581}">
          <p14:sldIdLst>
            <p14:sldId id="4445"/>
            <p14:sldId id="4446"/>
            <p14:sldId id="1591"/>
            <p14:sldId id="1592"/>
            <p14:sldId id="4447"/>
            <p14:sldId id="1593"/>
            <p14:sldId id="1594"/>
            <p14:sldId id="1595"/>
            <p14:sldId id="4448"/>
            <p14:sldId id="1503"/>
            <p14:sldId id="4449"/>
            <p14:sldId id="1504"/>
            <p14:sldId id="4450"/>
            <p14:sldId id="4451"/>
            <p14:sldId id="4452"/>
            <p14:sldId id="4453"/>
            <p14:sldId id="4454"/>
            <p14:sldId id="4455"/>
            <p14:sldId id="4456"/>
            <p14:sldId id="4457"/>
            <p14:sldId id="4458"/>
            <p14:sldId id="4459"/>
            <p14:sldId id="1523"/>
            <p14:sldId id="1524"/>
            <p14:sldId id="1525"/>
            <p14:sldId id="4460"/>
            <p14:sldId id="4461"/>
            <p14:sldId id="4462"/>
            <p14:sldId id="4463"/>
            <p14:sldId id="1535"/>
            <p14:sldId id="1536"/>
            <p14:sldId id="4464"/>
            <p14:sldId id="4465"/>
            <p14:sldId id="1554"/>
            <p14:sldId id="1596"/>
            <p14:sldId id="4466"/>
            <p14:sldId id="4467"/>
            <p14:sldId id="4468"/>
            <p14:sldId id="4469"/>
            <p14:sldId id="4470"/>
            <p14:sldId id="4471"/>
            <p14:sldId id="4472"/>
            <p14:sldId id="1510"/>
            <p14:sldId id="1519"/>
            <p14:sldId id="1512"/>
            <p14:sldId id="4473"/>
            <p14:sldId id="4474"/>
            <p14:sldId id="1514"/>
            <p14:sldId id="4475"/>
            <p14:sldId id="1507"/>
            <p14:sldId id="1597"/>
            <p14:sldId id="1598"/>
            <p14:sldId id="4476"/>
          </p14:sldIdLst>
        </p14:section>
        <p14:section name="UC + Networking Convergence Solutions" id="{8B8DA90C-193B-4645-B811-B7884E88758C}">
          <p14:sldIdLst>
            <p14:sldId id="1636"/>
            <p14:sldId id="4444"/>
            <p14:sldId id="277"/>
            <p14:sldId id="1083"/>
            <p14:sldId id="1640"/>
            <p14:sldId id="1641"/>
            <p14:sldId id="1642"/>
            <p14:sldId id="1643"/>
            <p14:sldId id="1644"/>
            <p14:sldId id="1645"/>
            <p14:sldId id="1646"/>
            <p14:sldId id="1647"/>
            <p14:sldId id="1648"/>
            <p14:sldId id="1649"/>
          </p14:sldIdLst>
        </p14:section>
        <p14:section name="Case Study" id="{9C5E6D57-895C-4C67-B840-B2A91CB8B9AC}">
          <p14:sldIdLst>
            <p14:sldId id="1520"/>
            <p14:sldId id="1521"/>
          </p14:sldIdLst>
        </p14:section>
        <p14:section name="Networking Customers" id="{BEFB6E79-3C7A-41B5-9F0F-7AD285CA6A4B}">
          <p14:sldIdLst>
            <p14:sldId id="1522"/>
            <p14:sldId id="1489"/>
          </p14:sldIdLst>
        </p14:section>
        <p14:section name="Our Customers" id="{A3807188-D3CF-4813-870A-E94C85E5B509}">
          <p14:sldIdLst>
            <p14:sldId id="1635"/>
            <p14:sldId id="149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530D"/>
    <a:srgbClr val="46A7C9"/>
    <a:srgbClr val="295288"/>
    <a:srgbClr val="424242"/>
    <a:srgbClr val="F4F7FA"/>
    <a:srgbClr val="CAE4EE"/>
    <a:srgbClr val="CEE6ED"/>
    <a:srgbClr val="F4F7F9"/>
    <a:srgbClr val="326B9D"/>
    <a:srgbClr val="DCEEF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Estilo medio 2 - Énfasis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0460" autoAdjust="0"/>
    <p:restoredTop sz="93197" autoAdjust="0"/>
  </p:normalViewPr>
  <p:slideViewPr>
    <p:cSldViewPr snapToGrid="0" snapToObjects="1">
      <p:cViewPr varScale="1">
        <p:scale>
          <a:sx n="103" d="100"/>
          <a:sy n="103" d="100"/>
        </p:scale>
        <p:origin x="13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98.xml"/><Relationship Id="rId21" Type="http://schemas.openxmlformats.org/officeDocument/2006/relationships/slide" Target="slides/slide2.xml"/><Relationship Id="rId42" Type="http://schemas.openxmlformats.org/officeDocument/2006/relationships/slide" Target="slides/slide23.xml"/><Relationship Id="rId63" Type="http://schemas.openxmlformats.org/officeDocument/2006/relationships/slide" Target="slides/slide44.xml"/><Relationship Id="rId84" Type="http://schemas.openxmlformats.org/officeDocument/2006/relationships/slide" Target="slides/slide65.xml"/><Relationship Id="rId138" Type="http://schemas.openxmlformats.org/officeDocument/2006/relationships/slide" Target="slides/slide119.xml"/><Relationship Id="rId159" Type="http://schemas.openxmlformats.org/officeDocument/2006/relationships/slide" Target="slides/slide140.xml"/><Relationship Id="rId170" Type="http://schemas.openxmlformats.org/officeDocument/2006/relationships/slide" Target="slides/slide151.xml"/><Relationship Id="rId191" Type="http://schemas.openxmlformats.org/officeDocument/2006/relationships/slide" Target="slides/slide172.xml"/><Relationship Id="rId205" Type="http://schemas.openxmlformats.org/officeDocument/2006/relationships/slide" Target="slides/slide186.xml"/><Relationship Id="rId226" Type="http://schemas.openxmlformats.org/officeDocument/2006/relationships/slide" Target="slides/slide207.xml"/><Relationship Id="rId107" Type="http://schemas.openxmlformats.org/officeDocument/2006/relationships/slide" Target="slides/slide88.xml"/><Relationship Id="rId11" Type="http://schemas.openxmlformats.org/officeDocument/2006/relationships/slideMaster" Target="slideMasters/slideMaster11.xml"/><Relationship Id="rId32" Type="http://schemas.openxmlformats.org/officeDocument/2006/relationships/slide" Target="slides/slide13.xml"/><Relationship Id="rId53" Type="http://schemas.openxmlformats.org/officeDocument/2006/relationships/slide" Target="slides/slide34.xml"/><Relationship Id="rId74" Type="http://schemas.openxmlformats.org/officeDocument/2006/relationships/slide" Target="slides/slide55.xml"/><Relationship Id="rId128" Type="http://schemas.openxmlformats.org/officeDocument/2006/relationships/slide" Target="slides/slide109.xml"/><Relationship Id="rId149" Type="http://schemas.openxmlformats.org/officeDocument/2006/relationships/slide" Target="slides/slide130.xml"/><Relationship Id="rId5" Type="http://schemas.openxmlformats.org/officeDocument/2006/relationships/slideMaster" Target="slideMasters/slideMaster5.xml"/><Relationship Id="rId95" Type="http://schemas.openxmlformats.org/officeDocument/2006/relationships/slide" Target="slides/slide76.xml"/><Relationship Id="rId160" Type="http://schemas.openxmlformats.org/officeDocument/2006/relationships/slide" Target="slides/slide141.xml"/><Relationship Id="rId181" Type="http://schemas.openxmlformats.org/officeDocument/2006/relationships/slide" Target="slides/slide162.xml"/><Relationship Id="rId216" Type="http://schemas.openxmlformats.org/officeDocument/2006/relationships/slide" Target="slides/slide197.xml"/><Relationship Id="rId237" Type="http://schemas.openxmlformats.org/officeDocument/2006/relationships/tableStyles" Target="tableStyles.xml"/><Relationship Id="rId22" Type="http://schemas.openxmlformats.org/officeDocument/2006/relationships/slide" Target="slides/slide3.xml"/><Relationship Id="rId43" Type="http://schemas.openxmlformats.org/officeDocument/2006/relationships/slide" Target="slides/slide24.xml"/><Relationship Id="rId64" Type="http://schemas.openxmlformats.org/officeDocument/2006/relationships/slide" Target="slides/slide45.xml"/><Relationship Id="rId118" Type="http://schemas.openxmlformats.org/officeDocument/2006/relationships/slide" Target="slides/slide99.xml"/><Relationship Id="rId139" Type="http://schemas.openxmlformats.org/officeDocument/2006/relationships/slide" Target="slides/slide120.xml"/><Relationship Id="rId85" Type="http://schemas.openxmlformats.org/officeDocument/2006/relationships/slide" Target="slides/slide66.xml"/><Relationship Id="rId150" Type="http://schemas.openxmlformats.org/officeDocument/2006/relationships/slide" Target="slides/slide131.xml"/><Relationship Id="rId171" Type="http://schemas.openxmlformats.org/officeDocument/2006/relationships/slide" Target="slides/slide152.xml"/><Relationship Id="rId192" Type="http://schemas.openxmlformats.org/officeDocument/2006/relationships/slide" Target="slides/slide173.xml"/><Relationship Id="rId206" Type="http://schemas.openxmlformats.org/officeDocument/2006/relationships/slide" Target="slides/slide187.xml"/><Relationship Id="rId227" Type="http://schemas.openxmlformats.org/officeDocument/2006/relationships/slide" Target="slides/slide208.xml"/><Relationship Id="rId12" Type="http://schemas.openxmlformats.org/officeDocument/2006/relationships/slideMaster" Target="slideMasters/slideMaster12.xml"/><Relationship Id="rId33" Type="http://schemas.openxmlformats.org/officeDocument/2006/relationships/slide" Target="slides/slide14.xml"/><Relationship Id="rId108" Type="http://schemas.openxmlformats.org/officeDocument/2006/relationships/slide" Target="slides/slide89.xml"/><Relationship Id="rId129" Type="http://schemas.openxmlformats.org/officeDocument/2006/relationships/slide" Target="slides/slide110.xml"/><Relationship Id="rId54" Type="http://schemas.openxmlformats.org/officeDocument/2006/relationships/slide" Target="slides/slide35.xml"/><Relationship Id="rId75" Type="http://schemas.openxmlformats.org/officeDocument/2006/relationships/slide" Target="slides/slide56.xml"/><Relationship Id="rId96" Type="http://schemas.openxmlformats.org/officeDocument/2006/relationships/slide" Target="slides/slide77.xml"/><Relationship Id="rId140" Type="http://schemas.openxmlformats.org/officeDocument/2006/relationships/slide" Target="slides/slide121.xml"/><Relationship Id="rId161" Type="http://schemas.openxmlformats.org/officeDocument/2006/relationships/slide" Target="slides/slide142.xml"/><Relationship Id="rId182" Type="http://schemas.openxmlformats.org/officeDocument/2006/relationships/slide" Target="slides/slide163.xml"/><Relationship Id="rId217" Type="http://schemas.openxmlformats.org/officeDocument/2006/relationships/slide" Target="slides/slide198.xml"/><Relationship Id="rId6" Type="http://schemas.openxmlformats.org/officeDocument/2006/relationships/slideMaster" Target="slideMasters/slideMaster6.xml"/><Relationship Id="rId23" Type="http://schemas.openxmlformats.org/officeDocument/2006/relationships/slide" Target="slides/slide4.xml"/><Relationship Id="rId119" Type="http://schemas.openxmlformats.org/officeDocument/2006/relationships/slide" Target="slides/slide100.xml"/><Relationship Id="rId44" Type="http://schemas.openxmlformats.org/officeDocument/2006/relationships/slide" Target="slides/slide25.xml"/><Relationship Id="rId65" Type="http://schemas.openxmlformats.org/officeDocument/2006/relationships/slide" Target="slides/slide46.xml"/><Relationship Id="rId86" Type="http://schemas.openxmlformats.org/officeDocument/2006/relationships/slide" Target="slides/slide67.xml"/><Relationship Id="rId130" Type="http://schemas.openxmlformats.org/officeDocument/2006/relationships/slide" Target="slides/slide111.xml"/><Relationship Id="rId151" Type="http://schemas.openxmlformats.org/officeDocument/2006/relationships/slide" Target="slides/slide132.xml"/><Relationship Id="rId172" Type="http://schemas.openxmlformats.org/officeDocument/2006/relationships/slide" Target="slides/slide153.xml"/><Relationship Id="rId193" Type="http://schemas.openxmlformats.org/officeDocument/2006/relationships/slide" Target="slides/slide174.xml"/><Relationship Id="rId207" Type="http://schemas.openxmlformats.org/officeDocument/2006/relationships/slide" Target="slides/slide188.xml"/><Relationship Id="rId228" Type="http://schemas.openxmlformats.org/officeDocument/2006/relationships/slide" Target="slides/slide209.xml"/><Relationship Id="rId13" Type="http://schemas.openxmlformats.org/officeDocument/2006/relationships/slideMaster" Target="slideMasters/slideMaster13.xml"/><Relationship Id="rId109" Type="http://schemas.openxmlformats.org/officeDocument/2006/relationships/slide" Target="slides/slide90.xml"/><Relationship Id="rId34" Type="http://schemas.openxmlformats.org/officeDocument/2006/relationships/slide" Target="slides/slide15.xml"/><Relationship Id="rId55" Type="http://schemas.openxmlformats.org/officeDocument/2006/relationships/slide" Target="slides/slide36.xml"/><Relationship Id="rId76" Type="http://schemas.openxmlformats.org/officeDocument/2006/relationships/slide" Target="slides/slide57.xml"/><Relationship Id="rId97" Type="http://schemas.openxmlformats.org/officeDocument/2006/relationships/slide" Target="slides/slide78.xml"/><Relationship Id="rId120" Type="http://schemas.openxmlformats.org/officeDocument/2006/relationships/slide" Target="slides/slide101.xml"/><Relationship Id="rId141" Type="http://schemas.openxmlformats.org/officeDocument/2006/relationships/slide" Target="slides/slide122.xml"/><Relationship Id="rId7" Type="http://schemas.openxmlformats.org/officeDocument/2006/relationships/slideMaster" Target="slideMasters/slideMaster7.xml"/><Relationship Id="rId162" Type="http://schemas.openxmlformats.org/officeDocument/2006/relationships/slide" Target="slides/slide143.xml"/><Relationship Id="rId183" Type="http://schemas.openxmlformats.org/officeDocument/2006/relationships/slide" Target="slides/slide164.xml"/><Relationship Id="rId218" Type="http://schemas.openxmlformats.org/officeDocument/2006/relationships/slide" Target="slides/slide199.xml"/><Relationship Id="rId24" Type="http://schemas.openxmlformats.org/officeDocument/2006/relationships/slide" Target="slides/slide5.xml"/><Relationship Id="rId45" Type="http://schemas.openxmlformats.org/officeDocument/2006/relationships/slide" Target="slides/slide26.xml"/><Relationship Id="rId66" Type="http://schemas.openxmlformats.org/officeDocument/2006/relationships/slide" Target="slides/slide47.xml"/><Relationship Id="rId87" Type="http://schemas.openxmlformats.org/officeDocument/2006/relationships/slide" Target="slides/slide68.xml"/><Relationship Id="rId110" Type="http://schemas.openxmlformats.org/officeDocument/2006/relationships/slide" Target="slides/slide91.xml"/><Relationship Id="rId131" Type="http://schemas.openxmlformats.org/officeDocument/2006/relationships/slide" Target="slides/slide112.xml"/><Relationship Id="rId152" Type="http://schemas.openxmlformats.org/officeDocument/2006/relationships/slide" Target="slides/slide133.xml"/><Relationship Id="rId173" Type="http://schemas.openxmlformats.org/officeDocument/2006/relationships/slide" Target="slides/slide154.xml"/><Relationship Id="rId194" Type="http://schemas.openxmlformats.org/officeDocument/2006/relationships/slide" Target="slides/slide175.xml"/><Relationship Id="rId208" Type="http://schemas.openxmlformats.org/officeDocument/2006/relationships/slide" Target="slides/slide189.xml"/><Relationship Id="rId229" Type="http://schemas.openxmlformats.org/officeDocument/2006/relationships/slide" Target="slides/slide210.xml"/><Relationship Id="rId14" Type="http://schemas.openxmlformats.org/officeDocument/2006/relationships/slideMaster" Target="slideMasters/slideMaster14.xml"/><Relationship Id="rId35" Type="http://schemas.openxmlformats.org/officeDocument/2006/relationships/slide" Target="slides/slide16.xml"/><Relationship Id="rId56" Type="http://schemas.openxmlformats.org/officeDocument/2006/relationships/slide" Target="slides/slide37.xml"/><Relationship Id="rId77" Type="http://schemas.openxmlformats.org/officeDocument/2006/relationships/slide" Target="slides/slide58.xml"/><Relationship Id="rId100" Type="http://schemas.openxmlformats.org/officeDocument/2006/relationships/slide" Target="slides/slide81.xml"/><Relationship Id="rId8" Type="http://schemas.openxmlformats.org/officeDocument/2006/relationships/slideMaster" Target="slideMasters/slideMaster8.xml"/><Relationship Id="rId98" Type="http://schemas.openxmlformats.org/officeDocument/2006/relationships/slide" Target="slides/slide79.xml"/><Relationship Id="rId121" Type="http://schemas.openxmlformats.org/officeDocument/2006/relationships/slide" Target="slides/slide102.xml"/><Relationship Id="rId142" Type="http://schemas.openxmlformats.org/officeDocument/2006/relationships/slide" Target="slides/slide123.xml"/><Relationship Id="rId163" Type="http://schemas.openxmlformats.org/officeDocument/2006/relationships/slide" Target="slides/slide144.xml"/><Relationship Id="rId184" Type="http://schemas.openxmlformats.org/officeDocument/2006/relationships/slide" Target="slides/slide165.xml"/><Relationship Id="rId219" Type="http://schemas.openxmlformats.org/officeDocument/2006/relationships/slide" Target="slides/slide200.xml"/><Relationship Id="rId230" Type="http://schemas.openxmlformats.org/officeDocument/2006/relationships/slide" Target="slides/slide211.xml"/><Relationship Id="rId25" Type="http://schemas.openxmlformats.org/officeDocument/2006/relationships/slide" Target="slides/slide6.xml"/><Relationship Id="rId46" Type="http://schemas.openxmlformats.org/officeDocument/2006/relationships/slide" Target="slides/slide27.xml"/><Relationship Id="rId67" Type="http://schemas.openxmlformats.org/officeDocument/2006/relationships/slide" Target="slides/slide48.xml"/><Relationship Id="rId88" Type="http://schemas.openxmlformats.org/officeDocument/2006/relationships/slide" Target="slides/slide69.xml"/><Relationship Id="rId111" Type="http://schemas.openxmlformats.org/officeDocument/2006/relationships/slide" Target="slides/slide92.xml"/><Relationship Id="rId132" Type="http://schemas.openxmlformats.org/officeDocument/2006/relationships/slide" Target="slides/slide113.xml"/><Relationship Id="rId153" Type="http://schemas.openxmlformats.org/officeDocument/2006/relationships/slide" Target="slides/slide134.xml"/><Relationship Id="rId174" Type="http://schemas.openxmlformats.org/officeDocument/2006/relationships/slide" Target="slides/slide155.xml"/><Relationship Id="rId195" Type="http://schemas.openxmlformats.org/officeDocument/2006/relationships/slide" Target="slides/slide176.xml"/><Relationship Id="rId209" Type="http://schemas.openxmlformats.org/officeDocument/2006/relationships/slide" Target="slides/slide190.xml"/><Relationship Id="rId190" Type="http://schemas.openxmlformats.org/officeDocument/2006/relationships/slide" Target="slides/slide171.xml"/><Relationship Id="rId204" Type="http://schemas.openxmlformats.org/officeDocument/2006/relationships/slide" Target="slides/slide185.xml"/><Relationship Id="rId220" Type="http://schemas.openxmlformats.org/officeDocument/2006/relationships/slide" Target="slides/slide201.xml"/><Relationship Id="rId225" Type="http://schemas.openxmlformats.org/officeDocument/2006/relationships/slide" Target="slides/slide206.xml"/><Relationship Id="rId15" Type="http://schemas.openxmlformats.org/officeDocument/2006/relationships/slideMaster" Target="slideMasters/slideMaster15.xml"/><Relationship Id="rId36" Type="http://schemas.openxmlformats.org/officeDocument/2006/relationships/slide" Target="slides/slide17.xml"/><Relationship Id="rId57" Type="http://schemas.openxmlformats.org/officeDocument/2006/relationships/slide" Target="slides/slide38.xml"/><Relationship Id="rId106" Type="http://schemas.openxmlformats.org/officeDocument/2006/relationships/slide" Target="slides/slide87.xml"/><Relationship Id="rId127" Type="http://schemas.openxmlformats.org/officeDocument/2006/relationships/slide" Target="slides/slide108.xml"/><Relationship Id="rId10" Type="http://schemas.openxmlformats.org/officeDocument/2006/relationships/slideMaster" Target="slideMasters/slideMaster10.xml"/><Relationship Id="rId31" Type="http://schemas.openxmlformats.org/officeDocument/2006/relationships/slide" Target="slides/slide12.xml"/><Relationship Id="rId52" Type="http://schemas.openxmlformats.org/officeDocument/2006/relationships/slide" Target="slides/slide33.xml"/><Relationship Id="rId73" Type="http://schemas.openxmlformats.org/officeDocument/2006/relationships/slide" Target="slides/slide54.xml"/><Relationship Id="rId78" Type="http://schemas.openxmlformats.org/officeDocument/2006/relationships/slide" Target="slides/slide59.xml"/><Relationship Id="rId94" Type="http://schemas.openxmlformats.org/officeDocument/2006/relationships/slide" Target="slides/slide75.xml"/><Relationship Id="rId99" Type="http://schemas.openxmlformats.org/officeDocument/2006/relationships/slide" Target="slides/slide80.xml"/><Relationship Id="rId101" Type="http://schemas.openxmlformats.org/officeDocument/2006/relationships/slide" Target="slides/slide82.xml"/><Relationship Id="rId122" Type="http://schemas.openxmlformats.org/officeDocument/2006/relationships/slide" Target="slides/slide103.xml"/><Relationship Id="rId143" Type="http://schemas.openxmlformats.org/officeDocument/2006/relationships/slide" Target="slides/slide124.xml"/><Relationship Id="rId148" Type="http://schemas.openxmlformats.org/officeDocument/2006/relationships/slide" Target="slides/slide129.xml"/><Relationship Id="rId164" Type="http://schemas.openxmlformats.org/officeDocument/2006/relationships/slide" Target="slides/slide145.xml"/><Relationship Id="rId169" Type="http://schemas.openxmlformats.org/officeDocument/2006/relationships/slide" Target="slides/slide150.xml"/><Relationship Id="rId185" Type="http://schemas.openxmlformats.org/officeDocument/2006/relationships/slide" Target="slides/slide166.xml"/><Relationship Id="rId4" Type="http://schemas.openxmlformats.org/officeDocument/2006/relationships/slideMaster" Target="slideMasters/slideMaster4.xml"/><Relationship Id="rId9" Type="http://schemas.openxmlformats.org/officeDocument/2006/relationships/slideMaster" Target="slideMasters/slideMaster9.xml"/><Relationship Id="rId180" Type="http://schemas.openxmlformats.org/officeDocument/2006/relationships/slide" Target="slides/slide161.xml"/><Relationship Id="rId210" Type="http://schemas.openxmlformats.org/officeDocument/2006/relationships/slide" Target="slides/slide191.xml"/><Relationship Id="rId215" Type="http://schemas.openxmlformats.org/officeDocument/2006/relationships/slide" Target="slides/slide196.xml"/><Relationship Id="rId236" Type="http://schemas.openxmlformats.org/officeDocument/2006/relationships/theme" Target="theme/theme1.xml"/><Relationship Id="rId26" Type="http://schemas.openxmlformats.org/officeDocument/2006/relationships/slide" Target="slides/slide7.xml"/><Relationship Id="rId231" Type="http://schemas.openxmlformats.org/officeDocument/2006/relationships/slide" Target="slides/slide212.xml"/><Relationship Id="rId47" Type="http://schemas.openxmlformats.org/officeDocument/2006/relationships/slide" Target="slides/slide28.xml"/><Relationship Id="rId68" Type="http://schemas.openxmlformats.org/officeDocument/2006/relationships/slide" Target="slides/slide49.xml"/><Relationship Id="rId89" Type="http://schemas.openxmlformats.org/officeDocument/2006/relationships/slide" Target="slides/slide70.xml"/><Relationship Id="rId112" Type="http://schemas.openxmlformats.org/officeDocument/2006/relationships/slide" Target="slides/slide93.xml"/><Relationship Id="rId133" Type="http://schemas.openxmlformats.org/officeDocument/2006/relationships/slide" Target="slides/slide114.xml"/><Relationship Id="rId154" Type="http://schemas.openxmlformats.org/officeDocument/2006/relationships/slide" Target="slides/slide135.xml"/><Relationship Id="rId175" Type="http://schemas.openxmlformats.org/officeDocument/2006/relationships/slide" Target="slides/slide156.xml"/><Relationship Id="rId196" Type="http://schemas.openxmlformats.org/officeDocument/2006/relationships/slide" Target="slides/slide177.xml"/><Relationship Id="rId200" Type="http://schemas.openxmlformats.org/officeDocument/2006/relationships/slide" Target="slides/slide181.xml"/><Relationship Id="rId16" Type="http://schemas.openxmlformats.org/officeDocument/2006/relationships/slideMaster" Target="slideMasters/slideMaster16.xml"/><Relationship Id="rId221" Type="http://schemas.openxmlformats.org/officeDocument/2006/relationships/slide" Target="slides/slide202.xml"/><Relationship Id="rId37" Type="http://schemas.openxmlformats.org/officeDocument/2006/relationships/slide" Target="slides/slide18.xml"/><Relationship Id="rId58" Type="http://schemas.openxmlformats.org/officeDocument/2006/relationships/slide" Target="slides/slide39.xml"/><Relationship Id="rId79" Type="http://schemas.openxmlformats.org/officeDocument/2006/relationships/slide" Target="slides/slide60.xml"/><Relationship Id="rId102" Type="http://schemas.openxmlformats.org/officeDocument/2006/relationships/slide" Target="slides/slide83.xml"/><Relationship Id="rId123" Type="http://schemas.openxmlformats.org/officeDocument/2006/relationships/slide" Target="slides/slide104.xml"/><Relationship Id="rId144" Type="http://schemas.openxmlformats.org/officeDocument/2006/relationships/slide" Target="slides/slide125.xml"/><Relationship Id="rId90" Type="http://schemas.openxmlformats.org/officeDocument/2006/relationships/slide" Target="slides/slide71.xml"/><Relationship Id="rId165" Type="http://schemas.openxmlformats.org/officeDocument/2006/relationships/slide" Target="slides/slide146.xml"/><Relationship Id="rId186" Type="http://schemas.openxmlformats.org/officeDocument/2006/relationships/slide" Target="slides/slide167.xml"/><Relationship Id="rId211" Type="http://schemas.openxmlformats.org/officeDocument/2006/relationships/slide" Target="slides/slide192.xml"/><Relationship Id="rId232" Type="http://schemas.openxmlformats.org/officeDocument/2006/relationships/slide" Target="slides/slide213.xml"/><Relationship Id="rId27" Type="http://schemas.openxmlformats.org/officeDocument/2006/relationships/slide" Target="slides/slide8.xml"/><Relationship Id="rId48" Type="http://schemas.openxmlformats.org/officeDocument/2006/relationships/slide" Target="slides/slide29.xml"/><Relationship Id="rId69" Type="http://schemas.openxmlformats.org/officeDocument/2006/relationships/slide" Target="slides/slide50.xml"/><Relationship Id="rId113" Type="http://schemas.openxmlformats.org/officeDocument/2006/relationships/slide" Target="slides/slide94.xml"/><Relationship Id="rId134" Type="http://schemas.openxmlformats.org/officeDocument/2006/relationships/slide" Target="slides/slide115.xml"/><Relationship Id="rId80" Type="http://schemas.openxmlformats.org/officeDocument/2006/relationships/slide" Target="slides/slide61.xml"/><Relationship Id="rId155" Type="http://schemas.openxmlformats.org/officeDocument/2006/relationships/slide" Target="slides/slide136.xml"/><Relationship Id="rId176" Type="http://schemas.openxmlformats.org/officeDocument/2006/relationships/slide" Target="slides/slide157.xml"/><Relationship Id="rId197" Type="http://schemas.openxmlformats.org/officeDocument/2006/relationships/slide" Target="slides/slide178.xml"/><Relationship Id="rId201" Type="http://schemas.openxmlformats.org/officeDocument/2006/relationships/slide" Target="slides/slide182.xml"/><Relationship Id="rId222" Type="http://schemas.openxmlformats.org/officeDocument/2006/relationships/slide" Target="slides/slide203.xml"/><Relationship Id="rId17" Type="http://schemas.openxmlformats.org/officeDocument/2006/relationships/slideMaster" Target="slideMasters/slideMaster17.xml"/><Relationship Id="rId38" Type="http://schemas.openxmlformats.org/officeDocument/2006/relationships/slide" Target="slides/slide19.xml"/><Relationship Id="rId59" Type="http://schemas.openxmlformats.org/officeDocument/2006/relationships/slide" Target="slides/slide40.xml"/><Relationship Id="rId103" Type="http://schemas.openxmlformats.org/officeDocument/2006/relationships/slide" Target="slides/slide84.xml"/><Relationship Id="rId124" Type="http://schemas.openxmlformats.org/officeDocument/2006/relationships/slide" Target="slides/slide105.xml"/><Relationship Id="rId70" Type="http://schemas.openxmlformats.org/officeDocument/2006/relationships/slide" Target="slides/slide51.xml"/><Relationship Id="rId91" Type="http://schemas.openxmlformats.org/officeDocument/2006/relationships/slide" Target="slides/slide72.xml"/><Relationship Id="rId145" Type="http://schemas.openxmlformats.org/officeDocument/2006/relationships/slide" Target="slides/slide126.xml"/><Relationship Id="rId166" Type="http://schemas.openxmlformats.org/officeDocument/2006/relationships/slide" Target="slides/slide147.xml"/><Relationship Id="rId187" Type="http://schemas.openxmlformats.org/officeDocument/2006/relationships/slide" Target="slides/slide168.xml"/><Relationship Id="rId1" Type="http://schemas.openxmlformats.org/officeDocument/2006/relationships/slideMaster" Target="slideMasters/slideMaster1.xml"/><Relationship Id="rId212" Type="http://schemas.openxmlformats.org/officeDocument/2006/relationships/slide" Target="slides/slide193.xml"/><Relationship Id="rId233" Type="http://schemas.openxmlformats.org/officeDocument/2006/relationships/notesMaster" Target="notesMasters/notesMaster1.xml"/><Relationship Id="rId28" Type="http://schemas.openxmlformats.org/officeDocument/2006/relationships/slide" Target="slides/slide9.xml"/><Relationship Id="rId49" Type="http://schemas.openxmlformats.org/officeDocument/2006/relationships/slide" Target="slides/slide30.xml"/><Relationship Id="rId114" Type="http://schemas.openxmlformats.org/officeDocument/2006/relationships/slide" Target="slides/slide95.xml"/><Relationship Id="rId60" Type="http://schemas.openxmlformats.org/officeDocument/2006/relationships/slide" Target="slides/slide41.xml"/><Relationship Id="rId81" Type="http://schemas.openxmlformats.org/officeDocument/2006/relationships/slide" Target="slides/slide62.xml"/><Relationship Id="rId135" Type="http://schemas.openxmlformats.org/officeDocument/2006/relationships/slide" Target="slides/slide116.xml"/><Relationship Id="rId156" Type="http://schemas.openxmlformats.org/officeDocument/2006/relationships/slide" Target="slides/slide137.xml"/><Relationship Id="rId177" Type="http://schemas.openxmlformats.org/officeDocument/2006/relationships/slide" Target="slides/slide158.xml"/><Relationship Id="rId198" Type="http://schemas.openxmlformats.org/officeDocument/2006/relationships/slide" Target="slides/slide179.xml"/><Relationship Id="rId202" Type="http://schemas.openxmlformats.org/officeDocument/2006/relationships/slide" Target="slides/slide183.xml"/><Relationship Id="rId223" Type="http://schemas.openxmlformats.org/officeDocument/2006/relationships/slide" Target="slides/slide204.xml"/><Relationship Id="rId18" Type="http://schemas.openxmlformats.org/officeDocument/2006/relationships/slideMaster" Target="slideMasters/slideMaster18.xml"/><Relationship Id="rId39" Type="http://schemas.openxmlformats.org/officeDocument/2006/relationships/slide" Target="slides/slide20.xml"/><Relationship Id="rId50" Type="http://schemas.openxmlformats.org/officeDocument/2006/relationships/slide" Target="slides/slide31.xml"/><Relationship Id="rId104" Type="http://schemas.openxmlformats.org/officeDocument/2006/relationships/slide" Target="slides/slide85.xml"/><Relationship Id="rId125" Type="http://schemas.openxmlformats.org/officeDocument/2006/relationships/slide" Target="slides/slide106.xml"/><Relationship Id="rId146" Type="http://schemas.openxmlformats.org/officeDocument/2006/relationships/slide" Target="slides/slide127.xml"/><Relationship Id="rId167" Type="http://schemas.openxmlformats.org/officeDocument/2006/relationships/slide" Target="slides/slide148.xml"/><Relationship Id="rId188" Type="http://schemas.openxmlformats.org/officeDocument/2006/relationships/slide" Target="slides/slide169.xml"/><Relationship Id="rId71" Type="http://schemas.openxmlformats.org/officeDocument/2006/relationships/slide" Target="slides/slide52.xml"/><Relationship Id="rId92" Type="http://schemas.openxmlformats.org/officeDocument/2006/relationships/slide" Target="slides/slide73.xml"/><Relationship Id="rId213" Type="http://schemas.openxmlformats.org/officeDocument/2006/relationships/slide" Target="slides/slide194.xml"/><Relationship Id="rId234" Type="http://schemas.openxmlformats.org/officeDocument/2006/relationships/presProps" Target="presProps.xml"/><Relationship Id="rId2" Type="http://schemas.openxmlformats.org/officeDocument/2006/relationships/slideMaster" Target="slideMasters/slideMaster2.xml"/><Relationship Id="rId29" Type="http://schemas.openxmlformats.org/officeDocument/2006/relationships/slide" Target="slides/slide10.xml"/><Relationship Id="rId40" Type="http://schemas.openxmlformats.org/officeDocument/2006/relationships/slide" Target="slides/slide21.xml"/><Relationship Id="rId115" Type="http://schemas.openxmlformats.org/officeDocument/2006/relationships/slide" Target="slides/slide96.xml"/><Relationship Id="rId136" Type="http://schemas.openxmlformats.org/officeDocument/2006/relationships/slide" Target="slides/slide117.xml"/><Relationship Id="rId157" Type="http://schemas.openxmlformats.org/officeDocument/2006/relationships/slide" Target="slides/slide138.xml"/><Relationship Id="rId178" Type="http://schemas.openxmlformats.org/officeDocument/2006/relationships/slide" Target="slides/slide159.xml"/><Relationship Id="rId61" Type="http://schemas.openxmlformats.org/officeDocument/2006/relationships/slide" Target="slides/slide42.xml"/><Relationship Id="rId82" Type="http://schemas.openxmlformats.org/officeDocument/2006/relationships/slide" Target="slides/slide63.xml"/><Relationship Id="rId199" Type="http://schemas.openxmlformats.org/officeDocument/2006/relationships/slide" Target="slides/slide180.xml"/><Relationship Id="rId203" Type="http://schemas.openxmlformats.org/officeDocument/2006/relationships/slide" Target="slides/slide184.xml"/><Relationship Id="rId19" Type="http://schemas.openxmlformats.org/officeDocument/2006/relationships/slideMaster" Target="slideMasters/slideMaster19.xml"/><Relationship Id="rId224" Type="http://schemas.openxmlformats.org/officeDocument/2006/relationships/slide" Target="slides/slide205.xml"/><Relationship Id="rId30" Type="http://schemas.openxmlformats.org/officeDocument/2006/relationships/slide" Target="slides/slide11.xml"/><Relationship Id="rId105" Type="http://schemas.openxmlformats.org/officeDocument/2006/relationships/slide" Target="slides/slide86.xml"/><Relationship Id="rId126" Type="http://schemas.openxmlformats.org/officeDocument/2006/relationships/slide" Target="slides/slide107.xml"/><Relationship Id="rId147" Type="http://schemas.openxmlformats.org/officeDocument/2006/relationships/slide" Target="slides/slide128.xml"/><Relationship Id="rId168" Type="http://schemas.openxmlformats.org/officeDocument/2006/relationships/slide" Target="slides/slide149.xml"/><Relationship Id="rId51" Type="http://schemas.openxmlformats.org/officeDocument/2006/relationships/slide" Target="slides/slide32.xml"/><Relationship Id="rId72" Type="http://schemas.openxmlformats.org/officeDocument/2006/relationships/slide" Target="slides/slide53.xml"/><Relationship Id="rId93" Type="http://schemas.openxmlformats.org/officeDocument/2006/relationships/slide" Target="slides/slide74.xml"/><Relationship Id="rId189" Type="http://schemas.openxmlformats.org/officeDocument/2006/relationships/slide" Target="slides/slide170.xml"/><Relationship Id="rId3" Type="http://schemas.openxmlformats.org/officeDocument/2006/relationships/slideMaster" Target="slideMasters/slideMaster3.xml"/><Relationship Id="rId214" Type="http://schemas.openxmlformats.org/officeDocument/2006/relationships/slide" Target="slides/slide195.xml"/><Relationship Id="rId235" Type="http://schemas.openxmlformats.org/officeDocument/2006/relationships/viewProps" Target="viewProps.xml"/><Relationship Id="rId116" Type="http://schemas.openxmlformats.org/officeDocument/2006/relationships/slide" Target="slides/slide97.xml"/><Relationship Id="rId137" Type="http://schemas.openxmlformats.org/officeDocument/2006/relationships/slide" Target="slides/slide118.xml"/><Relationship Id="rId158" Type="http://schemas.openxmlformats.org/officeDocument/2006/relationships/slide" Target="slides/slide139.xml"/><Relationship Id="rId20" Type="http://schemas.openxmlformats.org/officeDocument/2006/relationships/slide" Target="slides/slide1.xml"/><Relationship Id="rId41" Type="http://schemas.openxmlformats.org/officeDocument/2006/relationships/slide" Target="slides/slide22.xml"/><Relationship Id="rId62" Type="http://schemas.openxmlformats.org/officeDocument/2006/relationships/slide" Target="slides/slide43.xml"/><Relationship Id="rId83" Type="http://schemas.openxmlformats.org/officeDocument/2006/relationships/slide" Target="slides/slide64.xml"/><Relationship Id="rId179" Type="http://schemas.openxmlformats.org/officeDocument/2006/relationships/slide" Target="slides/slide16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encabezado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s-ES_tradnl"/>
          </a:p>
        </p:txBody>
      </p:sp>
      <p:sp>
        <p:nvSpPr>
          <p:cNvPr id="3" name="Marcador de fech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ECF141-FA29-6340-B1A5-756AB6390990}" type="datetimeFigureOut">
              <a:rPr lang="es-ES_tradnl" smtClean="0"/>
              <a:t>27/01/2026</a:t>
            </a:fld>
            <a:endParaRPr lang="es-ES_tradnl"/>
          </a:p>
        </p:txBody>
      </p:sp>
      <p:sp>
        <p:nvSpPr>
          <p:cNvPr id="4" name="Marcador de imagen de diapositiva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s-ES_tradnl"/>
          </a:p>
        </p:txBody>
      </p:sp>
      <p:sp>
        <p:nvSpPr>
          <p:cNvPr id="5" name="Marcador de nota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6" name="Marcador de pie de página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s-ES_tradnl"/>
          </a:p>
        </p:txBody>
      </p:sp>
      <p:sp>
        <p:nvSpPr>
          <p:cNvPr id="7" name="Marcador de número de diapos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042EF7-5B0B-334F-A894-5D2DEE561FA6}" type="slidenum">
              <a:rPr lang="es-ES_tradnl" smtClean="0"/>
              <a:t>‹#›</a:t>
            </a:fld>
            <a:endParaRPr lang="es-ES_tradnl"/>
          </a:p>
        </p:txBody>
      </p:sp>
    </p:spTree>
    <p:extLst>
      <p:ext uri="{BB962C8B-B14F-4D97-AF65-F5344CB8AC3E}">
        <p14:creationId xmlns:p14="http://schemas.microsoft.com/office/powerpoint/2010/main" val="3661828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120.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121.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122.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123.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124.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125.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_rels/notesSlide126.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127.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128.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129.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130.xml.rels><?xml version="1.0" encoding="UTF-8" standalone="yes"?>
<Relationships xmlns="http://schemas.openxmlformats.org/package/2006/relationships"><Relationship Id="rId2" Type="http://schemas.openxmlformats.org/officeDocument/2006/relationships/slide" Target="../slides/slide147.xml"/><Relationship Id="rId1" Type="http://schemas.openxmlformats.org/officeDocument/2006/relationships/notesMaster" Target="../notesMasters/notesMaster1.xml"/></Relationships>
</file>

<file path=ppt/notesSlides/_rels/notesSlide131.xml.rels><?xml version="1.0" encoding="UTF-8" standalone="yes"?>
<Relationships xmlns="http://schemas.openxmlformats.org/package/2006/relationships"><Relationship Id="rId2" Type="http://schemas.openxmlformats.org/officeDocument/2006/relationships/slide" Target="../slides/slide148.xml"/><Relationship Id="rId1" Type="http://schemas.openxmlformats.org/officeDocument/2006/relationships/notesMaster" Target="../notesMasters/notesMaster1.xml"/></Relationships>
</file>

<file path=ppt/notesSlides/_rels/notesSlide132.xml.rels><?xml version="1.0" encoding="UTF-8" standalone="yes"?>
<Relationships xmlns="http://schemas.openxmlformats.org/package/2006/relationships"><Relationship Id="rId2" Type="http://schemas.openxmlformats.org/officeDocument/2006/relationships/slide" Target="../slides/slide149.xml"/><Relationship Id="rId1" Type="http://schemas.openxmlformats.org/officeDocument/2006/relationships/notesMaster" Target="../notesMasters/notesMaster1.xml"/></Relationships>
</file>

<file path=ppt/notesSlides/_rels/notesSlide133.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134.xml.rels><?xml version="1.0" encoding="UTF-8" standalone="yes"?>
<Relationships xmlns="http://schemas.openxmlformats.org/package/2006/relationships"><Relationship Id="rId2" Type="http://schemas.openxmlformats.org/officeDocument/2006/relationships/slide" Target="../slides/slide152.xml"/><Relationship Id="rId1" Type="http://schemas.openxmlformats.org/officeDocument/2006/relationships/notesMaster" Target="../notesMasters/notesMaster1.xml"/></Relationships>
</file>

<file path=ppt/notesSlides/_rels/notesSlide135.xml.rels><?xml version="1.0" encoding="UTF-8" standalone="yes"?>
<Relationships xmlns="http://schemas.openxmlformats.org/package/2006/relationships"><Relationship Id="rId2" Type="http://schemas.openxmlformats.org/officeDocument/2006/relationships/slide" Target="../slides/slide153.xml"/><Relationship Id="rId1" Type="http://schemas.openxmlformats.org/officeDocument/2006/relationships/notesMaster" Target="../notesMasters/notesMaster1.xml"/></Relationships>
</file>

<file path=ppt/notesSlides/_rels/notesSlide136.xml.rels><?xml version="1.0" encoding="UTF-8" standalone="yes"?>
<Relationships xmlns="http://schemas.openxmlformats.org/package/2006/relationships"><Relationship Id="rId2" Type="http://schemas.openxmlformats.org/officeDocument/2006/relationships/slide" Target="../slides/slide154.xml"/><Relationship Id="rId1" Type="http://schemas.openxmlformats.org/officeDocument/2006/relationships/notesMaster" Target="../notesMasters/notesMaster1.xml"/></Relationships>
</file>

<file path=ppt/notesSlides/_rels/notesSlide137.xml.rels><?xml version="1.0" encoding="UTF-8" standalone="yes"?>
<Relationships xmlns="http://schemas.openxmlformats.org/package/2006/relationships"><Relationship Id="rId2" Type="http://schemas.openxmlformats.org/officeDocument/2006/relationships/slide" Target="../slides/slide155.xml"/><Relationship Id="rId1" Type="http://schemas.openxmlformats.org/officeDocument/2006/relationships/notesMaster" Target="../notesMasters/notesMaster1.xml"/></Relationships>
</file>

<file path=ppt/notesSlides/_rels/notesSlide138.xml.rels><?xml version="1.0" encoding="UTF-8" standalone="yes"?>
<Relationships xmlns="http://schemas.openxmlformats.org/package/2006/relationships"><Relationship Id="rId2" Type="http://schemas.openxmlformats.org/officeDocument/2006/relationships/slide" Target="../slides/slide156.xml"/><Relationship Id="rId1" Type="http://schemas.openxmlformats.org/officeDocument/2006/relationships/notesMaster" Target="../notesMasters/notesMaster1.xml"/></Relationships>
</file>

<file path=ppt/notesSlides/_rels/notesSlide139.xml.rels><?xml version="1.0" encoding="UTF-8" standalone="yes"?>
<Relationships xmlns="http://schemas.openxmlformats.org/package/2006/relationships"><Relationship Id="rId2" Type="http://schemas.openxmlformats.org/officeDocument/2006/relationships/slide" Target="../slides/slide157.xml"/><Relationship Id="rId1" Type="http://schemas.openxmlformats.org/officeDocument/2006/relationships/notesMaster" Target="../notesMasters/notesMaster1.xml"/></Relationships>
</file>

<file path=ppt/notesSlides/_rels/notesSlide140.xml.rels><?xml version="1.0" encoding="UTF-8" standalone="yes"?>
<Relationships xmlns="http://schemas.openxmlformats.org/package/2006/relationships"><Relationship Id="rId2" Type="http://schemas.openxmlformats.org/officeDocument/2006/relationships/slide" Target="../slides/slide158.xml"/><Relationship Id="rId1" Type="http://schemas.openxmlformats.org/officeDocument/2006/relationships/notesMaster" Target="../notesMasters/notesMaster1.xml"/></Relationships>
</file>

<file path=ppt/notesSlides/_rels/notesSlide141.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142.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_rels/notesSlide143.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_rels/notesSlide144.xml.rels><?xml version="1.0" encoding="UTF-8" standalone="yes"?>
<Relationships xmlns="http://schemas.openxmlformats.org/package/2006/relationships"><Relationship Id="rId2" Type="http://schemas.openxmlformats.org/officeDocument/2006/relationships/slide" Target="../slides/slide162.xml"/><Relationship Id="rId1" Type="http://schemas.openxmlformats.org/officeDocument/2006/relationships/notesMaster" Target="../notesMasters/notesMaster1.xml"/></Relationships>
</file>

<file path=ppt/notesSlides/_rels/notesSlide145.xml.rels><?xml version="1.0" encoding="UTF-8" standalone="yes"?>
<Relationships xmlns="http://schemas.openxmlformats.org/package/2006/relationships"><Relationship Id="rId2" Type="http://schemas.openxmlformats.org/officeDocument/2006/relationships/slide" Target="../slides/slide163.xml"/><Relationship Id="rId1" Type="http://schemas.openxmlformats.org/officeDocument/2006/relationships/notesMaster" Target="../notesMasters/notesMaster1.xml"/></Relationships>
</file>

<file path=ppt/notesSlides/_rels/notesSlide146.xml.rels><?xml version="1.0" encoding="UTF-8" standalone="yes"?>
<Relationships xmlns="http://schemas.openxmlformats.org/package/2006/relationships"><Relationship Id="rId2" Type="http://schemas.openxmlformats.org/officeDocument/2006/relationships/slide" Target="../slides/slide164.xml"/><Relationship Id="rId1" Type="http://schemas.openxmlformats.org/officeDocument/2006/relationships/notesMaster" Target="../notesMasters/notesMaster1.xml"/></Relationships>
</file>

<file path=ppt/notesSlides/_rels/notesSlide147.xml.rels><?xml version="1.0" encoding="UTF-8" standalone="yes"?>
<Relationships xmlns="http://schemas.openxmlformats.org/package/2006/relationships"><Relationship Id="rId2" Type="http://schemas.openxmlformats.org/officeDocument/2006/relationships/slide" Target="../slides/slide167.xml"/><Relationship Id="rId1" Type="http://schemas.openxmlformats.org/officeDocument/2006/relationships/notesMaster" Target="../notesMasters/notesMaster1.xml"/></Relationships>
</file>

<file path=ppt/notesSlides/_rels/notesSlide148.xml.rels><?xml version="1.0" encoding="UTF-8" standalone="yes"?>
<Relationships xmlns="http://schemas.openxmlformats.org/package/2006/relationships"><Relationship Id="rId2" Type="http://schemas.openxmlformats.org/officeDocument/2006/relationships/slide" Target="../slides/slide168.xml"/><Relationship Id="rId1" Type="http://schemas.openxmlformats.org/officeDocument/2006/relationships/notesMaster" Target="../notesMasters/notesMaster1.xml"/></Relationships>
</file>

<file path=ppt/notesSlides/_rels/notesSlide149.xml.rels><?xml version="1.0" encoding="UTF-8" standalone="yes"?>
<Relationships xmlns="http://schemas.openxmlformats.org/package/2006/relationships"><Relationship Id="rId2" Type="http://schemas.openxmlformats.org/officeDocument/2006/relationships/slide" Target="../slides/slide169.xml"/><Relationship Id="rId1" Type="http://schemas.openxmlformats.org/officeDocument/2006/relationships/notesMaster" Target="../notesMasters/notesMaster1.xml"/></Relationships>
</file>

<file path=ppt/notesSlides/_rels/notesSlide150.xml.rels><?xml version="1.0" encoding="UTF-8" standalone="yes"?>
<Relationships xmlns="http://schemas.openxmlformats.org/package/2006/relationships"><Relationship Id="rId2" Type="http://schemas.openxmlformats.org/officeDocument/2006/relationships/slide" Target="../slides/slide170.xml"/><Relationship Id="rId1" Type="http://schemas.openxmlformats.org/officeDocument/2006/relationships/notesMaster" Target="../notesMasters/notesMaster1.xml"/></Relationships>
</file>

<file path=ppt/notesSlides/_rels/notesSlide151.xml.rels><?xml version="1.0" encoding="UTF-8" standalone="yes"?>
<Relationships xmlns="http://schemas.openxmlformats.org/package/2006/relationships"><Relationship Id="rId2" Type="http://schemas.openxmlformats.org/officeDocument/2006/relationships/slide" Target="../slides/slide171.xml"/><Relationship Id="rId1" Type="http://schemas.openxmlformats.org/officeDocument/2006/relationships/notesMaster" Target="../notesMasters/notesMaster1.xml"/></Relationships>
</file>

<file path=ppt/notesSlides/_rels/notesSlide152.xml.rels><?xml version="1.0" encoding="UTF-8" standalone="yes"?>
<Relationships xmlns="http://schemas.openxmlformats.org/package/2006/relationships"><Relationship Id="rId2" Type="http://schemas.openxmlformats.org/officeDocument/2006/relationships/slide" Target="../slides/slide172.xml"/><Relationship Id="rId1" Type="http://schemas.openxmlformats.org/officeDocument/2006/relationships/notesMaster" Target="../notesMasters/notesMaster1.xml"/></Relationships>
</file>

<file path=ppt/notesSlides/_rels/notesSlide153.xml.rels><?xml version="1.0" encoding="UTF-8" standalone="yes"?>
<Relationships xmlns="http://schemas.openxmlformats.org/package/2006/relationships"><Relationship Id="rId2" Type="http://schemas.openxmlformats.org/officeDocument/2006/relationships/slide" Target="../slides/slide174.xml"/><Relationship Id="rId1" Type="http://schemas.openxmlformats.org/officeDocument/2006/relationships/notesMaster" Target="../notesMasters/notesMaster1.xml"/></Relationships>
</file>

<file path=ppt/notesSlides/_rels/notesSlide154.xml.rels><?xml version="1.0" encoding="UTF-8" standalone="yes"?>
<Relationships xmlns="http://schemas.openxmlformats.org/package/2006/relationships"><Relationship Id="rId2" Type="http://schemas.openxmlformats.org/officeDocument/2006/relationships/slide" Target="../slides/slide175.xml"/><Relationship Id="rId1" Type="http://schemas.openxmlformats.org/officeDocument/2006/relationships/notesMaster" Target="../notesMasters/notesMaster1.xml"/></Relationships>
</file>

<file path=ppt/notesSlides/_rels/notesSlide155.xml.rels><?xml version="1.0" encoding="UTF-8" standalone="yes"?>
<Relationships xmlns="http://schemas.openxmlformats.org/package/2006/relationships"><Relationship Id="rId2" Type="http://schemas.openxmlformats.org/officeDocument/2006/relationships/slide" Target="../slides/slide176.xml"/><Relationship Id="rId1" Type="http://schemas.openxmlformats.org/officeDocument/2006/relationships/notesMaster" Target="../notesMasters/notesMaster1.xml"/></Relationships>
</file>

<file path=ppt/notesSlides/_rels/notesSlide156.xml.rels><?xml version="1.0" encoding="UTF-8" standalone="yes"?>
<Relationships xmlns="http://schemas.openxmlformats.org/package/2006/relationships"><Relationship Id="rId2" Type="http://schemas.openxmlformats.org/officeDocument/2006/relationships/slide" Target="../slides/slide177.xml"/><Relationship Id="rId1" Type="http://schemas.openxmlformats.org/officeDocument/2006/relationships/notesMaster" Target="../notesMasters/notesMaster1.xml"/></Relationships>
</file>

<file path=ppt/notesSlides/_rels/notesSlide157.xml.rels><?xml version="1.0" encoding="UTF-8" standalone="yes"?>
<Relationships xmlns="http://schemas.openxmlformats.org/package/2006/relationships"><Relationship Id="rId2" Type="http://schemas.openxmlformats.org/officeDocument/2006/relationships/slide" Target="../slides/slide180.xml"/><Relationship Id="rId1" Type="http://schemas.openxmlformats.org/officeDocument/2006/relationships/notesMaster" Target="../notesMasters/notesMaster1.xml"/></Relationships>
</file>

<file path=ppt/notesSlides/_rels/notesSlide158.xml.rels><?xml version="1.0" encoding="UTF-8" standalone="yes"?>
<Relationships xmlns="http://schemas.openxmlformats.org/package/2006/relationships"><Relationship Id="rId2" Type="http://schemas.openxmlformats.org/officeDocument/2006/relationships/slide" Target="../slides/slide181.xml"/><Relationship Id="rId1" Type="http://schemas.openxmlformats.org/officeDocument/2006/relationships/notesMaster" Target="../notesMasters/notesMaster1.xml"/></Relationships>
</file>

<file path=ppt/notesSlides/_rels/notesSlide159.xml.rels><?xml version="1.0" encoding="UTF-8" standalone="yes"?>
<Relationships xmlns="http://schemas.openxmlformats.org/package/2006/relationships"><Relationship Id="rId2" Type="http://schemas.openxmlformats.org/officeDocument/2006/relationships/slide" Target="../slides/slide182.xml"/><Relationship Id="rId1" Type="http://schemas.openxmlformats.org/officeDocument/2006/relationships/notesMaster" Target="../notesMasters/notesMaster1.xml"/></Relationships>
</file>

<file path=ppt/notesSlides/_rels/notesSlide160.xml.rels><?xml version="1.0" encoding="UTF-8" standalone="yes"?>
<Relationships xmlns="http://schemas.openxmlformats.org/package/2006/relationships"><Relationship Id="rId2" Type="http://schemas.openxmlformats.org/officeDocument/2006/relationships/slide" Target="../slides/slide183.xml"/><Relationship Id="rId1" Type="http://schemas.openxmlformats.org/officeDocument/2006/relationships/notesMaster" Target="../notesMasters/notesMaster1.xml"/></Relationships>
</file>

<file path=ppt/notesSlides/_rels/notesSlide161.xml.rels><?xml version="1.0" encoding="UTF-8" standalone="yes"?>
<Relationships xmlns="http://schemas.openxmlformats.org/package/2006/relationships"><Relationship Id="rId2" Type="http://schemas.openxmlformats.org/officeDocument/2006/relationships/slide" Target="../slides/slide184.xml"/><Relationship Id="rId1" Type="http://schemas.openxmlformats.org/officeDocument/2006/relationships/notesMaster" Target="../notesMasters/notesMaster1.xml"/></Relationships>
</file>

<file path=ppt/notesSlides/_rels/notesSlide162.xml.rels><?xml version="1.0" encoding="UTF-8" standalone="yes"?>
<Relationships xmlns="http://schemas.openxmlformats.org/package/2006/relationships"><Relationship Id="rId2" Type="http://schemas.openxmlformats.org/officeDocument/2006/relationships/slide" Target="../slides/slide185.xml"/><Relationship Id="rId1" Type="http://schemas.openxmlformats.org/officeDocument/2006/relationships/notesMaster" Target="../notesMasters/notesMaster1.xml"/></Relationships>
</file>

<file path=ppt/notesSlides/_rels/notesSlide163.xml.rels><?xml version="1.0" encoding="UTF-8" standalone="yes"?>
<Relationships xmlns="http://schemas.openxmlformats.org/package/2006/relationships"><Relationship Id="rId2" Type="http://schemas.openxmlformats.org/officeDocument/2006/relationships/slide" Target="../slides/slide186.xml"/><Relationship Id="rId1" Type="http://schemas.openxmlformats.org/officeDocument/2006/relationships/notesMaster" Target="../notesMasters/notesMaster1.xml"/></Relationships>
</file>

<file path=ppt/notesSlides/_rels/notesSlide164.xml.rels><?xml version="1.0" encoding="UTF-8" standalone="yes"?>
<Relationships xmlns="http://schemas.openxmlformats.org/package/2006/relationships"><Relationship Id="rId2" Type="http://schemas.openxmlformats.org/officeDocument/2006/relationships/slide" Target="../slides/slide187.xml"/><Relationship Id="rId1" Type="http://schemas.openxmlformats.org/officeDocument/2006/relationships/notesMaster" Target="../notesMasters/notesMaster1.xml"/></Relationships>
</file>

<file path=ppt/notesSlides/_rels/notesSlide165.xml.rels><?xml version="1.0" encoding="UTF-8" standalone="yes"?>
<Relationships xmlns="http://schemas.openxmlformats.org/package/2006/relationships"><Relationship Id="rId2" Type="http://schemas.openxmlformats.org/officeDocument/2006/relationships/slide" Target="../slides/slide188.xml"/><Relationship Id="rId1" Type="http://schemas.openxmlformats.org/officeDocument/2006/relationships/notesMaster" Target="../notesMasters/notesMaster1.xml"/></Relationships>
</file>

<file path=ppt/notesSlides/_rels/notesSlide166.xml.rels><?xml version="1.0" encoding="UTF-8" standalone="yes"?>
<Relationships xmlns="http://schemas.openxmlformats.org/package/2006/relationships"><Relationship Id="rId2" Type="http://schemas.openxmlformats.org/officeDocument/2006/relationships/slide" Target="../slides/slide189.xml"/><Relationship Id="rId1" Type="http://schemas.openxmlformats.org/officeDocument/2006/relationships/notesMaster" Target="../notesMasters/notesMaster1.xml"/></Relationships>
</file>

<file path=ppt/notesSlides/_rels/notesSlide167.xml.rels><?xml version="1.0" encoding="UTF-8" standalone="yes"?>
<Relationships xmlns="http://schemas.openxmlformats.org/package/2006/relationships"><Relationship Id="rId2" Type="http://schemas.openxmlformats.org/officeDocument/2006/relationships/slide" Target="../slides/slide190.xml"/><Relationship Id="rId1" Type="http://schemas.openxmlformats.org/officeDocument/2006/relationships/notesMaster" Target="../notesMasters/notesMaster1.xml"/></Relationships>
</file>

<file path=ppt/notesSlides/_rels/notesSlide168.xml.rels><?xml version="1.0" encoding="UTF-8" standalone="yes"?>
<Relationships xmlns="http://schemas.openxmlformats.org/package/2006/relationships"><Relationship Id="rId2" Type="http://schemas.openxmlformats.org/officeDocument/2006/relationships/slide" Target="../slides/slide191.xml"/><Relationship Id="rId1" Type="http://schemas.openxmlformats.org/officeDocument/2006/relationships/notesMaster" Target="../notesMasters/notesMaster1.xml"/></Relationships>
</file>

<file path=ppt/notesSlides/_rels/notesSlide169.xml.rels><?xml version="1.0" encoding="UTF-8" standalone="yes"?>
<Relationships xmlns="http://schemas.openxmlformats.org/package/2006/relationships"><Relationship Id="rId2" Type="http://schemas.openxmlformats.org/officeDocument/2006/relationships/slide" Target="../slides/slide192.xml"/><Relationship Id="rId1" Type="http://schemas.openxmlformats.org/officeDocument/2006/relationships/notesMaster" Target="../notesMasters/notesMaster1.xml"/></Relationships>
</file>

<file path=ppt/notesSlides/_rels/notesSlide170.xml.rels><?xml version="1.0" encoding="UTF-8" standalone="yes"?>
<Relationships xmlns="http://schemas.openxmlformats.org/package/2006/relationships"><Relationship Id="rId2" Type="http://schemas.openxmlformats.org/officeDocument/2006/relationships/slide" Target="../slides/slide193.xml"/><Relationship Id="rId1" Type="http://schemas.openxmlformats.org/officeDocument/2006/relationships/notesMaster" Target="../notesMasters/notesMaster1.xml"/></Relationships>
</file>

<file path=ppt/notesSlides/_rels/notesSlide171.xml.rels><?xml version="1.0" encoding="UTF-8" standalone="yes"?>
<Relationships xmlns="http://schemas.openxmlformats.org/package/2006/relationships"><Relationship Id="rId2" Type="http://schemas.openxmlformats.org/officeDocument/2006/relationships/slide" Target="../slides/slide194.xml"/><Relationship Id="rId1" Type="http://schemas.openxmlformats.org/officeDocument/2006/relationships/notesMaster" Target="../notesMasters/notesMaster1.xml"/></Relationships>
</file>

<file path=ppt/notesSlides/_rels/notesSlide172.xml.rels><?xml version="1.0" encoding="UTF-8" standalone="yes"?>
<Relationships xmlns="http://schemas.openxmlformats.org/package/2006/relationships"><Relationship Id="rId2" Type="http://schemas.openxmlformats.org/officeDocument/2006/relationships/slide" Target="../slides/slide195.xml"/><Relationship Id="rId1" Type="http://schemas.openxmlformats.org/officeDocument/2006/relationships/notesMaster" Target="../notesMasters/notesMaster1.xml"/></Relationships>
</file>

<file path=ppt/notesSlides/_rels/notesSlide173.xml.rels><?xml version="1.0" encoding="UTF-8" standalone="yes"?>
<Relationships xmlns="http://schemas.openxmlformats.org/package/2006/relationships"><Relationship Id="rId2" Type="http://schemas.openxmlformats.org/officeDocument/2006/relationships/slide" Target="../slides/slide196.xml"/><Relationship Id="rId1" Type="http://schemas.openxmlformats.org/officeDocument/2006/relationships/notesMaster" Target="../notesMasters/notesMaster1.xml"/></Relationships>
</file>

<file path=ppt/notesSlides/_rels/notesSlide174.xml.rels><?xml version="1.0" encoding="UTF-8" standalone="yes"?>
<Relationships xmlns="http://schemas.openxmlformats.org/package/2006/relationships"><Relationship Id="rId2" Type="http://schemas.openxmlformats.org/officeDocument/2006/relationships/slide" Target="../slides/slide197.xml"/><Relationship Id="rId1" Type="http://schemas.openxmlformats.org/officeDocument/2006/relationships/notesMaster" Target="../notesMasters/notesMaster1.xml"/></Relationships>
</file>

<file path=ppt/notesSlides/_rels/notesSlide175.xml.rels><?xml version="1.0" encoding="UTF-8" standalone="yes"?>
<Relationships xmlns="http://schemas.openxmlformats.org/package/2006/relationships"><Relationship Id="rId2" Type="http://schemas.openxmlformats.org/officeDocument/2006/relationships/slide" Target="../slides/slide198.xml"/><Relationship Id="rId1" Type="http://schemas.openxmlformats.org/officeDocument/2006/relationships/notesMaster" Target="../notesMasters/notesMaster1.xml"/></Relationships>
</file>

<file path=ppt/notesSlides/_rels/notesSlide176.xml.rels><?xml version="1.0" encoding="UTF-8" standalone="yes"?>
<Relationships xmlns="http://schemas.openxmlformats.org/package/2006/relationships"><Relationship Id="rId2" Type="http://schemas.openxmlformats.org/officeDocument/2006/relationships/slide" Target="../slides/slide205.xml"/><Relationship Id="rId1" Type="http://schemas.openxmlformats.org/officeDocument/2006/relationships/notesMaster" Target="../notesMasters/notesMaster1.xml"/></Relationships>
</file>

<file path=ppt/notesSlides/_rels/notesSlide177.xml.rels><?xml version="1.0" encoding="UTF-8" standalone="yes"?>
<Relationships xmlns="http://schemas.openxmlformats.org/package/2006/relationships"><Relationship Id="rId2" Type="http://schemas.openxmlformats.org/officeDocument/2006/relationships/slide" Target="../slides/slide208.xml"/><Relationship Id="rId1" Type="http://schemas.openxmlformats.org/officeDocument/2006/relationships/notesMaster" Target="../notesMasters/notesMaster1.xml"/></Relationships>
</file>

<file path=ppt/notesSlides/_rels/notesSlide178.xml.rels><?xml version="1.0" encoding="UTF-8" standalone="yes"?>
<Relationships xmlns="http://schemas.openxmlformats.org/package/2006/relationships"><Relationship Id="rId2" Type="http://schemas.openxmlformats.org/officeDocument/2006/relationships/slide" Target="../slides/slide209.xml"/><Relationship Id="rId1" Type="http://schemas.openxmlformats.org/officeDocument/2006/relationships/notesMaster" Target="../notesMasters/notesMaster1.xml"/></Relationships>
</file>

<file path=ppt/notesSlides/_rels/notesSlide179.xml.rels><?xml version="1.0" encoding="UTF-8" standalone="yes"?>
<Relationships xmlns="http://schemas.openxmlformats.org/package/2006/relationships"><Relationship Id="rId2" Type="http://schemas.openxmlformats.org/officeDocument/2006/relationships/slide" Target="../slides/slide210.xml"/><Relationship Id="rId1" Type="http://schemas.openxmlformats.org/officeDocument/2006/relationships/notesMaster" Target="../notesMasters/notesMaster1.xml"/></Relationships>
</file>

<file path=ppt/notesSlides/_rels/notesSlide180.xml.rels><?xml version="1.0" encoding="UTF-8" standalone="yes"?>
<Relationships xmlns="http://schemas.openxmlformats.org/package/2006/relationships"><Relationship Id="rId2" Type="http://schemas.openxmlformats.org/officeDocument/2006/relationships/slide" Target="../slides/slide211.xml"/><Relationship Id="rId1" Type="http://schemas.openxmlformats.org/officeDocument/2006/relationships/notesMaster" Target="../notesMasters/notesMaster1.xml"/></Relationships>
</file>

<file path=ppt/notesSlides/_rels/notesSlide181.xml.rels><?xml version="1.0" encoding="UTF-8" standalone="yes"?>
<Relationships xmlns="http://schemas.openxmlformats.org/package/2006/relationships"><Relationship Id="rId2" Type="http://schemas.openxmlformats.org/officeDocument/2006/relationships/slide" Target="../slides/slide212.xml"/><Relationship Id="rId1" Type="http://schemas.openxmlformats.org/officeDocument/2006/relationships/notesMaster" Target="../notesMasters/notesMaster1.xml"/></Relationships>
</file>

<file path=ppt/notesSlides/_rels/notesSlide182.xml.rels><?xml version="1.0" encoding="UTF-8" standalone="yes"?>
<Relationships xmlns="http://schemas.openxmlformats.org/package/2006/relationships"><Relationship Id="rId2" Type="http://schemas.openxmlformats.org/officeDocument/2006/relationships/slide" Target="../slides/slide2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txBody>
          <a:bodyPr/>
          <a:lstStyle/>
          <a:p>
            <a:endParaRPr lang="en-IN"/>
          </a:p>
        </p:txBody>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923550C-0EAD-42A3-AC8C-7F87D0B3B98F}" type="slidenum">
              <a:rPr kumimoji="0" lang="zh-CN" altLang="en-US" sz="1200" b="0" i="0" u="none" strike="noStrike" kern="1200" cap="none" spc="0" normalizeH="0" baseline="0" noProof="0">
                <a:ln>
                  <a:noFill/>
                </a:ln>
                <a:solidFill>
                  <a:prstClr val="black"/>
                </a:solidFill>
                <a:effectLst/>
                <a:uLnTx/>
                <a:uFillTx/>
                <a:latin typeface="Calibri" panose="020F0502020204030204"/>
                <a:ea typeface="宋体"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zh-CN" altLang="en-US" sz="1200" b="0" i="0" u="none" strike="noStrike" kern="1200" cap="none" spc="0" normalizeH="0" baseline="0" noProof="0">
              <a:ln>
                <a:noFill/>
              </a:ln>
              <a:solidFill>
                <a:prstClr val="black"/>
              </a:solidFill>
              <a:effectLst/>
              <a:uLnTx/>
              <a:uFillTx/>
              <a:latin typeface="Calibri" panose="020F0502020204030204"/>
              <a:ea typeface="宋体" panose="02010600030101010101" pitchFamily="2" charset="-122"/>
              <a:cs typeface="+mn-cs"/>
            </a:endParaRPr>
          </a:p>
        </p:txBody>
      </p:sp>
    </p:spTree>
    <p:extLst>
      <p:ext uri="{BB962C8B-B14F-4D97-AF65-F5344CB8AC3E}">
        <p14:creationId xmlns:p14="http://schemas.microsoft.com/office/powerpoint/2010/main" val="24303510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923550C-0EAD-42A3-AC8C-7F87D0B3B98F}" type="slidenum">
              <a:rPr lang="zh-CN" altLang="en-US" smtClean="0">
                <a:solidFill>
                  <a:prstClr val="black"/>
                </a:solidFill>
                <a:latin typeface="Calibri" panose="020F0502020204030204"/>
              </a:rPr>
              <a:pPr/>
              <a:t>2</a:t>
            </a:fld>
            <a:endParaRPr lang="zh-CN" altLang="en-US">
              <a:solidFill>
                <a:prstClr val="black"/>
              </a:solidFill>
              <a:latin typeface="Calibri" panose="020F0502020204030204"/>
            </a:endParaRPr>
          </a:p>
        </p:txBody>
      </p:sp>
    </p:spTree>
    <p:extLst>
      <p:ext uri="{BB962C8B-B14F-4D97-AF65-F5344CB8AC3E}">
        <p14:creationId xmlns:p14="http://schemas.microsoft.com/office/powerpoint/2010/main" val="40795834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923550C-0EAD-42A3-AC8C-7F87D0B3B98F}" type="slidenum">
              <a:rPr kumimoji="0" lang="zh-CN" altLang="en-US" sz="1200" b="0" i="0" u="none" strike="noStrike" kern="1200" cap="none" spc="0" normalizeH="0" baseline="0" noProof="0" smtClean="0">
                <a:ln>
                  <a:noFill/>
                </a:ln>
                <a:solidFill>
                  <a:prstClr val="black"/>
                </a:solidFill>
                <a:effectLst/>
                <a:uLnTx/>
                <a:uFillTx/>
                <a:latin typeface="WeblySleek UI Semilight" panose="020B0402040204020203" charset="0"/>
                <a:ea typeface="思源黑体 CN Regular" panose="020B0500000000000000" charset="-122"/>
                <a:cs typeface="Arial"/>
                <a:sym typeface="Arial"/>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zh-CN" altLang="en-US" sz="1200" b="0" i="0" u="none" strike="noStrike" kern="1200" cap="none" spc="0" normalizeH="0" baseline="0" noProof="0">
              <a:ln>
                <a:noFill/>
              </a:ln>
              <a:solidFill>
                <a:prstClr val="black"/>
              </a:solidFill>
              <a:effectLst/>
              <a:uLnTx/>
              <a:uFillTx/>
              <a:latin typeface="WeblySleek UI Semilight" panose="020B0402040204020203" charset="0"/>
              <a:ea typeface="思源黑体 CN Regular" panose="020B0500000000000000" charset="-122"/>
              <a:cs typeface="Arial"/>
              <a:sym typeface="Arial"/>
            </a:endParaRPr>
          </a:p>
        </p:txBody>
      </p:sp>
    </p:spTree>
    <p:extLst>
      <p:ext uri="{BB962C8B-B14F-4D97-AF65-F5344CB8AC3E}">
        <p14:creationId xmlns:p14="http://schemas.microsoft.com/office/powerpoint/2010/main" val="25202443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8923550C-0EAD-42A3-AC8C-7F87D0B3B98F}" type="slidenum">
              <a:rPr kumimoji="0" lang="zh-CN" altLang="en-US" sz="1400" b="0" i="0" u="none" strike="noStrike" kern="0" cap="none" spc="0" normalizeH="0" baseline="0" noProof="0" smtClean="0">
                <a:ln>
                  <a:noFill/>
                </a:ln>
                <a:solidFill>
                  <a:prstClr val="black"/>
                </a:solidFill>
                <a:effectLst/>
                <a:uLnTx/>
                <a:uFillTx/>
                <a:latin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4</a:t>
            </a:fld>
            <a:endParaRPr kumimoji="0" lang="zh-CN" altLang="en-US" sz="1400" b="0" i="0" u="none" strike="noStrike" kern="0" cap="none" spc="0" normalizeH="0" baseline="0" noProof="0">
              <a:ln>
                <a:noFill/>
              </a:ln>
              <a:solidFill>
                <a:prstClr val="black"/>
              </a:solidFill>
              <a:effectLst/>
              <a:uLnTx/>
              <a:uFillTx/>
              <a:latin typeface="Arial"/>
              <a:cs typeface="Arial"/>
              <a:sym typeface="Arial"/>
            </a:endParaRPr>
          </a:p>
        </p:txBody>
      </p:sp>
    </p:spTree>
    <p:extLst>
      <p:ext uri="{BB962C8B-B14F-4D97-AF65-F5344CB8AC3E}">
        <p14:creationId xmlns:p14="http://schemas.microsoft.com/office/powerpoint/2010/main" val="15861830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8923550C-0EAD-42A3-AC8C-7F87D0B3B98F}" type="slidenum">
              <a:rPr kumimoji="0" lang="zh-CN" altLang="en-US" sz="1400" b="0" i="0" u="none" strike="noStrike" kern="0" cap="none" spc="0" normalizeH="0" baseline="0" noProof="0" smtClean="0">
                <a:ln>
                  <a:noFill/>
                </a:ln>
                <a:solidFill>
                  <a:prstClr val="black"/>
                </a:solidFill>
                <a:effectLst/>
                <a:uLnTx/>
                <a:uFillTx/>
                <a:latin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5</a:t>
            </a:fld>
            <a:endParaRPr kumimoji="0" lang="zh-CN" altLang="en-US" sz="1400" b="0" i="0" u="none" strike="noStrike" kern="0" cap="none" spc="0" normalizeH="0" baseline="0" noProof="0">
              <a:ln>
                <a:noFill/>
              </a:ln>
              <a:solidFill>
                <a:prstClr val="black"/>
              </a:solidFill>
              <a:effectLst/>
              <a:uLnTx/>
              <a:uFillTx/>
              <a:latin typeface="Arial"/>
              <a:cs typeface="Arial"/>
              <a:sym typeface="Arial"/>
            </a:endParaRPr>
          </a:p>
        </p:txBody>
      </p:sp>
    </p:spTree>
    <p:extLst>
      <p:ext uri="{BB962C8B-B14F-4D97-AF65-F5344CB8AC3E}">
        <p14:creationId xmlns:p14="http://schemas.microsoft.com/office/powerpoint/2010/main" val="24508767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6</a:t>
            </a:fld>
            <a:endParaRPr lang="es-ES_tradnl" dirty="0"/>
          </a:p>
        </p:txBody>
      </p:sp>
    </p:spTree>
    <p:extLst>
      <p:ext uri="{BB962C8B-B14F-4D97-AF65-F5344CB8AC3E}">
        <p14:creationId xmlns:p14="http://schemas.microsoft.com/office/powerpoint/2010/main" val="33331014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7BCC1CD5-3BCB-4F00-A313-CDA3D429E65A}" type="slidenum">
              <a:rPr lang="en-US" smtClean="0">
                <a:solidFill>
                  <a:prstClr val="black"/>
                </a:solidFill>
              </a:rPr>
              <a:pPr>
                <a:defRPr/>
              </a:pPr>
              <a:t>7</a:t>
            </a:fld>
            <a:endParaRPr lang="en-US" dirty="0">
              <a:solidFill>
                <a:prstClr val="black"/>
              </a:solidFill>
            </a:endParaRPr>
          </a:p>
        </p:txBody>
      </p:sp>
    </p:spTree>
    <p:extLst>
      <p:ext uri="{BB962C8B-B14F-4D97-AF65-F5344CB8AC3E}">
        <p14:creationId xmlns:p14="http://schemas.microsoft.com/office/powerpoint/2010/main" val="10253293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8</a:t>
            </a:fld>
            <a:endParaRPr lang="es-ES_tradnl"/>
          </a:p>
        </p:txBody>
      </p:sp>
    </p:spTree>
    <p:extLst>
      <p:ext uri="{BB962C8B-B14F-4D97-AF65-F5344CB8AC3E}">
        <p14:creationId xmlns:p14="http://schemas.microsoft.com/office/powerpoint/2010/main" val="14839303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9</a:t>
            </a:fld>
            <a:endParaRPr lang="es-ES_tradnl"/>
          </a:p>
        </p:txBody>
      </p:sp>
    </p:spTree>
    <p:extLst>
      <p:ext uri="{BB962C8B-B14F-4D97-AF65-F5344CB8AC3E}">
        <p14:creationId xmlns:p14="http://schemas.microsoft.com/office/powerpoint/2010/main" val="34381480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s-ES_tradnl" dirty="0"/>
          </a:p>
        </p:txBody>
      </p:sp>
      <p:sp>
        <p:nvSpPr>
          <p:cNvPr id="4" name="Slide Number Placeholder 3"/>
          <p:cNvSpPr>
            <a:spLocks noGrp="1"/>
          </p:cNvSpPr>
          <p:nvPr>
            <p:ph type="sldNum" sz="quarter" idx="5"/>
          </p:nvPr>
        </p:nvSpPr>
        <p:spPr/>
        <p:txBody>
          <a:bodyPr/>
          <a:lstStyle/>
          <a:p>
            <a:fld id="{D5042EF7-5B0B-334F-A894-5D2DEE561FA6}" type="slidenum">
              <a:rPr lang="es-ES_tradnl" smtClean="0"/>
              <a:t>10</a:t>
            </a:fld>
            <a:endParaRPr lang="es-ES_tradnl"/>
          </a:p>
        </p:txBody>
      </p:sp>
    </p:spTree>
    <p:extLst>
      <p:ext uri="{BB962C8B-B14F-4D97-AF65-F5344CB8AC3E}">
        <p14:creationId xmlns:p14="http://schemas.microsoft.com/office/powerpoint/2010/main" val="26893710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11</a:t>
            </a:fld>
            <a:endParaRPr lang="es-ES_tradnl"/>
          </a:p>
        </p:txBody>
      </p:sp>
    </p:spTree>
    <p:extLst>
      <p:ext uri="{BB962C8B-B14F-4D97-AF65-F5344CB8AC3E}">
        <p14:creationId xmlns:p14="http://schemas.microsoft.com/office/powerpoint/2010/main" val="41531167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5042EF7-5B0B-334F-A894-5D2DEE561FA6}" type="slidenum">
              <a:rPr lang="es-ES_tradnl" smtClean="0"/>
              <a:t>12</a:t>
            </a:fld>
            <a:endParaRPr lang="es-ES_tradnl"/>
          </a:p>
        </p:txBody>
      </p:sp>
    </p:spTree>
    <p:extLst>
      <p:ext uri="{BB962C8B-B14F-4D97-AF65-F5344CB8AC3E}">
        <p14:creationId xmlns:p14="http://schemas.microsoft.com/office/powerpoint/2010/main" val="23241817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s-ES_tradnl" dirty="0"/>
          </a:p>
        </p:txBody>
      </p:sp>
      <p:sp>
        <p:nvSpPr>
          <p:cNvPr id="4" name="Slide Number Placeholder 3"/>
          <p:cNvSpPr>
            <a:spLocks noGrp="1"/>
          </p:cNvSpPr>
          <p:nvPr>
            <p:ph type="sldNum" sz="quarter" idx="5"/>
          </p:nvPr>
        </p:nvSpPr>
        <p:spPr/>
        <p:txBody>
          <a:bodyPr/>
          <a:lstStyle/>
          <a:p>
            <a:fld id="{D5042EF7-5B0B-334F-A894-5D2DEE561FA6}" type="slidenum">
              <a:rPr lang="es-ES_tradnl" smtClean="0"/>
              <a:t>13</a:t>
            </a:fld>
            <a:endParaRPr lang="es-ES_tradnl"/>
          </a:p>
        </p:txBody>
      </p:sp>
    </p:spTree>
    <p:extLst>
      <p:ext uri="{BB962C8B-B14F-4D97-AF65-F5344CB8AC3E}">
        <p14:creationId xmlns:p14="http://schemas.microsoft.com/office/powerpoint/2010/main" val="18303587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14</a:t>
            </a:fld>
            <a:endParaRPr lang="es-ES_tradnl"/>
          </a:p>
        </p:txBody>
      </p:sp>
    </p:spTree>
    <p:extLst>
      <p:ext uri="{BB962C8B-B14F-4D97-AF65-F5344CB8AC3E}">
        <p14:creationId xmlns:p14="http://schemas.microsoft.com/office/powerpoint/2010/main" val="8039379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15</a:t>
            </a:fld>
            <a:endParaRPr lang="es-ES_tradnl"/>
          </a:p>
        </p:txBody>
      </p:sp>
    </p:spTree>
    <p:extLst>
      <p:ext uri="{BB962C8B-B14F-4D97-AF65-F5344CB8AC3E}">
        <p14:creationId xmlns:p14="http://schemas.microsoft.com/office/powerpoint/2010/main" val="1803915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16</a:t>
            </a:fld>
            <a:endParaRPr lang="es-ES_tradnl"/>
          </a:p>
        </p:txBody>
      </p:sp>
    </p:spTree>
    <p:extLst>
      <p:ext uri="{BB962C8B-B14F-4D97-AF65-F5344CB8AC3E}">
        <p14:creationId xmlns:p14="http://schemas.microsoft.com/office/powerpoint/2010/main" val="35420083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17</a:t>
            </a:fld>
            <a:endParaRPr lang="es-ES_tradnl"/>
          </a:p>
        </p:txBody>
      </p:sp>
    </p:spTree>
    <p:extLst>
      <p:ext uri="{BB962C8B-B14F-4D97-AF65-F5344CB8AC3E}">
        <p14:creationId xmlns:p14="http://schemas.microsoft.com/office/powerpoint/2010/main" val="16288047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18</a:t>
            </a:fld>
            <a:endParaRPr lang="es-ES_tradnl"/>
          </a:p>
        </p:txBody>
      </p:sp>
    </p:spTree>
    <p:extLst>
      <p:ext uri="{BB962C8B-B14F-4D97-AF65-F5344CB8AC3E}">
        <p14:creationId xmlns:p14="http://schemas.microsoft.com/office/powerpoint/2010/main" val="356606944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922EAC-BE56-AA6E-2A34-1FDCF6299579}"/>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7BDD3BCE-FA3D-1DE3-6FE3-A396DFFC0085}"/>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70B90080-5347-6DCC-0E19-F8B54BCF94FA}"/>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0F8D01A0-8517-3E05-DED5-CDA64E092E4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479866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845E26-DC2E-1C4A-6614-2F4FB197F539}"/>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A9531B01-D854-9A01-9F1E-E387D9B5F2A6}"/>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6640C153-699A-58B0-7FE7-AF65B9D186B4}"/>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2F1966CC-A72C-F846-80B8-49E3B64E52D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040188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21</a:t>
            </a:fld>
            <a:endParaRPr lang="es-ES_tradnl"/>
          </a:p>
        </p:txBody>
      </p:sp>
    </p:spTree>
    <p:extLst>
      <p:ext uri="{BB962C8B-B14F-4D97-AF65-F5344CB8AC3E}">
        <p14:creationId xmlns:p14="http://schemas.microsoft.com/office/powerpoint/2010/main" val="326956536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22</a:t>
            </a:fld>
            <a:endParaRPr lang="es-ES_tradnl"/>
          </a:p>
        </p:txBody>
      </p:sp>
    </p:spTree>
    <p:extLst>
      <p:ext uri="{BB962C8B-B14F-4D97-AF65-F5344CB8AC3E}">
        <p14:creationId xmlns:p14="http://schemas.microsoft.com/office/powerpoint/2010/main" val="26204142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23</a:t>
            </a:fld>
            <a:endParaRPr lang="es-ES_tradnl"/>
          </a:p>
        </p:txBody>
      </p:sp>
    </p:spTree>
    <p:extLst>
      <p:ext uri="{BB962C8B-B14F-4D97-AF65-F5344CB8AC3E}">
        <p14:creationId xmlns:p14="http://schemas.microsoft.com/office/powerpoint/2010/main" val="211983416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24</a:t>
            </a:fld>
            <a:endParaRPr lang="es-ES_tradnl"/>
          </a:p>
        </p:txBody>
      </p:sp>
    </p:spTree>
    <p:extLst>
      <p:ext uri="{BB962C8B-B14F-4D97-AF65-F5344CB8AC3E}">
        <p14:creationId xmlns:p14="http://schemas.microsoft.com/office/powerpoint/2010/main" val="310571299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25</a:t>
            </a:fld>
            <a:endParaRPr lang="es-ES_tradnl"/>
          </a:p>
        </p:txBody>
      </p:sp>
    </p:spTree>
    <p:extLst>
      <p:ext uri="{BB962C8B-B14F-4D97-AF65-F5344CB8AC3E}">
        <p14:creationId xmlns:p14="http://schemas.microsoft.com/office/powerpoint/2010/main" val="251550102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31</a:t>
            </a:fld>
            <a:endParaRPr lang="es-ES_tradnl"/>
          </a:p>
        </p:txBody>
      </p:sp>
    </p:spTree>
    <p:extLst>
      <p:ext uri="{BB962C8B-B14F-4D97-AF65-F5344CB8AC3E}">
        <p14:creationId xmlns:p14="http://schemas.microsoft.com/office/powerpoint/2010/main" val="182310177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32</a:t>
            </a:fld>
            <a:endParaRPr lang="es-ES_tradnl"/>
          </a:p>
        </p:txBody>
      </p:sp>
    </p:spTree>
    <p:extLst>
      <p:ext uri="{BB962C8B-B14F-4D97-AF65-F5344CB8AC3E}">
        <p14:creationId xmlns:p14="http://schemas.microsoft.com/office/powerpoint/2010/main" val="242716082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s-ES_tradnl" dirty="0"/>
          </a:p>
        </p:txBody>
      </p:sp>
      <p:sp>
        <p:nvSpPr>
          <p:cNvPr id="4" name="Slide Number Placeholder 3"/>
          <p:cNvSpPr>
            <a:spLocks noGrp="1"/>
          </p:cNvSpPr>
          <p:nvPr>
            <p:ph type="sldNum" sz="quarter" idx="5"/>
          </p:nvPr>
        </p:nvSpPr>
        <p:spPr/>
        <p:txBody>
          <a:bodyPr/>
          <a:lstStyle/>
          <a:p>
            <a:fld id="{D5042EF7-5B0B-334F-A894-5D2DEE561FA6}" type="slidenum">
              <a:rPr lang="es-ES_tradnl" smtClean="0">
                <a:solidFill>
                  <a:prstClr val="black"/>
                </a:solidFill>
              </a:rPr>
              <a:pPr/>
              <a:t>33</a:t>
            </a:fld>
            <a:endParaRPr lang="es-ES_tradnl">
              <a:solidFill>
                <a:prstClr val="black"/>
              </a:solidFill>
            </a:endParaRPr>
          </a:p>
        </p:txBody>
      </p:sp>
    </p:spTree>
    <p:extLst>
      <p:ext uri="{BB962C8B-B14F-4D97-AF65-F5344CB8AC3E}">
        <p14:creationId xmlns:p14="http://schemas.microsoft.com/office/powerpoint/2010/main" val="135369110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solidFill>
                  <a:prstClr val="black"/>
                </a:solidFill>
              </a:rPr>
              <a:pPr/>
              <a:t>34</a:t>
            </a:fld>
            <a:endParaRPr lang="es-ES_tradnl">
              <a:solidFill>
                <a:prstClr val="black"/>
              </a:solidFill>
            </a:endParaRPr>
          </a:p>
        </p:txBody>
      </p:sp>
    </p:spTree>
    <p:extLst>
      <p:ext uri="{BB962C8B-B14F-4D97-AF65-F5344CB8AC3E}">
        <p14:creationId xmlns:p14="http://schemas.microsoft.com/office/powerpoint/2010/main" val="234357272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35</a:t>
            </a:fld>
            <a:endParaRPr lang="es-ES_tradnl"/>
          </a:p>
        </p:txBody>
      </p:sp>
    </p:spTree>
    <p:extLst>
      <p:ext uri="{BB962C8B-B14F-4D97-AF65-F5344CB8AC3E}">
        <p14:creationId xmlns:p14="http://schemas.microsoft.com/office/powerpoint/2010/main" val="246857967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solidFill>
                  <a:prstClr val="black"/>
                </a:solidFill>
              </a:rPr>
              <a:pPr/>
              <a:t>36</a:t>
            </a:fld>
            <a:endParaRPr lang="es-ES_tradnl">
              <a:solidFill>
                <a:prstClr val="black"/>
              </a:solidFill>
            </a:endParaRPr>
          </a:p>
        </p:txBody>
      </p:sp>
    </p:spTree>
    <p:extLst>
      <p:ext uri="{BB962C8B-B14F-4D97-AF65-F5344CB8AC3E}">
        <p14:creationId xmlns:p14="http://schemas.microsoft.com/office/powerpoint/2010/main" val="349264859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37</a:t>
            </a:fld>
            <a:endParaRPr lang="es-ES_tradnl"/>
          </a:p>
        </p:txBody>
      </p:sp>
    </p:spTree>
    <p:extLst>
      <p:ext uri="{BB962C8B-B14F-4D97-AF65-F5344CB8AC3E}">
        <p14:creationId xmlns:p14="http://schemas.microsoft.com/office/powerpoint/2010/main" val="255722495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s-ES_tradnl" dirty="0"/>
          </a:p>
        </p:txBody>
      </p:sp>
      <p:sp>
        <p:nvSpPr>
          <p:cNvPr id="4" name="Slide Number Placeholder 3"/>
          <p:cNvSpPr>
            <a:spLocks noGrp="1"/>
          </p:cNvSpPr>
          <p:nvPr>
            <p:ph type="sldNum" sz="quarter" idx="5"/>
          </p:nvPr>
        </p:nvSpPr>
        <p:spPr/>
        <p:txBody>
          <a:bodyPr/>
          <a:lstStyle/>
          <a:p>
            <a:fld id="{D5042EF7-5B0B-334F-A894-5D2DEE561FA6}" type="slidenum">
              <a:rPr lang="es-ES_tradnl" smtClean="0"/>
              <a:t>38</a:t>
            </a:fld>
            <a:endParaRPr lang="es-ES_tradnl"/>
          </a:p>
        </p:txBody>
      </p:sp>
    </p:spTree>
    <p:extLst>
      <p:ext uri="{BB962C8B-B14F-4D97-AF65-F5344CB8AC3E}">
        <p14:creationId xmlns:p14="http://schemas.microsoft.com/office/powerpoint/2010/main" val="174431387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39</a:t>
            </a:fld>
            <a:endParaRPr lang="es-ES_tradnl"/>
          </a:p>
        </p:txBody>
      </p:sp>
    </p:spTree>
    <p:extLst>
      <p:ext uri="{BB962C8B-B14F-4D97-AF65-F5344CB8AC3E}">
        <p14:creationId xmlns:p14="http://schemas.microsoft.com/office/powerpoint/2010/main" val="284800394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40</a:t>
            </a:fld>
            <a:endParaRPr lang="es-ES_tradnl"/>
          </a:p>
        </p:txBody>
      </p:sp>
    </p:spTree>
    <p:extLst>
      <p:ext uri="{BB962C8B-B14F-4D97-AF65-F5344CB8AC3E}">
        <p14:creationId xmlns:p14="http://schemas.microsoft.com/office/powerpoint/2010/main" val="425179956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41</a:t>
            </a:fld>
            <a:endParaRPr lang="es-ES_tradnl"/>
          </a:p>
        </p:txBody>
      </p:sp>
    </p:spTree>
    <p:extLst>
      <p:ext uri="{BB962C8B-B14F-4D97-AF65-F5344CB8AC3E}">
        <p14:creationId xmlns:p14="http://schemas.microsoft.com/office/powerpoint/2010/main" val="71123920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42</a:t>
            </a:fld>
            <a:endParaRPr lang="es-ES_tradnl"/>
          </a:p>
        </p:txBody>
      </p:sp>
    </p:spTree>
    <p:extLst>
      <p:ext uri="{BB962C8B-B14F-4D97-AF65-F5344CB8AC3E}">
        <p14:creationId xmlns:p14="http://schemas.microsoft.com/office/powerpoint/2010/main" val="318938139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43</a:t>
            </a:fld>
            <a:endParaRPr lang="es-ES_tradnl"/>
          </a:p>
        </p:txBody>
      </p:sp>
    </p:spTree>
    <p:extLst>
      <p:ext uri="{BB962C8B-B14F-4D97-AF65-F5344CB8AC3E}">
        <p14:creationId xmlns:p14="http://schemas.microsoft.com/office/powerpoint/2010/main" val="117221257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44</a:t>
            </a:fld>
            <a:endParaRPr lang="es-ES_tradnl"/>
          </a:p>
        </p:txBody>
      </p:sp>
    </p:spTree>
    <p:extLst>
      <p:ext uri="{BB962C8B-B14F-4D97-AF65-F5344CB8AC3E}">
        <p14:creationId xmlns:p14="http://schemas.microsoft.com/office/powerpoint/2010/main" val="216114374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45</a:t>
            </a:fld>
            <a:endParaRPr lang="es-ES_tradnl"/>
          </a:p>
        </p:txBody>
      </p:sp>
    </p:spTree>
    <p:extLst>
      <p:ext uri="{BB962C8B-B14F-4D97-AF65-F5344CB8AC3E}">
        <p14:creationId xmlns:p14="http://schemas.microsoft.com/office/powerpoint/2010/main" val="25273940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s-ES_tradnl" dirty="0"/>
          </a:p>
        </p:txBody>
      </p:sp>
      <p:sp>
        <p:nvSpPr>
          <p:cNvPr id="4" name="Slide Number Placeholder 3"/>
          <p:cNvSpPr>
            <a:spLocks noGrp="1"/>
          </p:cNvSpPr>
          <p:nvPr>
            <p:ph type="sldNum" sz="quarter" idx="5"/>
          </p:nvPr>
        </p:nvSpPr>
        <p:spPr/>
        <p:txBody>
          <a:bodyPr/>
          <a:lstStyle/>
          <a:p>
            <a:fld id="{D5042EF7-5B0B-334F-A894-5D2DEE561FA6}" type="slidenum">
              <a:rPr lang="es-ES_tradnl" smtClean="0"/>
              <a:t>46</a:t>
            </a:fld>
            <a:endParaRPr lang="es-ES_tradnl"/>
          </a:p>
        </p:txBody>
      </p:sp>
    </p:spTree>
    <p:extLst>
      <p:ext uri="{BB962C8B-B14F-4D97-AF65-F5344CB8AC3E}">
        <p14:creationId xmlns:p14="http://schemas.microsoft.com/office/powerpoint/2010/main" val="18142805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47</a:t>
            </a:fld>
            <a:endParaRPr lang="es-ES_tradnl"/>
          </a:p>
        </p:txBody>
      </p:sp>
    </p:spTree>
    <p:extLst>
      <p:ext uri="{BB962C8B-B14F-4D97-AF65-F5344CB8AC3E}">
        <p14:creationId xmlns:p14="http://schemas.microsoft.com/office/powerpoint/2010/main" val="315875563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48</a:t>
            </a:fld>
            <a:endParaRPr lang="es-ES_tradnl"/>
          </a:p>
        </p:txBody>
      </p:sp>
    </p:spTree>
    <p:extLst>
      <p:ext uri="{BB962C8B-B14F-4D97-AF65-F5344CB8AC3E}">
        <p14:creationId xmlns:p14="http://schemas.microsoft.com/office/powerpoint/2010/main" val="158708360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s-ES_tradnl" dirty="0"/>
          </a:p>
        </p:txBody>
      </p:sp>
      <p:sp>
        <p:nvSpPr>
          <p:cNvPr id="4" name="Slide Number Placeholder 3"/>
          <p:cNvSpPr>
            <a:spLocks noGrp="1"/>
          </p:cNvSpPr>
          <p:nvPr>
            <p:ph type="sldNum" sz="quarter" idx="5"/>
          </p:nvPr>
        </p:nvSpPr>
        <p:spPr/>
        <p:txBody>
          <a:bodyPr/>
          <a:lstStyle/>
          <a:p>
            <a:fld id="{D5042EF7-5B0B-334F-A894-5D2DEE561FA6}" type="slidenum">
              <a:rPr lang="es-ES_tradnl" smtClean="0"/>
              <a:t>49</a:t>
            </a:fld>
            <a:endParaRPr lang="es-ES_tradnl"/>
          </a:p>
        </p:txBody>
      </p:sp>
    </p:spTree>
    <p:extLst>
      <p:ext uri="{BB962C8B-B14F-4D97-AF65-F5344CB8AC3E}">
        <p14:creationId xmlns:p14="http://schemas.microsoft.com/office/powerpoint/2010/main" val="90774188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3DEE22-0621-9061-3D7F-DAD775B00A5A}"/>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1754104D-155D-A7CA-D35B-A435AD791882}"/>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F05F59E1-20B5-B74F-D295-6A06F8CB9830}"/>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65A3B334-0925-1CC8-AEC8-14BEFABFB59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6339046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3DEE22-0621-9061-3D7F-DAD775B00A5A}"/>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1754104D-155D-A7CA-D35B-A435AD791882}"/>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F05F59E1-20B5-B74F-D295-6A06F8CB9830}"/>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65A3B334-0925-1CC8-AEC8-14BEFABFB59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6339046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34A7FF-E6FA-8CF2-D808-8034C211602C}"/>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CF7483F9-460C-A6D3-3B38-0CC21BA9474C}"/>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2DC55278-98E7-3F84-C0A6-AB0419DBEA55}"/>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8CCB53CC-C010-54E3-374B-5D73D0AABAE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472861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F3677F-3642-C0E9-8DAC-1ED9AA26A272}"/>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3E91B31A-767F-FD55-BC16-ADED253D8C31}"/>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7E4C986A-476E-AAF7-A0FB-7C752008E77F}"/>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6E556003-7FCD-7EB7-6EF6-22F4ADA9031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9720766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328385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A9A916-8FD1-6148-A141-EF2503A486AA}"/>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ED76B67A-DC43-BE5A-3618-252C489F37B4}"/>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E05AD543-7DA7-5A30-C2F3-D96D60E1AD32}"/>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51693FAD-A214-23BC-94C5-EDA583CFB41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6152281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5EC216-3BFD-A012-5D27-C01AAFD19B86}"/>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B0AA8F04-6BA0-532A-852E-BA40D275B0FE}"/>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53D7BC21-6B75-ACF9-612B-CC7AABCAD8D6}"/>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D16B6218-FAFC-1B68-FAFC-5EEA0403B51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1530264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7F5C58-21C5-D711-31DE-683B54D31881}"/>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77A2B050-0E37-8127-D63B-AAD749F74AC6}"/>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E737B587-A37D-3EB7-0768-E3AC4E4A9616}"/>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ECAEC817-5B05-F6FB-B1C0-6E0EA5F76B4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52467830"/>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0EE74D-3A8A-CBB4-1C57-C6B128C9035F}"/>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B8B3B1A1-6091-4888-BCA2-5D3A8B371D10}"/>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30A65A9A-4EE1-3E77-CB62-284E525F1544}"/>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1A20BDB8-F6C3-2803-A448-9CFC3BAF710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56805207"/>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2D357E-40DF-1815-E1FC-D2FDE6DB42A3}"/>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777C3BEF-CF33-836A-65D5-4E6F0160F700}"/>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E47D32BD-05DC-EA8E-EBAC-A95228584D3B}"/>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2DF0B6B4-AE9D-AFB8-7AE7-0A5661C96DC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14281254"/>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5694973"/>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s-ES_tradnl" dirty="0"/>
          </a:p>
        </p:txBody>
      </p:sp>
      <p:sp>
        <p:nvSpPr>
          <p:cNvPr id="4" name="Slide Number Placeholder 3"/>
          <p:cNvSpPr>
            <a:spLocks noGrp="1"/>
          </p:cNvSpPr>
          <p:nvPr>
            <p:ph type="sldNum" sz="quarter" idx="5"/>
          </p:nvPr>
        </p:nvSpPr>
        <p:spPr/>
        <p:txBody>
          <a:bodyPr/>
          <a:lstStyle/>
          <a:p>
            <a:fld id="{D5042EF7-5B0B-334F-A894-5D2DEE561FA6}" type="slidenum">
              <a:rPr lang="es-ES_tradnl" smtClean="0"/>
              <a:t>61</a:t>
            </a:fld>
            <a:endParaRPr lang="es-ES_tradnl"/>
          </a:p>
        </p:txBody>
      </p:sp>
    </p:spTree>
    <p:extLst>
      <p:ext uri="{BB962C8B-B14F-4D97-AF65-F5344CB8AC3E}">
        <p14:creationId xmlns:p14="http://schemas.microsoft.com/office/powerpoint/2010/main" val="496341182"/>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65</a:t>
            </a:fld>
            <a:endParaRPr lang="es-ES_tradnl"/>
          </a:p>
        </p:txBody>
      </p:sp>
    </p:spTree>
    <p:extLst>
      <p:ext uri="{BB962C8B-B14F-4D97-AF65-F5344CB8AC3E}">
        <p14:creationId xmlns:p14="http://schemas.microsoft.com/office/powerpoint/2010/main" val="3869684769"/>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s-ES_tradnl" dirty="0"/>
          </a:p>
        </p:txBody>
      </p:sp>
      <p:sp>
        <p:nvSpPr>
          <p:cNvPr id="4" name="Slide Number Placeholder 3"/>
          <p:cNvSpPr>
            <a:spLocks noGrp="1"/>
          </p:cNvSpPr>
          <p:nvPr>
            <p:ph type="sldNum" sz="quarter" idx="5"/>
          </p:nvPr>
        </p:nvSpPr>
        <p:spPr/>
        <p:txBody>
          <a:bodyPr/>
          <a:lstStyle/>
          <a:p>
            <a:fld id="{D5042EF7-5B0B-334F-A894-5D2DEE561FA6}" type="slidenum">
              <a:rPr lang="es-ES_tradnl" smtClean="0"/>
              <a:t>66</a:t>
            </a:fld>
            <a:endParaRPr lang="es-ES_tradnl"/>
          </a:p>
        </p:txBody>
      </p:sp>
    </p:spTree>
    <p:extLst>
      <p:ext uri="{BB962C8B-B14F-4D97-AF65-F5344CB8AC3E}">
        <p14:creationId xmlns:p14="http://schemas.microsoft.com/office/powerpoint/2010/main" val="58722210"/>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67</a:t>
            </a:fld>
            <a:endParaRPr lang="es-ES_tradnl"/>
          </a:p>
        </p:txBody>
      </p:sp>
    </p:spTree>
    <p:extLst>
      <p:ext uri="{BB962C8B-B14F-4D97-AF65-F5344CB8AC3E}">
        <p14:creationId xmlns:p14="http://schemas.microsoft.com/office/powerpoint/2010/main" val="273978317"/>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s-ES_tradnl" dirty="0"/>
          </a:p>
        </p:txBody>
      </p:sp>
      <p:sp>
        <p:nvSpPr>
          <p:cNvPr id="4" name="Slide Number Placeholder 3"/>
          <p:cNvSpPr>
            <a:spLocks noGrp="1"/>
          </p:cNvSpPr>
          <p:nvPr>
            <p:ph type="sldNum" sz="quarter" idx="5"/>
          </p:nvPr>
        </p:nvSpPr>
        <p:spPr/>
        <p:txBody>
          <a:bodyPr/>
          <a:lstStyle/>
          <a:p>
            <a:fld id="{D5042EF7-5B0B-334F-A894-5D2DEE561FA6}" type="slidenum">
              <a:rPr lang="es-ES_tradnl" smtClean="0"/>
              <a:t>68</a:t>
            </a:fld>
            <a:endParaRPr lang="es-ES_tradnl"/>
          </a:p>
        </p:txBody>
      </p:sp>
    </p:spTree>
    <p:extLst>
      <p:ext uri="{BB962C8B-B14F-4D97-AF65-F5344CB8AC3E}">
        <p14:creationId xmlns:p14="http://schemas.microsoft.com/office/powerpoint/2010/main" val="2310761897"/>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69</a:t>
            </a:fld>
            <a:endParaRPr lang="es-ES_tradnl"/>
          </a:p>
        </p:txBody>
      </p:sp>
    </p:spTree>
    <p:extLst>
      <p:ext uri="{BB962C8B-B14F-4D97-AF65-F5344CB8AC3E}">
        <p14:creationId xmlns:p14="http://schemas.microsoft.com/office/powerpoint/2010/main" val="4265040250"/>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70</a:t>
            </a:fld>
            <a:endParaRPr lang="es-ES_tradnl"/>
          </a:p>
        </p:txBody>
      </p:sp>
    </p:spTree>
    <p:extLst>
      <p:ext uri="{BB962C8B-B14F-4D97-AF65-F5344CB8AC3E}">
        <p14:creationId xmlns:p14="http://schemas.microsoft.com/office/powerpoint/2010/main" val="1695405166"/>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71</a:t>
            </a:fld>
            <a:endParaRPr lang="es-ES_tradnl"/>
          </a:p>
        </p:txBody>
      </p:sp>
    </p:spTree>
    <p:extLst>
      <p:ext uri="{BB962C8B-B14F-4D97-AF65-F5344CB8AC3E}">
        <p14:creationId xmlns:p14="http://schemas.microsoft.com/office/powerpoint/2010/main" val="3384801217"/>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72</a:t>
            </a:fld>
            <a:endParaRPr lang="es-ES_tradnl"/>
          </a:p>
        </p:txBody>
      </p:sp>
    </p:spTree>
    <p:extLst>
      <p:ext uri="{BB962C8B-B14F-4D97-AF65-F5344CB8AC3E}">
        <p14:creationId xmlns:p14="http://schemas.microsoft.com/office/powerpoint/2010/main" val="891818765"/>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73</a:t>
            </a:fld>
            <a:endParaRPr lang="es-ES_tradnl"/>
          </a:p>
        </p:txBody>
      </p:sp>
    </p:spTree>
    <p:extLst>
      <p:ext uri="{BB962C8B-B14F-4D97-AF65-F5344CB8AC3E}">
        <p14:creationId xmlns:p14="http://schemas.microsoft.com/office/powerpoint/2010/main" val="3793912870"/>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74</a:t>
            </a:fld>
            <a:endParaRPr lang="es-ES_tradnl"/>
          </a:p>
        </p:txBody>
      </p:sp>
    </p:spTree>
    <p:extLst>
      <p:ext uri="{BB962C8B-B14F-4D97-AF65-F5344CB8AC3E}">
        <p14:creationId xmlns:p14="http://schemas.microsoft.com/office/powerpoint/2010/main" val="1821399512"/>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75</a:t>
            </a:fld>
            <a:endParaRPr lang="es-ES_tradnl"/>
          </a:p>
        </p:txBody>
      </p:sp>
    </p:spTree>
    <p:extLst>
      <p:ext uri="{BB962C8B-B14F-4D97-AF65-F5344CB8AC3E}">
        <p14:creationId xmlns:p14="http://schemas.microsoft.com/office/powerpoint/2010/main" val="997958679"/>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E98972-12D7-0039-FB48-500A727582B7}"/>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F3F9C9B3-B2B2-924C-7754-409B97A340FB}"/>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E6E21E94-ECEA-5FC6-792C-01601739F040}"/>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59C92520-1EF3-125A-5427-D254E0483E7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76</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71235637"/>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B9109C-3293-4BC4-C228-81E5EF5BB8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C1265F-13CE-C81F-05FE-EF93AA666B1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67AA6BA-68FD-2D9D-51FE-61326C183981}"/>
              </a:ext>
            </a:extLst>
          </p:cNvPr>
          <p:cNvSpPr>
            <a:spLocks noGrp="1"/>
          </p:cNvSpPr>
          <p:nvPr>
            <p:ph type="body" idx="1"/>
          </p:nvPr>
        </p:nvSpPr>
        <p:spPr/>
        <p:txBody>
          <a:bodyPr/>
          <a:lstStyle/>
          <a:p>
            <a:endParaRPr lang="es-ES_tradnl" dirty="0"/>
          </a:p>
        </p:txBody>
      </p:sp>
      <p:sp>
        <p:nvSpPr>
          <p:cNvPr id="4" name="Slide Number Placeholder 3">
            <a:extLst>
              <a:ext uri="{FF2B5EF4-FFF2-40B4-BE49-F238E27FC236}">
                <a16:creationId xmlns:a16="http://schemas.microsoft.com/office/drawing/2014/main" id="{C9CAAAE0-B935-BA9D-9DA5-F567ADE9E4C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77</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10313300"/>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78</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11620119"/>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7E00DC-C3FB-143C-F727-C3AE98CAA487}"/>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C1C2DCDB-288B-3D01-BAAE-9D2D2E29881D}"/>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AF259AA2-0A56-8E0C-A407-709E0B0CE1AC}"/>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64F70F73-22A8-B351-A65B-7159312AEFA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79</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47438730"/>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94642B-A8B0-C01F-5634-D72D84D661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077AEC-030F-EB33-D0C9-F2720980E6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7592A7-A3AF-5411-CB2C-47CF072131CF}"/>
              </a:ext>
            </a:extLst>
          </p:cNvPr>
          <p:cNvSpPr>
            <a:spLocks noGrp="1"/>
          </p:cNvSpPr>
          <p:nvPr>
            <p:ph type="body" idx="1"/>
          </p:nvPr>
        </p:nvSpPr>
        <p:spPr/>
        <p:txBody>
          <a:bodyPr/>
          <a:lstStyle/>
          <a:p>
            <a:endParaRPr lang="es-ES_tradnl" dirty="0"/>
          </a:p>
        </p:txBody>
      </p:sp>
      <p:sp>
        <p:nvSpPr>
          <p:cNvPr id="4" name="Slide Number Placeholder 3">
            <a:extLst>
              <a:ext uri="{FF2B5EF4-FFF2-40B4-BE49-F238E27FC236}">
                <a16:creationId xmlns:a16="http://schemas.microsoft.com/office/drawing/2014/main" id="{ABC3F39F-7761-6D38-1DC6-7E5D6AE1D81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80</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8337479"/>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46CD52-2B18-6932-79A1-DE02EABE8C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9DAFD1-1D0C-427C-52C2-6241FDC559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D0C1C0-B985-6B3B-83EC-EEF7CC0504DD}"/>
              </a:ext>
            </a:extLst>
          </p:cNvPr>
          <p:cNvSpPr>
            <a:spLocks noGrp="1"/>
          </p:cNvSpPr>
          <p:nvPr>
            <p:ph type="body" idx="1"/>
          </p:nvPr>
        </p:nvSpPr>
        <p:spPr/>
        <p:txBody>
          <a:bodyPr/>
          <a:lstStyle/>
          <a:p>
            <a:endParaRPr lang="es-ES_tradnl" dirty="0"/>
          </a:p>
        </p:txBody>
      </p:sp>
      <p:sp>
        <p:nvSpPr>
          <p:cNvPr id="4" name="Slide Number Placeholder 3">
            <a:extLst>
              <a:ext uri="{FF2B5EF4-FFF2-40B4-BE49-F238E27FC236}">
                <a16:creationId xmlns:a16="http://schemas.microsoft.com/office/drawing/2014/main" id="{A9D7287F-EE49-4D57-E6EE-6AE6BDF4973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81</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29792624"/>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56E750-EA3A-2BA8-6D1F-27E851244073}"/>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CAE5AEFC-7570-3470-7673-35BAF5FE35F7}"/>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73C42DDA-A9C4-8180-01CF-35C6A925837E}"/>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4C8B81B5-2FAC-8853-9498-382F7E3DB0A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82</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73891466"/>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F49967-EB20-6FB2-499B-08B0E04BCB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A5F262-8321-7E86-D1D4-B1B4C35FADB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330EE78-3A67-75FE-1C50-E300ADA174BA}"/>
              </a:ext>
            </a:extLst>
          </p:cNvPr>
          <p:cNvSpPr>
            <a:spLocks noGrp="1"/>
          </p:cNvSpPr>
          <p:nvPr>
            <p:ph type="body" idx="1"/>
          </p:nvPr>
        </p:nvSpPr>
        <p:spPr/>
        <p:txBody>
          <a:bodyPr/>
          <a:lstStyle/>
          <a:p>
            <a:endParaRPr lang="es-ES_tradnl" dirty="0"/>
          </a:p>
        </p:txBody>
      </p:sp>
      <p:sp>
        <p:nvSpPr>
          <p:cNvPr id="4" name="Slide Number Placeholder 3">
            <a:extLst>
              <a:ext uri="{FF2B5EF4-FFF2-40B4-BE49-F238E27FC236}">
                <a16:creationId xmlns:a16="http://schemas.microsoft.com/office/drawing/2014/main" id="{A8955903-33E9-039A-42F3-95A33537458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83</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76703909"/>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88F94D-2FAE-A48D-F46C-73E72657489B}"/>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74225446-D7DE-E858-E13B-105E0F26FCCD}"/>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740651E1-A859-0B36-2970-2741EC839C88}"/>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DF376EBA-2537-C1E9-7921-B1EAC7D44BE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84</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61786565"/>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85</a:t>
            </a:fld>
            <a:endParaRPr lang="es-ES_tradnl"/>
          </a:p>
        </p:txBody>
      </p:sp>
    </p:spTree>
    <p:extLst>
      <p:ext uri="{BB962C8B-B14F-4D97-AF65-F5344CB8AC3E}">
        <p14:creationId xmlns:p14="http://schemas.microsoft.com/office/powerpoint/2010/main" val="2261822513"/>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s-ES_tradnl" dirty="0"/>
          </a:p>
        </p:txBody>
      </p:sp>
      <p:sp>
        <p:nvSpPr>
          <p:cNvPr id="4" name="Slide Number Placeholder 3"/>
          <p:cNvSpPr>
            <a:spLocks noGrp="1"/>
          </p:cNvSpPr>
          <p:nvPr>
            <p:ph type="sldNum" sz="quarter" idx="5"/>
          </p:nvPr>
        </p:nvSpPr>
        <p:spPr/>
        <p:txBody>
          <a:bodyPr/>
          <a:lstStyle/>
          <a:p>
            <a:fld id="{D5042EF7-5B0B-334F-A894-5D2DEE561FA6}" type="slidenum">
              <a:rPr lang="es-ES_tradnl" smtClean="0"/>
              <a:t>86</a:t>
            </a:fld>
            <a:endParaRPr lang="es-ES_tradnl"/>
          </a:p>
        </p:txBody>
      </p:sp>
    </p:spTree>
    <p:extLst>
      <p:ext uri="{BB962C8B-B14F-4D97-AF65-F5344CB8AC3E}">
        <p14:creationId xmlns:p14="http://schemas.microsoft.com/office/powerpoint/2010/main" val="3763802984"/>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87</a:t>
            </a:fld>
            <a:endParaRPr lang="es-ES_tradnl"/>
          </a:p>
        </p:txBody>
      </p:sp>
    </p:spTree>
    <p:extLst>
      <p:ext uri="{BB962C8B-B14F-4D97-AF65-F5344CB8AC3E}">
        <p14:creationId xmlns:p14="http://schemas.microsoft.com/office/powerpoint/2010/main" val="2858354389"/>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88</a:t>
            </a:fld>
            <a:endParaRPr lang="es-ES_tradnl"/>
          </a:p>
        </p:txBody>
      </p:sp>
    </p:spTree>
    <p:extLst>
      <p:ext uri="{BB962C8B-B14F-4D97-AF65-F5344CB8AC3E}">
        <p14:creationId xmlns:p14="http://schemas.microsoft.com/office/powerpoint/2010/main" val="867820315"/>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s-ES_tradnl" dirty="0"/>
          </a:p>
        </p:txBody>
      </p:sp>
      <p:sp>
        <p:nvSpPr>
          <p:cNvPr id="4" name="Slide Number Placeholder 3"/>
          <p:cNvSpPr>
            <a:spLocks noGrp="1"/>
          </p:cNvSpPr>
          <p:nvPr>
            <p:ph type="sldNum" sz="quarter" idx="5"/>
          </p:nvPr>
        </p:nvSpPr>
        <p:spPr/>
        <p:txBody>
          <a:bodyPr/>
          <a:lstStyle/>
          <a:p>
            <a:fld id="{D5042EF7-5B0B-334F-A894-5D2DEE561FA6}" type="slidenum">
              <a:rPr lang="es-ES_tradnl" smtClean="0"/>
              <a:t>89</a:t>
            </a:fld>
            <a:endParaRPr lang="es-ES_tradnl"/>
          </a:p>
        </p:txBody>
      </p:sp>
    </p:spTree>
    <p:extLst>
      <p:ext uri="{BB962C8B-B14F-4D97-AF65-F5344CB8AC3E}">
        <p14:creationId xmlns:p14="http://schemas.microsoft.com/office/powerpoint/2010/main" val="2352671759"/>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90</a:t>
            </a:fld>
            <a:endParaRPr lang="es-ES_tradnl"/>
          </a:p>
        </p:txBody>
      </p:sp>
    </p:spTree>
    <p:extLst>
      <p:ext uri="{BB962C8B-B14F-4D97-AF65-F5344CB8AC3E}">
        <p14:creationId xmlns:p14="http://schemas.microsoft.com/office/powerpoint/2010/main" val="1708709522"/>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91</a:t>
            </a:fld>
            <a:endParaRPr lang="es-ES_tradnl"/>
          </a:p>
        </p:txBody>
      </p:sp>
    </p:spTree>
    <p:extLst>
      <p:ext uri="{BB962C8B-B14F-4D97-AF65-F5344CB8AC3E}">
        <p14:creationId xmlns:p14="http://schemas.microsoft.com/office/powerpoint/2010/main" val="3152003009"/>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92</a:t>
            </a:fld>
            <a:endParaRPr lang="es-ES_tradnl"/>
          </a:p>
        </p:txBody>
      </p:sp>
    </p:spTree>
    <p:extLst>
      <p:ext uri="{BB962C8B-B14F-4D97-AF65-F5344CB8AC3E}">
        <p14:creationId xmlns:p14="http://schemas.microsoft.com/office/powerpoint/2010/main" val="3584978045"/>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93</a:t>
            </a:fld>
            <a:endParaRPr lang="es-ES_tradnl"/>
          </a:p>
        </p:txBody>
      </p:sp>
    </p:spTree>
    <p:extLst>
      <p:ext uri="{BB962C8B-B14F-4D97-AF65-F5344CB8AC3E}">
        <p14:creationId xmlns:p14="http://schemas.microsoft.com/office/powerpoint/2010/main" val="59511011"/>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solidFill>
                  <a:prstClr val="black"/>
                </a:solidFill>
              </a:rPr>
              <a:pPr/>
              <a:t>95</a:t>
            </a:fld>
            <a:endParaRPr lang="es-ES_tradnl">
              <a:solidFill>
                <a:prstClr val="black"/>
              </a:solidFill>
            </a:endParaRPr>
          </a:p>
        </p:txBody>
      </p:sp>
    </p:spTree>
    <p:extLst>
      <p:ext uri="{BB962C8B-B14F-4D97-AF65-F5344CB8AC3E}">
        <p14:creationId xmlns:p14="http://schemas.microsoft.com/office/powerpoint/2010/main" val="307921471"/>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solidFill>
                  <a:prstClr val="black"/>
                </a:solidFill>
              </a:rPr>
              <a:pPr/>
              <a:t>96</a:t>
            </a:fld>
            <a:endParaRPr lang="es-ES_tradnl">
              <a:solidFill>
                <a:prstClr val="black"/>
              </a:solidFill>
            </a:endParaRPr>
          </a:p>
        </p:txBody>
      </p:sp>
    </p:spTree>
    <p:extLst>
      <p:ext uri="{BB962C8B-B14F-4D97-AF65-F5344CB8AC3E}">
        <p14:creationId xmlns:p14="http://schemas.microsoft.com/office/powerpoint/2010/main" val="1477165046"/>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solidFill>
                  <a:prstClr val="black"/>
                </a:solidFill>
              </a:rPr>
              <a:pPr/>
              <a:t>97</a:t>
            </a:fld>
            <a:endParaRPr lang="es-ES_tradnl">
              <a:solidFill>
                <a:prstClr val="black"/>
              </a:solidFill>
            </a:endParaRPr>
          </a:p>
        </p:txBody>
      </p:sp>
    </p:spTree>
    <p:extLst>
      <p:ext uri="{BB962C8B-B14F-4D97-AF65-F5344CB8AC3E}">
        <p14:creationId xmlns:p14="http://schemas.microsoft.com/office/powerpoint/2010/main" val="4193861014"/>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solidFill>
                  <a:prstClr val="black"/>
                </a:solidFill>
              </a:rPr>
              <a:pPr/>
              <a:t>98</a:t>
            </a:fld>
            <a:endParaRPr lang="es-ES_tradnl">
              <a:solidFill>
                <a:prstClr val="black"/>
              </a:solidFill>
            </a:endParaRPr>
          </a:p>
        </p:txBody>
      </p:sp>
    </p:spTree>
    <p:extLst>
      <p:ext uri="{BB962C8B-B14F-4D97-AF65-F5344CB8AC3E}">
        <p14:creationId xmlns:p14="http://schemas.microsoft.com/office/powerpoint/2010/main" val="157887712"/>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solidFill>
                  <a:prstClr val="black"/>
                </a:solidFill>
              </a:rPr>
              <a:pPr/>
              <a:t>99</a:t>
            </a:fld>
            <a:endParaRPr lang="es-ES_tradnl">
              <a:solidFill>
                <a:prstClr val="black"/>
              </a:solidFill>
            </a:endParaRPr>
          </a:p>
        </p:txBody>
      </p:sp>
    </p:spTree>
    <p:extLst>
      <p:ext uri="{BB962C8B-B14F-4D97-AF65-F5344CB8AC3E}">
        <p14:creationId xmlns:p14="http://schemas.microsoft.com/office/powerpoint/2010/main" val="103897128"/>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s-ES_tradnl" dirty="0"/>
          </a:p>
        </p:txBody>
      </p:sp>
      <p:sp>
        <p:nvSpPr>
          <p:cNvPr id="4" name="Slide Number Placeholder 3"/>
          <p:cNvSpPr>
            <a:spLocks noGrp="1"/>
          </p:cNvSpPr>
          <p:nvPr>
            <p:ph type="sldNum" sz="quarter" idx="5"/>
          </p:nvPr>
        </p:nvSpPr>
        <p:spPr/>
        <p:txBody>
          <a:bodyPr/>
          <a:lstStyle/>
          <a:p>
            <a:fld id="{D5042EF7-5B0B-334F-A894-5D2DEE561FA6}" type="slidenum">
              <a:rPr lang="es-ES_tradnl" smtClean="0"/>
              <a:t>100</a:t>
            </a:fld>
            <a:endParaRPr lang="es-ES_tradnl"/>
          </a:p>
        </p:txBody>
      </p:sp>
    </p:spTree>
    <p:extLst>
      <p:ext uri="{BB962C8B-B14F-4D97-AF65-F5344CB8AC3E}">
        <p14:creationId xmlns:p14="http://schemas.microsoft.com/office/powerpoint/2010/main" val="2882681563"/>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780B8E-9F2F-AEF3-5E5C-43DCB71F793E}"/>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8AA79C8A-F9E2-55CF-2AF7-1BA5452E7FCF}"/>
              </a:ext>
            </a:extLst>
          </p:cNvPr>
          <p:cNvSpPr>
            <a:spLocks noGrp="1" noRot="1" noChangeAspect="1"/>
          </p:cNvSpPr>
          <p:nvPr>
            <p:ph type="sldImg"/>
          </p:nvPr>
        </p:nvSpPr>
        <p:spPr/>
        <p:txBody>
          <a:bodyPr/>
          <a:lstStyle/>
          <a:p>
            <a:endParaRPr lang="en-US" dirty="0"/>
          </a:p>
        </p:txBody>
      </p:sp>
      <p:sp>
        <p:nvSpPr>
          <p:cNvPr id="3" name="Marcador de notas 2">
            <a:extLst>
              <a:ext uri="{FF2B5EF4-FFF2-40B4-BE49-F238E27FC236}">
                <a16:creationId xmlns:a16="http://schemas.microsoft.com/office/drawing/2014/main" id="{F7267783-6E7C-5D38-A25D-C383F310953F}"/>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9A68D9A7-DC64-AD08-1550-ACF82AD8511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101</a:t>
            </a:fld>
            <a:endParaRPr kumimoji="0" lang="es-ES_tradnl"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91050454"/>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dirty="0"/>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8EB2D90-E5C3-6D49-93BF-0B9337C926B0}" type="slidenum">
              <a:rPr kumimoji="1" lang="zh-CN" altLang="en-US" sz="1200" b="0" i="0" u="none" strike="noStrike" kern="1200" cap="none" spc="0" normalizeH="0" baseline="0" noProof="0" smtClean="0">
                <a:ln>
                  <a:noFill/>
                </a:ln>
                <a:solidFill>
                  <a:prstClr val="black"/>
                </a:solidFill>
                <a:effectLst/>
                <a:uLnTx/>
                <a:uFillTx/>
                <a:latin typeface="Calibri"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102</a:t>
            </a:fld>
            <a:endParaRPr kumimoji="1" lang="zh-CN" altLang="en-US" sz="12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Tree>
    <p:extLst>
      <p:ext uri="{BB962C8B-B14F-4D97-AF65-F5344CB8AC3E}">
        <p14:creationId xmlns:p14="http://schemas.microsoft.com/office/powerpoint/2010/main" val="1476669674"/>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3AD559-547E-D683-F995-9C79FD64FF9F}"/>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5E90C590-ACCB-EA7A-E51B-33E21B15107C}"/>
              </a:ext>
            </a:extLst>
          </p:cNvPr>
          <p:cNvSpPr>
            <a:spLocks noGrp="1" noRot="1" noChangeAspect="1"/>
          </p:cNvSpPr>
          <p:nvPr>
            <p:ph type="sldImg"/>
          </p:nvPr>
        </p:nvSpPr>
        <p:spPr/>
        <p:txBody>
          <a:bodyPr/>
          <a:lstStyle/>
          <a:p>
            <a:endParaRPr lang="en-US" dirty="0"/>
          </a:p>
        </p:txBody>
      </p:sp>
      <p:sp>
        <p:nvSpPr>
          <p:cNvPr id="3" name="Marcador de notas 2">
            <a:extLst>
              <a:ext uri="{FF2B5EF4-FFF2-40B4-BE49-F238E27FC236}">
                <a16:creationId xmlns:a16="http://schemas.microsoft.com/office/drawing/2014/main" id="{31BD3908-BB33-E1B1-8E5E-AF99602A66A4}"/>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4497072A-57AF-0110-87A1-D1AFF6863A9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103</a:t>
            </a:fld>
            <a:endParaRPr kumimoji="0" lang="es-ES_tradnl"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7558361"/>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DEC98D-AA1D-F5A0-58E0-121275AC4E00}"/>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0365A665-AEB2-7B02-2C4C-2548D8043FA5}"/>
              </a:ext>
            </a:extLst>
          </p:cNvPr>
          <p:cNvSpPr>
            <a:spLocks noGrp="1" noRot="1" noChangeAspect="1"/>
          </p:cNvSpPr>
          <p:nvPr>
            <p:ph type="sldImg"/>
          </p:nvPr>
        </p:nvSpPr>
        <p:spPr/>
        <p:txBody>
          <a:bodyPr/>
          <a:lstStyle/>
          <a:p>
            <a:endParaRPr lang="en-US" dirty="0"/>
          </a:p>
        </p:txBody>
      </p:sp>
      <p:sp>
        <p:nvSpPr>
          <p:cNvPr id="3" name="Marcador de notas 2">
            <a:extLst>
              <a:ext uri="{FF2B5EF4-FFF2-40B4-BE49-F238E27FC236}">
                <a16:creationId xmlns:a16="http://schemas.microsoft.com/office/drawing/2014/main" id="{EB023BF9-56C0-651D-0D3E-0F849ACEC98B}"/>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80076E06-66CD-879E-9062-76356254974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104</a:t>
            </a:fld>
            <a:endParaRPr kumimoji="0" lang="es-ES_tradnl"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30751304"/>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863748-1FB2-F05F-BFF1-0F9C4CAE3D1C}"/>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E916EA56-87EF-D994-FE59-5FC132F1529F}"/>
              </a:ext>
            </a:extLst>
          </p:cNvPr>
          <p:cNvSpPr>
            <a:spLocks noGrp="1" noRot="1" noChangeAspect="1"/>
          </p:cNvSpPr>
          <p:nvPr>
            <p:ph type="sldImg"/>
          </p:nvPr>
        </p:nvSpPr>
        <p:spPr/>
        <p:txBody>
          <a:bodyPr/>
          <a:lstStyle/>
          <a:p>
            <a:endParaRPr lang="en-US" dirty="0"/>
          </a:p>
        </p:txBody>
      </p:sp>
      <p:sp>
        <p:nvSpPr>
          <p:cNvPr id="3" name="Marcador de notas 2">
            <a:extLst>
              <a:ext uri="{FF2B5EF4-FFF2-40B4-BE49-F238E27FC236}">
                <a16:creationId xmlns:a16="http://schemas.microsoft.com/office/drawing/2014/main" id="{E6B4197C-4843-25AC-CA03-A6711A23E93D}"/>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A06F93E4-13C0-E0D2-B254-D465B4745B2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105</a:t>
            </a:fld>
            <a:endParaRPr kumimoji="0" lang="es-ES_tradnl"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58633906"/>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362B05-16FC-FF7A-DFDF-5976F51B5008}"/>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1D5165BB-2981-E633-C0A9-117EB7EDD067}"/>
              </a:ext>
            </a:extLst>
          </p:cNvPr>
          <p:cNvSpPr>
            <a:spLocks noGrp="1" noRot="1" noChangeAspect="1"/>
          </p:cNvSpPr>
          <p:nvPr>
            <p:ph type="sldImg"/>
          </p:nvPr>
        </p:nvSpPr>
        <p:spPr/>
        <p:txBody>
          <a:bodyPr/>
          <a:lstStyle/>
          <a:p>
            <a:endParaRPr lang="en-US" dirty="0"/>
          </a:p>
        </p:txBody>
      </p:sp>
      <p:sp>
        <p:nvSpPr>
          <p:cNvPr id="3" name="Marcador de notas 2">
            <a:extLst>
              <a:ext uri="{FF2B5EF4-FFF2-40B4-BE49-F238E27FC236}">
                <a16:creationId xmlns:a16="http://schemas.microsoft.com/office/drawing/2014/main" id="{E7E598B5-6697-7DFD-B98F-5160B9E8AEE3}"/>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B12DBB8E-0D73-B509-88C4-91755F20A1D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106</a:t>
            </a:fld>
            <a:endParaRPr kumimoji="0" lang="es-ES_tradnl"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9275954"/>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107</a:t>
            </a:fld>
            <a:endParaRPr lang="es-ES_tradnl"/>
          </a:p>
        </p:txBody>
      </p:sp>
    </p:spTree>
    <p:extLst>
      <p:ext uri="{BB962C8B-B14F-4D97-AF65-F5344CB8AC3E}">
        <p14:creationId xmlns:p14="http://schemas.microsoft.com/office/powerpoint/2010/main" val="1055557835"/>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s-ES_tradnl" dirty="0"/>
          </a:p>
        </p:txBody>
      </p:sp>
      <p:sp>
        <p:nvSpPr>
          <p:cNvPr id="4" name="Slide Number Placeholder 3"/>
          <p:cNvSpPr>
            <a:spLocks noGrp="1"/>
          </p:cNvSpPr>
          <p:nvPr>
            <p:ph type="sldNum" sz="quarter" idx="5"/>
          </p:nvPr>
        </p:nvSpPr>
        <p:spPr/>
        <p:txBody>
          <a:bodyPr/>
          <a:lstStyle/>
          <a:p>
            <a:fld id="{D5042EF7-5B0B-334F-A894-5D2DEE561FA6}" type="slidenum">
              <a:rPr lang="es-ES_tradnl" smtClean="0"/>
              <a:t>108</a:t>
            </a:fld>
            <a:endParaRPr lang="es-ES_tradnl"/>
          </a:p>
        </p:txBody>
      </p:sp>
    </p:spTree>
    <p:extLst>
      <p:ext uri="{BB962C8B-B14F-4D97-AF65-F5344CB8AC3E}">
        <p14:creationId xmlns:p14="http://schemas.microsoft.com/office/powerpoint/2010/main" val="2969105871"/>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s-ES_tradnl"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109</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03070260"/>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A2ADC8-F675-AAF0-7010-958E16FA03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2A85BF-9775-1124-A2CA-FB4E7958788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BE224BB-7649-D7CA-D9DB-B2DC465AF5B0}"/>
              </a:ext>
            </a:extLst>
          </p:cNvPr>
          <p:cNvSpPr>
            <a:spLocks noGrp="1"/>
          </p:cNvSpPr>
          <p:nvPr>
            <p:ph type="body" idx="1"/>
          </p:nvPr>
        </p:nvSpPr>
        <p:spPr/>
        <p:txBody>
          <a:bodyPr/>
          <a:lstStyle/>
          <a:p>
            <a:endParaRPr lang="es-ES_tradnl" dirty="0"/>
          </a:p>
        </p:txBody>
      </p:sp>
      <p:sp>
        <p:nvSpPr>
          <p:cNvPr id="4" name="Slide Number Placeholder 3">
            <a:extLst>
              <a:ext uri="{FF2B5EF4-FFF2-40B4-BE49-F238E27FC236}">
                <a16:creationId xmlns:a16="http://schemas.microsoft.com/office/drawing/2014/main" id="{72177CFD-5F11-A9A4-A9E1-1E950860DCA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110</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51098910"/>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111</a:t>
            </a:fld>
            <a:endParaRPr lang="es-ES_tradnl"/>
          </a:p>
        </p:txBody>
      </p:sp>
    </p:spTree>
    <p:extLst>
      <p:ext uri="{BB962C8B-B14F-4D97-AF65-F5344CB8AC3E}">
        <p14:creationId xmlns:p14="http://schemas.microsoft.com/office/powerpoint/2010/main" val="3619456462"/>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112</a:t>
            </a:fld>
            <a:endParaRPr lang="es-ES_tradnl"/>
          </a:p>
        </p:txBody>
      </p:sp>
    </p:spTree>
    <p:extLst>
      <p:ext uri="{BB962C8B-B14F-4D97-AF65-F5344CB8AC3E}">
        <p14:creationId xmlns:p14="http://schemas.microsoft.com/office/powerpoint/2010/main" val="3323614898"/>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113</a:t>
            </a:fld>
            <a:endParaRPr lang="es-ES_tradnl"/>
          </a:p>
        </p:txBody>
      </p:sp>
    </p:spTree>
    <p:extLst>
      <p:ext uri="{BB962C8B-B14F-4D97-AF65-F5344CB8AC3E}">
        <p14:creationId xmlns:p14="http://schemas.microsoft.com/office/powerpoint/2010/main" val="67002000"/>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114</a:t>
            </a:fld>
            <a:endParaRPr lang="es-ES_tradnl"/>
          </a:p>
        </p:txBody>
      </p:sp>
    </p:spTree>
    <p:extLst>
      <p:ext uri="{BB962C8B-B14F-4D97-AF65-F5344CB8AC3E}">
        <p14:creationId xmlns:p14="http://schemas.microsoft.com/office/powerpoint/2010/main" val="1573451767"/>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115</a:t>
            </a:fld>
            <a:endParaRPr lang="es-ES_tradnl"/>
          </a:p>
        </p:txBody>
      </p:sp>
    </p:spTree>
    <p:extLst>
      <p:ext uri="{BB962C8B-B14F-4D97-AF65-F5344CB8AC3E}">
        <p14:creationId xmlns:p14="http://schemas.microsoft.com/office/powerpoint/2010/main" val="3074650388"/>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116</a:t>
            </a:fld>
            <a:endParaRPr lang="es-ES_tradnl"/>
          </a:p>
        </p:txBody>
      </p:sp>
    </p:spTree>
    <p:extLst>
      <p:ext uri="{BB962C8B-B14F-4D97-AF65-F5344CB8AC3E}">
        <p14:creationId xmlns:p14="http://schemas.microsoft.com/office/powerpoint/2010/main" val="32782425"/>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118</a:t>
            </a:fld>
            <a:endParaRPr lang="es-ES_tradnl"/>
          </a:p>
        </p:txBody>
      </p:sp>
    </p:spTree>
    <p:extLst>
      <p:ext uri="{BB962C8B-B14F-4D97-AF65-F5344CB8AC3E}">
        <p14:creationId xmlns:p14="http://schemas.microsoft.com/office/powerpoint/2010/main" val="3776096860"/>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t>119</a:t>
            </a:fld>
            <a:endParaRPr lang="es-ES_tradnl"/>
          </a:p>
        </p:txBody>
      </p:sp>
    </p:spTree>
    <p:extLst>
      <p:ext uri="{BB962C8B-B14F-4D97-AF65-F5344CB8AC3E}">
        <p14:creationId xmlns:p14="http://schemas.microsoft.com/office/powerpoint/2010/main" val="3261045691"/>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s-ES_tradnl" dirty="0"/>
          </a:p>
        </p:txBody>
      </p:sp>
      <p:sp>
        <p:nvSpPr>
          <p:cNvPr id="4" name="Slide Number Placeholder 3"/>
          <p:cNvSpPr>
            <a:spLocks noGrp="1"/>
          </p:cNvSpPr>
          <p:nvPr>
            <p:ph type="sldNum" sz="quarter" idx="5"/>
          </p:nvPr>
        </p:nvSpPr>
        <p:spPr/>
        <p:txBody>
          <a:bodyPr/>
          <a:lstStyle/>
          <a:p>
            <a:fld id="{D5042EF7-5B0B-334F-A894-5D2DEE561FA6}" type="slidenum">
              <a:rPr lang="es-ES_tradnl" smtClean="0"/>
              <a:t>120</a:t>
            </a:fld>
            <a:endParaRPr lang="es-ES_tradnl"/>
          </a:p>
        </p:txBody>
      </p:sp>
    </p:spTree>
    <p:extLst>
      <p:ext uri="{BB962C8B-B14F-4D97-AF65-F5344CB8AC3E}">
        <p14:creationId xmlns:p14="http://schemas.microsoft.com/office/powerpoint/2010/main" val="1702320074"/>
      </p:ext>
    </p:extLst>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5042EF7-5B0B-334F-A894-5D2DEE561FA6}" type="slidenum">
              <a:rPr lang="es-ES_tradnl" smtClean="0"/>
              <a:t>121</a:t>
            </a:fld>
            <a:endParaRPr lang="es-ES_tradnl"/>
          </a:p>
        </p:txBody>
      </p:sp>
    </p:spTree>
    <p:extLst>
      <p:ext uri="{BB962C8B-B14F-4D97-AF65-F5344CB8AC3E}">
        <p14:creationId xmlns:p14="http://schemas.microsoft.com/office/powerpoint/2010/main" val="1265081634"/>
      </p:ext>
    </p:extLst>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s-ES_tradnl" dirty="0"/>
          </a:p>
        </p:txBody>
      </p:sp>
      <p:sp>
        <p:nvSpPr>
          <p:cNvPr id="4" name="Slide Number Placeholder 3"/>
          <p:cNvSpPr>
            <a:spLocks noGrp="1"/>
          </p:cNvSpPr>
          <p:nvPr>
            <p:ph type="sldNum" sz="quarter" idx="5"/>
          </p:nvPr>
        </p:nvSpPr>
        <p:spPr/>
        <p:txBody>
          <a:bodyPr/>
          <a:lstStyle/>
          <a:p>
            <a:fld id="{D5042EF7-5B0B-334F-A894-5D2DEE561FA6}" type="slidenum">
              <a:rPr lang="es-ES_tradnl" smtClean="0">
                <a:solidFill>
                  <a:prstClr val="black"/>
                </a:solidFill>
              </a:rPr>
              <a:pPr/>
              <a:t>122</a:t>
            </a:fld>
            <a:endParaRPr lang="es-ES_tradnl">
              <a:solidFill>
                <a:prstClr val="black"/>
              </a:solidFill>
            </a:endParaRPr>
          </a:p>
        </p:txBody>
      </p:sp>
    </p:spTree>
    <p:extLst>
      <p:ext uri="{BB962C8B-B14F-4D97-AF65-F5344CB8AC3E}">
        <p14:creationId xmlns:p14="http://schemas.microsoft.com/office/powerpoint/2010/main" val="554803477"/>
      </p:ext>
    </p:extLst>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solidFill>
                  <a:prstClr val="black"/>
                </a:solidFill>
              </a:rPr>
              <a:pPr/>
              <a:t>123</a:t>
            </a:fld>
            <a:endParaRPr lang="es-ES_tradnl">
              <a:solidFill>
                <a:prstClr val="black"/>
              </a:solidFill>
            </a:endParaRPr>
          </a:p>
        </p:txBody>
      </p:sp>
    </p:spTree>
    <p:extLst>
      <p:ext uri="{BB962C8B-B14F-4D97-AF65-F5344CB8AC3E}">
        <p14:creationId xmlns:p14="http://schemas.microsoft.com/office/powerpoint/2010/main" val="2708691460"/>
      </p:ext>
    </p:extLst>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solidFill>
                  <a:prstClr val="black"/>
                </a:solidFill>
              </a:rPr>
              <a:pPr/>
              <a:t>124</a:t>
            </a:fld>
            <a:endParaRPr lang="es-ES_tradnl">
              <a:solidFill>
                <a:prstClr val="black"/>
              </a:solidFill>
            </a:endParaRPr>
          </a:p>
        </p:txBody>
      </p:sp>
    </p:spTree>
    <p:extLst>
      <p:ext uri="{BB962C8B-B14F-4D97-AF65-F5344CB8AC3E}">
        <p14:creationId xmlns:p14="http://schemas.microsoft.com/office/powerpoint/2010/main" val="2377708752"/>
      </p:ext>
    </p:extLst>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55445F-0B40-F3D3-7D46-1084E13F287F}"/>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76EAFBC6-FDC0-6688-5F4E-379A564D0FA3}"/>
              </a:ext>
            </a:extLst>
          </p:cNvPr>
          <p:cNvSpPr>
            <a:spLocks noGrp="1" noRot="1" noChangeAspect="1"/>
          </p:cNvSpPr>
          <p:nvPr>
            <p:ph type="sldImg"/>
          </p:nvPr>
        </p:nvSpPr>
        <p:spPr/>
        <p:txBody>
          <a:bodyPr/>
          <a:lstStyle/>
          <a:p>
            <a:endParaRPr lang="en-IN"/>
          </a:p>
        </p:txBody>
      </p:sp>
      <p:sp>
        <p:nvSpPr>
          <p:cNvPr id="3" name="Marcador de notas 2">
            <a:extLst>
              <a:ext uri="{FF2B5EF4-FFF2-40B4-BE49-F238E27FC236}">
                <a16:creationId xmlns:a16="http://schemas.microsoft.com/office/drawing/2014/main" id="{D167F176-D7D2-653E-FCF6-5270176D2DC4}"/>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891186E2-B593-1D1D-401F-80F92CC780B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125</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52317040"/>
      </p:ext>
    </p:extLst>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239A6F-7379-0E3F-0832-01EFDAE47C9F}"/>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351B1721-F11E-E3E8-D145-180D6AA848C6}"/>
              </a:ext>
            </a:extLst>
          </p:cNvPr>
          <p:cNvSpPr>
            <a:spLocks noGrp="1" noRot="1" noChangeAspect="1"/>
          </p:cNvSpPr>
          <p:nvPr>
            <p:ph type="sldImg"/>
          </p:nvPr>
        </p:nvSpPr>
        <p:spPr/>
        <p:txBody>
          <a:bodyPr/>
          <a:lstStyle/>
          <a:p>
            <a:endParaRPr lang="en-IN"/>
          </a:p>
        </p:txBody>
      </p:sp>
      <p:sp>
        <p:nvSpPr>
          <p:cNvPr id="3" name="Marcador de notas 2">
            <a:extLst>
              <a:ext uri="{FF2B5EF4-FFF2-40B4-BE49-F238E27FC236}">
                <a16:creationId xmlns:a16="http://schemas.microsoft.com/office/drawing/2014/main" id="{CAAEB2C5-54A6-CE00-18BF-CB8E8BF9A444}"/>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3D279A86-DA42-9E3B-D321-A55488ABDBF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126</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82370772"/>
      </p:ext>
    </p:extLst>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25D38D-90B7-D92A-43FF-0C1B400EBCA8}"/>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4F868ED1-4CCE-6ACE-7FD4-D1395BA946F9}"/>
              </a:ext>
            </a:extLst>
          </p:cNvPr>
          <p:cNvSpPr>
            <a:spLocks noGrp="1" noRot="1" noChangeAspect="1"/>
          </p:cNvSpPr>
          <p:nvPr>
            <p:ph type="sldImg"/>
          </p:nvPr>
        </p:nvSpPr>
        <p:spPr/>
        <p:txBody>
          <a:bodyPr/>
          <a:lstStyle/>
          <a:p>
            <a:endParaRPr lang="en-IN"/>
          </a:p>
        </p:txBody>
      </p:sp>
      <p:sp>
        <p:nvSpPr>
          <p:cNvPr id="3" name="Marcador de notas 2">
            <a:extLst>
              <a:ext uri="{FF2B5EF4-FFF2-40B4-BE49-F238E27FC236}">
                <a16:creationId xmlns:a16="http://schemas.microsoft.com/office/drawing/2014/main" id="{9F40D0A5-D9EE-C91B-31BC-7D4BBB87B72C}"/>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08257C7D-F037-8A05-BA8B-D5E3F40DEF7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127</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39766210"/>
      </p:ext>
    </p:extLst>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3E8F20-37D3-4988-56D8-0389BE49AE90}"/>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4AEEF414-A300-A2C7-DEC2-DA856DD4B8BF}"/>
              </a:ext>
            </a:extLst>
          </p:cNvPr>
          <p:cNvSpPr>
            <a:spLocks noGrp="1" noRot="1" noChangeAspect="1"/>
          </p:cNvSpPr>
          <p:nvPr>
            <p:ph type="sldImg"/>
          </p:nvPr>
        </p:nvSpPr>
        <p:spPr/>
        <p:txBody>
          <a:bodyPr/>
          <a:lstStyle/>
          <a:p>
            <a:endParaRPr lang="en-IN"/>
          </a:p>
        </p:txBody>
      </p:sp>
      <p:sp>
        <p:nvSpPr>
          <p:cNvPr id="3" name="Marcador de notas 2">
            <a:extLst>
              <a:ext uri="{FF2B5EF4-FFF2-40B4-BE49-F238E27FC236}">
                <a16:creationId xmlns:a16="http://schemas.microsoft.com/office/drawing/2014/main" id="{4B12A154-5949-2806-3483-CE51C28F25E2}"/>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0EC5CF35-EC3A-8EED-4605-E2958C25A04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128</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36766706"/>
      </p:ext>
    </p:extLst>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s-ES_tradnl" dirty="0"/>
          </a:p>
        </p:txBody>
      </p:sp>
      <p:sp>
        <p:nvSpPr>
          <p:cNvPr id="4" name="Slide Number Placeholder 3"/>
          <p:cNvSpPr>
            <a:spLocks noGrp="1"/>
          </p:cNvSpPr>
          <p:nvPr>
            <p:ph type="sldNum" sz="quarter" idx="5"/>
          </p:nvPr>
        </p:nvSpPr>
        <p:spPr/>
        <p:txBody>
          <a:bodyPr/>
          <a:lstStyle/>
          <a:p>
            <a:fld id="{D5042EF7-5B0B-334F-A894-5D2DEE561FA6}" type="slidenum">
              <a:rPr lang="es-ES_tradnl" smtClean="0"/>
              <a:t>131</a:t>
            </a:fld>
            <a:endParaRPr lang="es-ES_tradnl"/>
          </a:p>
        </p:txBody>
      </p:sp>
    </p:spTree>
    <p:extLst>
      <p:ext uri="{BB962C8B-B14F-4D97-AF65-F5344CB8AC3E}">
        <p14:creationId xmlns:p14="http://schemas.microsoft.com/office/powerpoint/2010/main" val="2068623618"/>
      </p:ext>
    </p:extLst>
  </p:cSld>
  <p:clrMapOvr>
    <a:masterClrMapping/>
  </p:clrMapOvr>
</p:notes>
</file>

<file path=ppt/notesSlides/notesSlide1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5042EF7-5B0B-334F-A894-5D2DEE561FA6}" type="slidenum">
              <a:rPr lang="es-ES_tradnl" smtClean="0"/>
              <a:t>133</a:t>
            </a:fld>
            <a:endParaRPr lang="es-ES_tradnl"/>
          </a:p>
        </p:txBody>
      </p:sp>
    </p:spTree>
    <p:extLst>
      <p:ext uri="{BB962C8B-B14F-4D97-AF65-F5344CB8AC3E}">
        <p14:creationId xmlns:p14="http://schemas.microsoft.com/office/powerpoint/2010/main" val="3941984464"/>
      </p:ext>
    </p:extLst>
  </p:cSld>
  <p:clrMapOvr>
    <a:masterClrMapping/>
  </p:clrMapOvr>
</p:notes>
</file>

<file path=ppt/notesSlides/notesSlide1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135</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41472170"/>
      </p:ext>
    </p:extLst>
  </p:cSld>
  <p:clrMapOvr>
    <a:masterClrMapping/>
  </p:clrMapOvr>
</p:notes>
</file>

<file path=ppt/notesSlides/notesSlide1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360</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136</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55917748"/>
      </p:ext>
    </p:extLst>
  </p:cSld>
  <p:clrMapOvr>
    <a:masterClrMapping/>
  </p:clrMapOvr>
</p:notes>
</file>

<file path=ppt/notesSlides/notesSlide1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s-ES_tradnl" dirty="0"/>
          </a:p>
        </p:txBody>
      </p:sp>
      <p:sp>
        <p:nvSpPr>
          <p:cNvPr id="4" name="Slide Number Placeholder 3"/>
          <p:cNvSpPr>
            <a:spLocks noGrp="1"/>
          </p:cNvSpPr>
          <p:nvPr>
            <p:ph type="sldNum" sz="quarter" idx="5"/>
          </p:nvPr>
        </p:nvSpPr>
        <p:spPr/>
        <p:txBody>
          <a:bodyPr/>
          <a:lstStyle/>
          <a:p>
            <a:fld id="{D5042EF7-5B0B-334F-A894-5D2DEE561FA6}" type="slidenum">
              <a:rPr lang="es-ES_tradnl" smtClean="0"/>
              <a:t>137</a:t>
            </a:fld>
            <a:endParaRPr lang="es-ES_tradnl"/>
          </a:p>
        </p:txBody>
      </p:sp>
    </p:spTree>
    <p:extLst>
      <p:ext uri="{BB962C8B-B14F-4D97-AF65-F5344CB8AC3E}">
        <p14:creationId xmlns:p14="http://schemas.microsoft.com/office/powerpoint/2010/main" val="2881635218"/>
      </p:ext>
    </p:extLst>
  </p:cSld>
  <p:clrMapOvr>
    <a:masterClrMapping/>
  </p:clrMapOvr>
</p:notes>
</file>

<file path=ppt/notesSlides/notesSlide1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a:p>
        </p:txBody>
      </p:sp>
      <p:sp>
        <p:nvSpPr>
          <p:cNvPr id="4" name="Marcador de número de diapositiva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141</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33101455"/>
      </p:ext>
    </p:extLst>
  </p:cSld>
  <p:clrMapOvr>
    <a:masterClrMapping/>
  </p:clrMapOvr>
</p:notes>
</file>

<file path=ppt/notesSlides/notesSlide1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142</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0719256"/>
      </p:ext>
    </p:extLst>
  </p:cSld>
  <p:clrMapOvr>
    <a:masterClrMapping/>
  </p:clrMapOvr>
</p:notes>
</file>

<file path=ppt/notesSlides/notesSlide1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s-ES_tradnl"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143</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22391393"/>
      </p:ext>
    </p:extLst>
  </p:cSld>
  <p:clrMapOvr>
    <a:masterClrMapping/>
  </p:clrMapOvr>
</p:notes>
</file>

<file path=ppt/notesSlides/notesSlide1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0E44E6-467F-357B-B788-C071823E3B63}"/>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4DD31877-EE9B-D9D0-4325-7E6D324C0C94}"/>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D7AD0553-9C9D-2F45-9563-CED34FA161E2}"/>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9C8E1B95-6F65-C898-3E4A-A6FBD9F6B04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144</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51680080"/>
      </p:ext>
    </p:extLst>
  </p:cSld>
  <p:clrMapOvr>
    <a:masterClrMapping/>
  </p:clrMapOvr>
</p:notes>
</file>

<file path=ppt/notesSlides/notesSlide1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145</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27302109"/>
      </p:ext>
    </p:extLst>
  </p:cSld>
  <p:clrMapOvr>
    <a:masterClrMapping/>
  </p:clrMapOvr>
</p:notes>
</file>

<file path=ppt/notesSlides/notesSlide1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F49E7E-C302-7F5D-7A14-9ED3C32E40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C7E943-9AD9-C6EE-A266-743CFA5325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40F4193-3C5C-B01E-E81E-6D15EED5EC75}"/>
              </a:ext>
            </a:extLst>
          </p:cNvPr>
          <p:cNvSpPr>
            <a:spLocks noGrp="1"/>
          </p:cNvSpPr>
          <p:nvPr>
            <p:ph type="body" idx="1"/>
          </p:nvPr>
        </p:nvSpPr>
        <p:spPr/>
        <p:txBody>
          <a:bodyPr/>
          <a:lstStyle/>
          <a:p>
            <a:r>
              <a:rPr lang="en-US" dirty="0"/>
              <a:t>3s360</a:t>
            </a:r>
          </a:p>
        </p:txBody>
      </p:sp>
      <p:sp>
        <p:nvSpPr>
          <p:cNvPr id="4" name="Slide Number Placeholder 3">
            <a:extLst>
              <a:ext uri="{FF2B5EF4-FFF2-40B4-BE49-F238E27FC236}">
                <a16:creationId xmlns:a16="http://schemas.microsoft.com/office/drawing/2014/main" id="{588E01F2-38D2-7ABA-3574-9532750165C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146</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93241574"/>
      </p:ext>
    </p:extLst>
  </p:cSld>
  <p:clrMapOvr>
    <a:masterClrMapping/>
  </p:clrMapOvr>
</p:notes>
</file>

<file path=ppt/notesSlides/notesSlide1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069807-CD0C-907B-F9AF-7A7F1E396B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FFCB39-02CC-C454-1673-9C145CEFB3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828A4A-E71E-FC0C-4BA1-9BA3D129DE43}"/>
              </a:ext>
            </a:extLst>
          </p:cNvPr>
          <p:cNvSpPr>
            <a:spLocks noGrp="1"/>
          </p:cNvSpPr>
          <p:nvPr>
            <p:ph type="body" idx="1"/>
          </p:nvPr>
        </p:nvSpPr>
        <p:spPr/>
        <p:txBody>
          <a:bodyPr/>
          <a:lstStyle/>
          <a:p>
            <a:endParaRPr lang="es-ES_tradnl" dirty="0"/>
          </a:p>
        </p:txBody>
      </p:sp>
      <p:sp>
        <p:nvSpPr>
          <p:cNvPr id="4" name="Slide Number Placeholder 3">
            <a:extLst>
              <a:ext uri="{FF2B5EF4-FFF2-40B4-BE49-F238E27FC236}">
                <a16:creationId xmlns:a16="http://schemas.microsoft.com/office/drawing/2014/main" id="{33EE3962-9014-8CC1-34F2-4B2779E075D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147</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16920844"/>
      </p:ext>
    </p:extLst>
  </p:cSld>
  <p:clrMapOvr>
    <a:masterClrMapping/>
  </p:clrMapOvr>
</p:notes>
</file>

<file path=ppt/notesSlides/notesSlide1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B728DB-2F65-1ED0-7A3C-819ABFDEB8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7CAD6F3-9F97-5DF1-6926-34D03528A6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57B4E2-3594-417E-72BC-61301EE35CC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8BFFCAE-5459-89F2-D314-BBDCC8430C5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148</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88689254"/>
      </p:ext>
    </p:extLst>
  </p:cSld>
  <p:clrMapOvr>
    <a:masterClrMapping/>
  </p:clrMapOvr>
</p:notes>
</file>

<file path=ppt/notesSlides/notesSlide1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5827E6-75AD-E779-24C1-E41119FA5D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9CC42D-813E-40B6-16F5-5F26092F92F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6EA6243-CEBD-D02A-4C04-E909DBF0A59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204807C-4331-3959-06E0-A7EA35761AF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149</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8033610"/>
      </p:ext>
    </p:extLst>
  </p:cSld>
  <p:clrMapOvr>
    <a:masterClrMapping/>
  </p:clrMapOvr>
</p:notes>
</file>

<file path=ppt/notesSlides/notesSlide1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150</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81848396"/>
      </p:ext>
    </p:extLst>
  </p:cSld>
  <p:clrMapOvr>
    <a:masterClrMapping/>
  </p:clrMapOvr>
</p:notes>
</file>

<file path=ppt/notesSlides/notesSlide1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152</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87590294"/>
      </p:ext>
    </p:extLst>
  </p:cSld>
  <p:clrMapOvr>
    <a:masterClrMapping/>
  </p:clrMapOvr>
</p:notes>
</file>

<file path=ppt/notesSlides/notesSlide1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153</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36413529"/>
      </p:ext>
    </p:extLst>
  </p:cSld>
  <p:clrMapOvr>
    <a:masterClrMapping/>
  </p:clrMapOvr>
</p:notes>
</file>

<file path=ppt/notesSlides/notesSlide1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73BAA7-EBC7-71CD-03AD-B82EFC01F3CB}"/>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BC87C24B-708B-24F3-23D4-FC3C61A9828F}"/>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913B92FC-5E77-DF6F-2529-74F831AE33EF}"/>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2CC2BE99-F5F8-2FC4-520E-11DACB75E35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154</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73291315"/>
      </p:ext>
    </p:extLst>
  </p:cSld>
  <p:clrMapOvr>
    <a:masterClrMapping/>
  </p:clrMapOvr>
</p:notes>
</file>

<file path=ppt/notesSlides/notesSlide1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155</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41472170"/>
      </p:ext>
    </p:extLst>
  </p:cSld>
  <p:clrMapOvr>
    <a:masterClrMapping/>
  </p:clrMapOvr>
</p:notes>
</file>

<file path=ppt/notesSlides/notesSlide1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360</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156</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55917748"/>
      </p:ext>
    </p:extLst>
  </p:cSld>
  <p:clrMapOvr>
    <a:masterClrMapping/>
  </p:clrMapOvr>
</p:notes>
</file>

<file path=ppt/notesSlides/notesSlide1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3754C8-117B-1978-CDE5-D9F9CDC41F6F}"/>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272A4583-1C9F-6FE9-C93C-500F018110C3}"/>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9B6CBFCA-352F-9EFF-E436-FCB3491726B9}"/>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0D124C4A-2646-397B-E6F0-23BD8F2C146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157</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51964472"/>
      </p:ext>
    </p:extLst>
  </p:cSld>
  <p:clrMapOvr>
    <a:masterClrMapping/>
  </p:clrMapOvr>
</p:notes>
</file>

<file path=ppt/notesSlides/notesSlide1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809240-5CC2-ADCF-133C-0DC649C3D0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A0CB09B-E17B-110B-115C-5B1EAB73108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A12237E-A48C-FC84-D03A-259F8CEA66DD}"/>
              </a:ext>
            </a:extLst>
          </p:cNvPr>
          <p:cNvSpPr>
            <a:spLocks noGrp="1"/>
          </p:cNvSpPr>
          <p:nvPr>
            <p:ph type="body" idx="1"/>
          </p:nvPr>
        </p:nvSpPr>
        <p:spPr/>
        <p:txBody>
          <a:bodyPr/>
          <a:lstStyle/>
          <a:p>
            <a:r>
              <a:rPr lang="en-US" dirty="0"/>
              <a:t>360</a:t>
            </a:r>
          </a:p>
        </p:txBody>
      </p:sp>
      <p:sp>
        <p:nvSpPr>
          <p:cNvPr id="4" name="Slide Number Placeholder 3">
            <a:extLst>
              <a:ext uri="{FF2B5EF4-FFF2-40B4-BE49-F238E27FC236}">
                <a16:creationId xmlns:a16="http://schemas.microsoft.com/office/drawing/2014/main" id="{1D1B6913-5750-B78F-3E6C-4EBC8C07E54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158</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12428843"/>
      </p:ext>
    </p:extLst>
  </p:cSld>
  <p:clrMapOvr>
    <a:masterClrMapping/>
  </p:clrMapOvr>
</p:notes>
</file>

<file path=ppt/notesSlides/notesSlide1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159</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19657435"/>
      </p:ext>
    </p:extLst>
  </p:cSld>
  <p:clrMapOvr>
    <a:masterClrMapping/>
  </p:clrMapOvr>
</p:notes>
</file>

<file path=ppt/notesSlides/notesSlide1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3s360</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160</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47111643"/>
      </p:ext>
    </p:extLst>
  </p:cSld>
  <p:clrMapOvr>
    <a:masterClrMapping/>
  </p:clrMapOvr>
</p:notes>
</file>

<file path=ppt/notesSlides/notesSlide1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s-ES_tradnl"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161</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98855516"/>
      </p:ext>
    </p:extLst>
  </p:cSld>
  <p:clrMapOvr>
    <a:masterClrMapping/>
  </p:clrMapOvr>
</p:notes>
</file>

<file path=ppt/notesSlides/notesSlide1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162</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43105007"/>
      </p:ext>
    </p:extLst>
  </p:cSld>
  <p:clrMapOvr>
    <a:masterClrMapping/>
  </p:clrMapOvr>
</p:notes>
</file>

<file path=ppt/notesSlides/notesSlide1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163</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09349257"/>
      </p:ext>
    </p:extLst>
  </p:cSld>
  <p:clrMapOvr>
    <a:masterClrMapping/>
  </p:clrMapOvr>
</p:notes>
</file>

<file path=ppt/notesSlides/notesSlide1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164</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95769838"/>
      </p:ext>
    </p:extLst>
  </p:cSld>
  <p:clrMapOvr>
    <a:masterClrMapping/>
  </p:clrMapOvr>
</p:notes>
</file>

<file path=ppt/notesSlides/notesSlide1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167</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71248764"/>
      </p:ext>
    </p:extLst>
  </p:cSld>
  <p:clrMapOvr>
    <a:masterClrMapping/>
  </p:clrMapOvr>
</p:notes>
</file>

<file path=ppt/notesSlides/notesSlide1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168</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14007375"/>
      </p:ext>
    </p:extLst>
  </p:cSld>
  <p:clrMapOvr>
    <a:masterClrMapping/>
  </p:clrMapOvr>
</p:notes>
</file>

<file path=ppt/notesSlides/notesSlide1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360</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169</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24714512"/>
      </p:ext>
    </p:extLst>
  </p:cSld>
  <p:clrMapOvr>
    <a:masterClrMapping/>
  </p:clrMapOvr>
</p:notes>
</file>

<file path=ppt/notesSlides/notesSlide1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s-ES_tradnl"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170</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71643469"/>
      </p:ext>
    </p:extLst>
  </p:cSld>
  <p:clrMapOvr>
    <a:masterClrMapping/>
  </p:clrMapOvr>
</p:notes>
</file>

<file path=ppt/notesSlides/notesSlide1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171</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89383458"/>
      </p:ext>
    </p:extLst>
  </p:cSld>
  <p:clrMapOvr>
    <a:masterClrMapping/>
  </p:clrMapOvr>
</p:notes>
</file>

<file path=ppt/notesSlides/notesSlide1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172</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07262380"/>
      </p:ext>
    </p:extLst>
  </p:cSld>
  <p:clrMapOvr>
    <a:masterClrMapping/>
  </p:clrMapOvr>
</p:notes>
</file>

<file path=ppt/notesSlides/notesSlide1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174</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93617372"/>
      </p:ext>
    </p:extLst>
  </p:cSld>
  <p:clrMapOvr>
    <a:masterClrMapping/>
  </p:clrMapOvr>
</p:notes>
</file>

<file path=ppt/notesSlides/notesSlide1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175</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69788220"/>
      </p:ext>
    </p:extLst>
  </p:cSld>
  <p:clrMapOvr>
    <a:masterClrMapping/>
  </p:clrMapOvr>
</p:notes>
</file>

<file path=ppt/notesSlides/notesSlide1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360</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176</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0463033"/>
      </p:ext>
    </p:extLst>
  </p:cSld>
  <p:clrMapOvr>
    <a:masterClrMapping/>
  </p:clrMapOvr>
</p:notes>
</file>

<file path=ppt/notesSlides/notesSlide1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177</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27416416"/>
      </p:ext>
    </p:extLst>
  </p:cSld>
  <p:clrMapOvr>
    <a:masterClrMapping/>
  </p:clrMapOvr>
</p:notes>
</file>

<file path=ppt/notesSlides/notesSlide1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180</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89047246"/>
      </p:ext>
    </p:extLst>
  </p:cSld>
  <p:clrMapOvr>
    <a:masterClrMapping/>
  </p:clrMapOvr>
</p:notes>
</file>

<file path=ppt/notesSlides/notesSlide15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E245FF-DB06-3D3F-FA28-D5D7E1EAC2A6}"/>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11C83CE1-EFA9-B2E6-7844-25333439B48B}"/>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35F50A3A-A1B3-AC08-FEF6-5097604FCF1C}"/>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A949BEB2-9049-A962-EF18-0731C0382B8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181</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08733278"/>
      </p:ext>
    </p:extLst>
  </p:cSld>
  <p:clrMapOvr>
    <a:masterClrMapping/>
  </p:clrMapOvr>
</p:notes>
</file>

<file path=ppt/notesSlides/notesSlide1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182</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80933070"/>
      </p:ext>
    </p:extLst>
  </p:cSld>
  <p:clrMapOvr>
    <a:masterClrMapping/>
  </p:clrMapOvr>
</p:notes>
</file>

<file path=ppt/notesSlides/notesSlide1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360</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183</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32785153"/>
      </p:ext>
    </p:extLst>
  </p:cSld>
  <p:clrMapOvr>
    <a:masterClrMapping/>
  </p:clrMapOvr>
</p:notes>
</file>

<file path=ppt/notesSlides/notesSlide1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360</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184</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77867731"/>
      </p:ext>
    </p:extLst>
  </p:cSld>
  <p:clrMapOvr>
    <a:masterClrMapping/>
  </p:clrMapOvr>
</p:notes>
</file>

<file path=ppt/notesSlides/notesSlide1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185</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45917114"/>
      </p:ext>
    </p:extLst>
  </p:cSld>
  <p:clrMapOvr>
    <a:masterClrMapping/>
  </p:clrMapOvr>
</p:notes>
</file>

<file path=ppt/notesSlides/notesSlide1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186</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60866251"/>
      </p:ext>
    </p:extLst>
  </p:cSld>
  <p:clrMapOvr>
    <a:masterClrMapping/>
  </p:clrMapOvr>
</p:notes>
</file>

<file path=ppt/notesSlides/notesSlide1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187</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57414488"/>
      </p:ext>
    </p:extLst>
  </p:cSld>
  <p:clrMapOvr>
    <a:masterClrMapping/>
  </p:clrMapOvr>
</p:notes>
</file>

<file path=ppt/notesSlides/notesSlide1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360</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188</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70363973"/>
      </p:ext>
    </p:extLst>
  </p:cSld>
  <p:clrMapOvr>
    <a:masterClrMapping/>
  </p:clrMapOvr>
</p:notes>
</file>

<file path=ppt/notesSlides/notesSlide1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189</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28277281"/>
      </p:ext>
    </p:extLst>
  </p:cSld>
  <p:clrMapOvr>
    <a:masterClrMapping/>
  </p:clrMapOvr>
</p:notes>
</file>

<file path=ppt/notesSlides/notesSlide1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s-ES_tradnl"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190</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04515408"/>
      </p:ext>
    </p:extLst>
  </p:cSld>
  <p:clrMapOvr>
    <a:masterClrMapping/>
  </p:clrMapOvr>
</p:notes>
</file>

<file path=ppt/notesSlides/notesSlide1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191</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13202749"/>
      </p:ext>
    </p:extLst>
  </p:cSld>
  <p:clrMapOvr>
    <a:masterClrMapping/>
  </p:clrMapOvr>
</p:notes>
</file>

<file path=ppt/notesSlides/notesSlide1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192</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6035429"/>
      </p:ext>
    </p:extLst>
  </p:cSld>
  <p:clrMapOvr>
    <a:masterClrMapping/>
  </p:clrMapOvr>
</p:notes>
</file>

<file path=ppt/notesSlides/notesSlide1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193</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64000962"/>
      </p:ext>
    </p:extLst>
  </p:cSld>
  <p:clrMapOvr>
    <a:masterClrMapping/>
  </p:clrMapOvr>
</p:notes>
</file>

<file path=ppt/notesSlides/notesSlide1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solidFill>
                  <a:prstClr val="black"/>
                </a:solidFill>
              </a:rPr>
              <a:pPr/>
              <a:t>194</a:t>
            </a:fld>
            <a:endParaRPr lang="es-ES_tradnl">
              <a:solidFill>
                <a:prstClr val="black"/>
              </a:solidFill>
            </a:endParaRPr>
          </a:p>
        </p:txBody>
      </p:sp>
    </p:spTree>
    <p:extLst>
      <p:ext uri="{BB962C8B-B14F-4D97-AF65-F5344CB8AC3E}">
        <p14:creationId xmlns:p14="http://schemas.microsoft.com/office/powerpoint/2010/main" val="3974284323"/>
      </p:ext>
    </p:extLst>
  </p:cSld>
  <p:clrMapOvr>
    <a:masterClrMapping/>
  </p:clrMapOvr>
</p:notes>
</file>

<file path=ppt/notesSlides/notesSlide1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s-ES_tradnl"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195</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00829974"/>
      </p:ext>
    </p:extLst>
  </p:cSld>
  <p:clrMapOvr>
    <a:masterClrMapping/>
  </p:clrMapOvr>
</p:notes>
</file>

<file path=ppt/notesSlides/notesSlide1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s-ES_tradnl"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196</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41721303"/>
      </p:ext>
    </p:extLst>
  </p:cSld>
  <p:clrMapOvr>
    <a:masterClrMapping/>
  </p:clrMapOvr>
</p:notes>
</file>

<file path=ppt/notesSlides/notesSlide1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txBody>
          <a:bodyPr/>
          <a:lstStyle/>
          <a:p>
            <a:endParaRPr lang="en-IN"/>
          </a:p>
        </p:txBody>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042EF7-5B0B-334F-A894-5D2DEE561FA6}" type="slidenum">
              <a:rPr kumimoji="0" lang="es-ES_trad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197</a:t>
            </a:fld>
            <a:endParaRPr kumimoji="0" lang="es-ES_trad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2741589"/>
      </p:ext>
    </p:extLst>
  </p:cSld>
  <p:clrMapOvr>
    <a:masterClrMapping/>
  </p:clrMapOvr>
</p:notes>
</file>

<file path=ppt/notesSlides/notesSlide1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5042EF7-5B0B-334F-A894-5D2DEE561FA6}" type="slidenum">
              <a:rPr lang="es-ES_tradnl" smtClean="0">
                <a:solidFill>
                  <a:prstClr val="black"/>
                </a:solidFill>
              </a:rPr>
              <a:pPr/>
              <a:t>198</a:t>
            </a:fld>
            <a:endParaRPr lang="es-ES_tradnl">
              <a:solidFill>
                <a:prstClr val="black"/>
              </a:solidFill>
            </a:endParaRPr>
          </a:p>
        </p:txBody>
      </p:sp>
    </p:spTree>
    <p:extLst>
      <p:ext uri="{BB962C8B-B14F-4D97-AF65-F5344CB8AC3E}">
        <p14:creationId xmlns:p14="http://schemas.microsoft.com/office/powerpoint/2010/main" val="3586000849"/>
      </p:ext>
    </p:extLst>
  </p:cSld>
  <p:clrMapOvr>
    <a:masterClrMapping/>
  </p:clrMapOvr>
</p:notes>
</file>

<file path=ppt/notesSlides/notesSlide1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sz="quarter" idx="5"/>
          </p:nvPr>
        </p:nvSpPr>
        <p:spPr/>
        <p:txBody>
          <a:bodyPr/>
          <a:lstStyle/>
          <a:p>
            <a:fld id="{D5042EF7-5B0B-334F-A894-5D2DEE561FA6}" type="slidenum">
              <a:rPr lang="es-ES_tradnl" smtClean="0">
                <a:solidFill>
                  <a:prstClr val="black"/>
                </a:solidFill>
              </a:rPr>
              <a:pPr/>
              <a:t>205</a:t>
            </a:fld>
            <a:endParaRPr lang="es-ES_tradnl">
              <a:solidFill>
                <a:prstClr val="black"/>
              </a:solidFill>
            </a:endParaRPr>
          </a:p>
        </p:txBody>
      </p:sp>
    </p:spTree>
    <p:extLst>
      <p:ext uri="{BB962C8B-B14F-4D97-AF65-F5344CB8AC3E}">
        <p14:creationId xmlns:p14="http://schemas.microsoft.com/office/powerpoint/2010/main" val="2880734173"/>
      </p:ext>
    </p:extLst>
  </p:cSld>
  <p:clrMapOvr>
    <a:masterClrMapping/>
  </p:clrMapOvr>
</p:notes>
</file>

<file path=ppt/notesSlides/notesSlide1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7BCC1CD5-3BCB-4F00-A313-CDA3D429E65A}" type="slidenum">
              <a:rPr lang="en-US" smtClean="0">
                <a:solidFill>
                  <a:prstClr val="black"/>
                </a:solidFill>
              </a:rPr>
              <a:pPr>
                <a:defRPr/>
              </a:pPr>
              <a:t>208</a:t>
            </a:fld>
            <a:endParaRPr lang="en-US" dirty="0">
              <a:solidFill>
                <a:prstClr val="black"/>
              </a:solidFill>
            </a:endParaRPr>
          </a:p>
        </p:txBody>
      </p:sp>
    </p:spTree>
    <p:extLst>
      <p:ext uri="{BB962C8B-B14F-4D97-AF65-F5344CB8AC3E}">
        <p14:creationId xmlns:p14="http://schemas.microsoft.com/office/powerpoint/2010/main" val="2384280848"/>
      </p:ext>
    </p:extLst>
  </p:cSld>
  <p:clrMapOvr>
    <a:masterClrMapping/>
  </p:clrMapOvr>
</p:notes>
</file>

<file path=ppt/notesSlides/notesSlide1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7BCC1CD5-3BCB-4F00-A313-CDA3D429E65A}" type="slidenum">
              <a:rPr lang="en-US" smtClean="0">
                <a:solidFill>
                  <a:prstClr val="black"/>
                </a:solidFill>
              </a:rPr>
              <a:pPr>
                <a:defRPr/>
              </a:pPr>
              <a:t>209</a:t>
            </a:fld>
            <a:endParaRPr lang="en-US" dirty="0">
              <a:solidFill>
                <a:prstClr val="black"/>
              </a:solidFill>
            </a:endParaRPr>
          </a:p>
        </p:txBody>
      </p:sp>
    </p:spTree>
    <p:extLst>
      <p:ext uri="{BB962C8B-B14F-4D97-AF65-F5344CB8AC3E}">
        <p14:creationId xmlns:p14="http://schemas.microsoft.com/office/powerpoint/2010/main" val="1160947711"/>
      </p:ext>
    </p:extLst>
  </p:cSld>
  <p:clrMapOvr>
    <a:masterClrMapping/>
  </p:clrMapOvr>
</p:notes>
</file>

<file path=ppt/notesSlides/notesSlide1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s-ES_tradnl" dirty="0"/>
          </a:p>
        </p:txBody>
      </p:sp>
      <p:sp>
        <p:nvSpPr>
          <p:cNvPr id="4" name="Slide Number Placeholder 3"/>
          <p:cNvSpPr>
            <a:spLocks noGrp="1"/>
          </p:cNvSpPr>
          <p:nvPr>
            <p:ph type="sldNum" sz="quarter" idx="5"/>
          </p:nvPr>
        </p:nvSpPr>
        <p:spPr/>
        <p:txBody>
          <a:bodyPr/>
          <a:lstStyle/>
          <a:p>
            <a:fld id="{D5042EF7-5B0B-334F-A894-5D2DEE561FA6}" type="slidenum">
              <a:rPr lang="es-ES_tradnl" smtClean="0">
                <a:solidFill>
                  <a:prstClr val="black"/>
                </a:solidFill>
              </a:rPr>
              <a:pPr/>
              <a:t>210</a:t>
            </a:fld>
            <a:endParaRPr lang="es-ES_tradnl">
              <a:solidFill>
                <a:prstClr val="black"/>
              </a:solidFill>
            </a:endParaRPr>
          </a:p>
        </p:txBody>
      </p:sp>
    </p:spTree>
    <p:extLst>
      <p:ext uri="{BB962C8B-B14F-4D97-AF65-F5344CB8AC3E}">
        <p14:creationId xmlns:p14="http://schemas.microsoft.com/office/powerpoint/2010/main" val="604402596"/>
      </p:ext>
    </p:extLst>
  </p:cSld>
  <p:clrMapOvr>
    <a:masterClrMapping/>
  </p:clrMapOvr>
</p:notes>
</file>

<file path=ppt/notesSlides/notesSlide1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5042EF7-5B0B-334F-A894-5D2DEE561FA6}" type="slidenum">
              <a:rPr lang="es-ES_tradnl" smtClean="0"/>
              <a:t>211</a:t>
            </a:fld>
            <a:endParaRPr lang="es-ES_tradnl"/>
          </a:p>
        </p:txBody>
      </p:sp>
    </p:spTree>
    <p:extLst>
      <p:ext uri="{BB962C8B-B14F-4D97-AF65-F5344CB8AC3E}">
        <p14:creationId xmlns:p14="http://schemas.microsoft.com/office/powerpoint/2010/main" val="1490061240"/>
      </p:ext>
    </p:extLst>
  </p:cSld>
  <p:clrMapOvr>
    <a:masterClrMapping/>
  </p:clrMapOvr>
</p:notes>
</file>

<file path=ppt/notesSlides/notesSlide1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Last </a:t>
            </a:r>
          </a:p>
          <a:p>
            <a:r>
              <a:rPr lang="en-US" dirty="0"/>
              <a:t>Stay</a:t>
            </a:r>
            <a:r>
              <a:rPr lang="en-US" baseline="0" dirty="0"/>
              <a:t> in touch</a:t>
            </a:r>
          </a:p>
          <a:p>
            <a:r>
              <a:rPr lang="en-US" baseline="0" dirty="0"/>
              <a:t>From </a:t>
            </a:r>
            <a:r>
              <a:rPr lang="en-US" baseline="0" dirty="0" err="1"/>
              <a:t>india</a:t>
            </a:r>
            <a:r>
              <a:rPr lang="en-US" baseline="0" dirty="0"/>
              <a:t> actually</a:t>
            </a:r>
          </a:p>
          <a:p>
            <a:r>
              <a:rPr lang="en-US" baseline="0" dirty="0"/>
              <a:t>Training videos</a:t>
            </a:r>
          </a:p>
          <a:p>
            <a:r>
              <a:rPr lang="en-US" baseline="0" dirty="0"/>
              <a:t> different help work </a:t>
            </a:r>
            <a:r>
              <a:rPr lang="en-US" baseline="0" dirty="0" err="1"/>
              <a:t>closesly</a:t>
            </a:r>
            <a:endParaRPr lang="en-US" baseline="0" dirty="0"/>
          </a:p>
          <a:p>
            <a:endParaRPr lang="en-US" baseline="0" dirty="0"/>
          </a:p>
          <a:p>
            <a:r>
              <a:rPr lang="en-US" baseline="0" dirty="0"/>
              <a:t>Please feel free to speak with me after - </a:t>
            </a:r>
            <a:endParaRPr lang="en-US" dirty="0"/>
          </a:p>
        </p:txBody>
      </p:sp>
      <p:sp>
        <p:nvSpPr>
          <p:cNvPr id="4" name="Slide Number Placeholder 3"/>
          <p:cNvSpPr>
            <a:spLocks noGrp="1"/>
          </p:cNvSpPr>
          <p:nvPr>
            <p:ph type="sldNum" sz="quarter" idx="10"/>
          </p:nvPr>
        </p:nvSpPr>
        <p:spPr/>
        <p:txBody>
          <a:bodyPr/>
          <a:lstStyle/>
          <a:p>
            <a:fld id="{EAA61779-1CE8-8C45-ACF4-2FCE75918EAA}" type="slidenum">
              <a:rPr lang="en-US" smtClean="0">
                <a:solidFill>
                  <a:prstClr val="black"/>
                </a:solidFill>
                <a:latin typeface="WeblySleek UI Semilight"/>
              </a:rPr>
              <a:pPr/>
              <a:t>212</a:t>
            </a:fld>
            <a:endParaRPr lang="en-US" dirty="0">
              <a:solidFill>
                <a:prstClr val="black"/>
              </a:solidFill>
              <a:latin typeface="WeblySleek UI Semilight"/>
            </a:endParaRPr>
          </a:p>
        </p:txBody>
      </p:sp>
    </p:spTree>
    <p:extLst>
      <p:ext uri="{BB962C8B-B14F-4D97-AF65-F5344CB8AC3E}">
        <p14:creationId xmlns:p14="http://schemas.microsoft.com/office/powerpoint/2010/main" val="1969504125"/>
      </p:ext>
    </p:extLst>
  </p:cSld>
  <p:clrMapOvr>
    <a:masterClrMapping/>
  </p:clrMapOvr>
</p:notes>
</file>

<file path=ppt/notesSlides/notesSlide1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6F2E8295-C0EC-4C58-8EAF-12F11D3DD349}" type="slidenum">
              <a:rPr lang="zh-CN" altLang="en-US" smtClean="0">
                <a:solidFill>
                  <a:prstClr val="black"/>
                </a:solidFill>
                <a:ea typeface="宋体" panose="02010600030101010101" pitchFamily="2" charset="-122"/>
              </a:rPr>
              <a:pPr/>
              <a:t>213</a:t>
            </a:fld>
            <a:endParaRPr lang="zh-CN" altLang="en-US" dirty="0">
              <a:solidFill>
                <a:prstClr val="black"/>
              </a:solidFill>
              <a:ea typeface="宋体" panose="02010600030101010101" pitchFamily="2" charset="-122"/>
            </a:endParaRPr>
          </a:p>
        </p:txBody>
      </p:sp>
    </p:spTree>
    <p:extLst>
      <p:ext uri="{BB962C8B-B14F-4D97-AF65-F5344CB8AC3E}">
        <p14:creationId xmlns:p14="http://schemas.microsoft.com/office/powerpoint/2010/main" val="5208685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yeastar.com/" TargetMode="External"/><Relationship Id="rId1" Type="http://schemas.openxmlformats.org/officeDocument/2006/relationships/slideMaster" Target="../slideMasters/slideMaster2.xml"/><Relationship Id="rId4" Type="http://schemas.openxmlformats.org/officeDocument/2006/relationships/image" Target="../media/image4.png"/></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yeastar.com/" TargetMode="External"/><Relationship Id="rId1" Type="http://schemas.openxmlformats.org/officeDocument/2006/relationships/slideMaster" Target="../slideMasters/slideMaster2.xml"/><Relationship Id="rId4" Type="http://schemas.openxmlformats.org/officeDocument/2006/relationships/image" Target="../media/image4.png"/></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emf"/><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emf"/><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emf"/><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emf"/><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emf"/><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emf"/><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emf"/><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emf"/><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emf"/><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emf"/><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emf"/><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emf"/><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emf"/><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emf"/><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emf"/><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emf"/><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9.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3D0EE23-777E-374A-AAA0-DFE7E87B3771}"/>
              </a:ext>
            </a:extLst>
          </p:cNvPr>
          <p:cNvSpPr>
            <a:spLocks noGrp="1"/>
          </p:cNvSpPr>
          <p:nvPr>
            <p:ph type="ctrTitle"/>
          </p:nvPr>
        </p:nvSpPr>
        <p:spPr>
          <a:xfrm>
            <a:off x="1524000" y="1122363"/>
            <a:ext cx="9144000" cy="2387600"/>
          </a:xfrm>
        </p:spPr>
        <p:txBody>
          <a:bodyPr anchor="b"/>
          <a:lstStyle>
            <a:lvl1pPr algn="ctr">
              <a:defRPr sz="6000"/>
            </a:lvl1pPr>
          </a:lstStyle>
          <a:p>
            <a:r>
              <a:rPr lang="es-MX"/>
              <a:t>Haz clic para modificar el estilo de título del patrón</a:t>
            </a:r>
            <a:endParaRPr lang="es-ES_tradnl"/>
          </a:p>
        </p:txBody>
      </p:sp>
      <p:sp>
        <p:nvSpPr>
          <p:cNvPr id="3" name="Subtítulo 2">
            <a:extLst>
              <a:ext uri="{FF2B5EF4-FFF2-40B4-BE49-F238E27FC236}">
                <a16:creationId xmlns:a16="http://schemas.microsoft.com/office/drawing/2014/main" id="{BF3CDF85-9108-DC40-A944-26E766EE5DF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s-MX"/>
              <a:t>Haz clic para editar el estilo de subtítulo del patrón</a:t>
            </a:r>
            <a:endParaRPr lang="es-ES_tradnl"/>
          </a:p>
        </p:txBody>
      </p:sp>
      <p:sp>
        <p:nvSpPr>
          <p:cNvPr id="4" name="Marcador de fecha 3">
            <a:extLst>
              <a:ext uri="{FF2B5EF4-FFF2-40B4-BE49-F238E27FC236}">
                <a16:creationId xmlns:a16="http://schemas.microsoft.com/office/drawing/2014/main" id="{5F78D2D8-0F47-434E-BEBD-6222A26B2EA4}"/>
              </a:ext>
            </a:extLst>
          </p:cNvPr>
          <p:cNvSpPr>
            <a:spLocks noGrp="1"/>
          </p:cNvSpPr>
          <p:nvPr>
            <p:ph type="dt" sz="half" idx="10"/>
          </p:nvPr>
        </p:nvSpPr>
        <p:spPr/>
        <p:txBody>
          <a:bodyPr/>
          <a:lstStyle/>
          <a:p>
            <a:fld id="{356C7242-DE59-F342-8588-9887C401BB65}" type="datetimeFigureOut">
              <a:rPr lang="es-ES_tradnl" smtClean="0"/>
              <a:t>27/01/2026</a:t>
            </a:fld>
            <a:endParaRPr lang="es-ES_tradnl"/>
          </a:p>
        </p:txBody>
      </p:sp>
      <p:sp>
        <p:nvSpPr>
          <p:cNvPr id="5" name="Marcador de pie de página 4">
            <a:extLst>
              <a:ext uri="{FF2B5EF4-FFF2-40B4-BE49-F238E27FC236}">
                <a16:creationId xmlns:a16="http://schemas.microsoft.com/office/drawing/2014/main" id="{C3383E9B-E2A2-D041-9D9B-CC750722CF99}"/>
              </a:ext>
            </a:extLst>
          </p:cNvPr>
          <p:cNvSpPr>
            <a:spLocks noGrp="1"/>
          </p:cNvSpPr>
          <p:nvPr>
            <p:ph type="ftr" sz="quarter" idx="11"/>
          </p:nvPr>
        </p:nvSpPr>
        <p:spPr/>
        <p:txBody>
          <a:bodyPr/>
          <a:lstStyle/>
          <a:p>
            <a:endParaRPr lang="es-ES_tradnl"/>
          </a:p>
        </p:txBody>
      </p:sp>
      <p:sp>
        <p:nvSpPr>
          <p:cNvPr id="6" name="Marcador de número de diapositiva 5">
            <a:extLst>
              <a:ext uri="{FF2B5EF4-FFF2-40B4-BE49-F238E27FC236}">
                <a16:creationId xmlns:a16="http://schemas.microsoft.com/office/drawing/2014/main" id="{0EB03664-2193-BE41-867A-7066493CEFB5}"/>
              </a:ext>
            </a:extLst>
          </p:cNvPr>
          <p:cNvSpPr>
            <a:spLocks noGrp="1"/>
          </p:cNvSpPr>
          <p:nvPr>
            <p:ph type="sldNum" sz="quarter" idx="12"/>
          </p:nvPr>
        </p:nvSpPr>
        <p:spPr/>
        <p:txBody>
          <a:bodyPr/>
          <a:lstStyle/>
          <a:p>
            <a:fld id="{DA9576C5-C55E-4E4D-809A-340EAD673E42}" type="slidenum">
              <a:rPr lang="es-ES_tradnl" smtClean="0"/>
              <a:t>‹#›</a:t>
            </a:fld>
            <a:endParaRPr lang="es-ES_tradnl"/>
          </a:p>
        </p:txBody>
      </p:sp>
    </p:spTree>
    <p:extLst>
      <p:ext uri="{BB962C8B-B14F-4D97-AF65-F5344CB8AC3E}">
        <p14:creationId xmlns:p14="http://schemas.microsoft.com/office/powerpoint/2010/main" val="23696913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6073C45-43C7-CA4C-A420-D3CB05B99B52}"/>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contenido 2">
            <a:extLst>
              <a:ext uri="{FF2B5EF4-FFF2-40B4-BE49-F238E27FC236}">
                <a16:creationId xmlns:a16="http://schemas.microsoft.com/office/drawing/2014/main" id="{1971E84A-70E4-5E44-9F34-11AC6356A7F5}"/>
              </a:ext>
            </a:extLst>
          </p:cNvPr>
          <p:cNvSpPr>
            <a:spLocks noGrp="1"/>
          </p:cNvSpPr>
          <p:nvPr>
            <p:ph idx="1"/>
          </p:nvPr>
        </p:nvSpPr>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EED1A01A-FBF1-E243-9A2D-801725C2DD1A}"/>
              </a:ext>
            </a:extLst>
          </p:cNvPr>
          <p:cNvSpPr>
            <a:spLocks noGrp="1"/>
          </p:cNvSpPr>
          <p:nvPr>
            <p:ph type="dt" sz="half" idx="10"/>
          </p:nvPr>
        </p:nvSpPr>
        <p:spPr/>
        <p:txBody>
          <a:bodyPr/>
          <a:lstStyle/>
          <a:p>
            <a:fld id="{356C7242-DE59-F342-8588-9887C401BB65}" type="datetimeFigureOut">
              <a:rPr lang="es-ES_tradnl" smtClean="0"/>
              <a:t>27/01/2026</a:t>
            </a:fld>
            <a:endParaRPr lang="es-ES_tradnl"/>
          </a:p>
        </p:txBody>
      </p:sp>
      <p:sp>
        <p:nvSpPr>
          <p:cNvPr id="5" name="Marcador de pie de página 4">
            <a:extLst>
              <a:ext uri="{FF2B5EF4-FFF2-40B4-BE49-F238E27FC236}">
                <a16:creationId xmlns:a16="http://schemas.microsoft.com/office/drawing/2014/main" id="{54D0A7E7-9A9A-3C4D-B1E7-E9845F6CC2CB}"/>
              </a:ext>
            </a:extLst>
          </p:cNvPr>
          <p:cNvSpPr>
            <a:spLocks noGrp="1"/>
          </p:cNvSpPr>
          <p:nvPr>
            <p:ph type="ftr" sz="quarter" idx="11"/>
          </p:nvPr>
        </p:nvSpPr>
        <p:spPr/>
        <p:txBody>
          <a:bodyPr/>
          <a:lstStyle/>
          <a:p>
            <a:endParaRPr lang="es-ES_tradnl"/>
          </a:p>
        </p:txBody>
      </p:sp>
      <p:sp>
        <p:nvSpPr>
          <p:cNvPr id="6" name="Marcador de número de diapositiva 5">
            <a:extLst>
              <a:ext uri="{FF2B5EF4-FFF2-40B4-BE49-F238E27FC236}">
                <a16:creationId xmlns:a16="http://schemas.microsoft.com/office/drawing/2014/main" id="{798880F1-D763-8F4B-A9BD-C1A885A69BED}"/>
              </a:ext>
            </a:extLst>
          </p:cNvPr>
          <p:cNvSpPr>
            <a:spLocks noGrp="1"/>
          </p:cNvSpPr>
          <p:nvPr>
            <p:ph type="sldNum" sz="quarter" idx="12"/>
          </p:nvPr>
        </p:nvSpPr>
        <p:spPr/>
        <p:txBody>
          <a:bodyPr/>
          <a:lstStyle/>
          <a:p>
            <a:fld id="{DA9576C5-C55E-4E4D-809A-340EAD673E42}" type="slidenum">
              <a:rPr lang="es-ES_tradnl" smtClean="0"/>
              <a:t>‹#›</a:t>
            </a:fld>
            <a:endParaRPr lang="es-ES_tradnl"/>
          </a:p>
        </p:txBody>
      </p:sp>
    </p:spTree>
    <p:extLst>
      <p:ext uri="{BB962C8B-B14F-4D97-AF65-F5344CB8AC3E}">
        <p14:creationId xmlns:p14="http://schemas.microsoft.com/office/powerpoint/2010/main" val="29477374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D3B19950-F992-2947-A008-956C8FB8D914}"/>
              </a:ext>
            </a:extLst>
          </p:cNvPr>
          <p:cNvSpPr>
            <a:spLocks noGrp="1"/>
          </p:cNvSpPr>
          <p:nvPr>
            <p:ph type="title"/>
          </p:nvPr>
        </p:nvSpPr>
        <p:spPr>
          <a:xfrm>
            <a:off x="831850" y="1709738"/>
            <a:ext cx="10515600" cy="2852737"/>
          </a:xfrm>
        </p:spPr>
        <p:txBody>
          <a:bodyPr anchor="b"/>
          <a:lstStyle>
            <a:lvl1pPr>
              <a:defRPr sz="6000"/>
            </a:lvl1pPr>
          </a:lstStyle>
          <a:p>
            <a:r>
              <a:rPr lang="es-MX"/>
              <a:t>Haz clic para modificar el estilo de título del patrón</a:t>
            </a:r>
            <a:endParaRPr lang="es-ES_tradnl"/>
          </a:p>
        </p:txBody>
      </p:sp>
      <p:sp>
        <p:nvSpPr>
          <p:cNvPr id="3" name="Marcador de texto 2">
            <a:extLst>
              <a:ext uri="{FF2B5EF4-FFF2-40B4-BE49-F238E27FC236}">
                <a16:creationId xmlns:a16="http://schemas.microsoft.com/office/drawing/2014/main" id="{BB0C60C2-3E17-384E-AEF0-C1D29C555C1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s-MX"/>
              <a:t>Haga clic para modificar los estilos de texto del patrón</a:t>
            </a:r>
          </a:p>
        </p:txBody>
      </p:sp>
      <p:sp>
        <p:nvSpPr>
          <p:cNvPr id="4" name="Marcador de fecha 3">
            <a:extLst>
              <a:ext uri="{FF2B5EF4-FFF2-40B4-BE49-F238E27FC236}">
                <a16:creationId xmlns:a16="http://schemas.microsoft.com/office/drawing/2014/main" id="{80EC10B0-80A5-884A-8303-A9627187668A}"/>
              </a:ext>
            </a:extLst>
          </p:cNvPr>
          <p:cNvSpPr>
            <a:spLocks noGrp="1"/>
          </p:cNvSpPr>
          <p:nvPr>
            <p:ph type="dt" sz="half" idx="10"/>
          </p:nvPr>
        </p:nvSpPr>
        <p:spPr/>
        <p:txBody>
          <a:bodyPr/>
          <a:lstStyle/>
          <a:p>
            <a:fld id="{356C7242-DE59-F342-8588-9887C401BB65}" type="datetimeFigureOut">
              <a:rPr lang="es-ES_tradnl" smtClean="0"/>
              <a:t>27/01/2026</a:t>
            </a:fld>
            <a:endParaRPr lang="es-ES_tradnl"/>
          </a:p>
        </p:txBody>
      </p:sp>
      <p:sp>
        <p:nvSpPr>
          <p:cNvPr id="5" name="Marcador de pie de página 4">
            <a:extLst>
              <a:ext uri="{FF2B5EF4-FFF2-40B4-BE49-F238E27FC236}">
                <a16:creationId xmlns:a16="http://schemas.microsoft.com/office/drawing/2014/main" id="{101580A8-1A22-8245-9E92-67A4AB64A10D}"/>
              </a:ext>
            </a:extLst>
          </p:cNvPr>
          <p:cNvSpPr>
            <a:spLocks noGrp="1"/>
          </p:cNvSpPr>
          <p:nvPr>
            <p:ph type="ftr" sz="quarter" idx="11"/>
          </p:nvPr>
        </p:nvSpPr>
        <p:spPr/>
        <p:txBody>
          <a:bodyPr/>
          <a:lstStyle/>
          <a:p>
            <a:endParaRPr lang="es-ES_tradnl"/>
          </a:p>
        </p:txBody>
      </p:sp>
      <p:sp>
        <p:nvSpPr>
          <p:cNvPr id="6" name="Marcador de número de diapositiva 5">
            <a:extLst>
              <a:ext uri="{FF2B5EF4-FFF2-40B4-BE49-F238E27FC236}">
                <a16:creationId xmlns:a16="http://schemas.microsoft.com/office/drawing/2014/main" id="{3A565F33-1BC0-9E4F-801B-196B67488AB6}"/>
              </a:ext>
            </a:extLst>
          </p:cNvPr>
          <p:cNvSpPr>
            <a:spLocks noGrp="1"/>
          </p:cNvSpPr>
          <p:nvPr>
            <p:ph type="sldNum" sz="quarter" idx="12"/>
          </p:nvPr>
        </p:nvSpPr>
        <p:spPr/>
        <p:txBody>
          <a:bodyPr/>
          <a:lstStyle/>
          <a:p>
            <a:fld id="{DA9576C5-C55E-4E4D-809A-340EAD673E42}" type="slidenum">
              <a:rPr lang="es-ES_tradnl" smtClean="0"/>
              <a:t>‹#›</a:t>
            </a:fld>
            <a:endParaRPr lang="es-ES_tradnl"/>
          </a:p>
        </p:txBody>
      </p:sp>
    </p:spTree>
    <p:extLst>
      <p:ext uri="{BB962C8B-B14F-4D97-AF65-F5344CB8AC3E}">
        <p14:creationId xmlns:p14="http://schemas.microsoft.com/office/powerpoint/2010/main" val="16534141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CFDEE75A-9E4E-EF40-A326-B192F84E7781}"/>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contenido 2">
            <a:extLst>
              <a:ext uri="{FF2B5EF4-FFF2-40B4-BE49-F238E27FC236}">
                <a16:creationId xmlns:a16="http://schemas.microsoft.com/office/drawing/2014/main" id="{00ACF98D-73C1-7F4A-AE3A-7F7D29123B86}"/>
              </a:ext>
            </a:extLst>
          </p:cNvPr>
          <p:cNvSpPr>
            <a:spLocks noGrp="1"/>
          </p:cNvSpPr>
          <p:nvPr>
            <p:ph sz="half" idx="1"/>
          </p:nvPr>
        </p:nvSpPr>
        <p:spPr>
          <a:xfrm>
            <a:off x="838200" y="1825625"/>
            <a:ext cx="5181600" cy="435133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contenido 3">
            <a:extLst>
              <a:ext uri="{FF2B5EF4-FFF2-40B4-BE49-F238E27FC236}">
                <a16:creationId xmlns:a16="http://schemas.microsoft.com/office/drawing/2014/main" id="{02F5D953-FCFA-9B4B-A415-AD677C653D91}"/>
              </a:ext>
            </a:extLst>
          </p:cNvPr>
          <p:cNvSpPr>
            <a:spLocks noGrp="1"/>
          </p:cNvSpPr>
          <p:nvPr>
            <p:ph sz="half" idx="2"/>
          </p:nvPr>
        </p:nvSpPr>
        <p:spPr>
          <a:xfrm>
            <a:off x="6172200" y="1825625"/>
            <a:ext cx="5181600" cy="435133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5" name="Marcador de fecha 4">
            <a:extLst>
              <a:ext uri="{FF2B5EF4-FFF2-40B4-BE49-F238E27FC236}">
                <a16:creationId xmlns:a16="http://schemas.microsoft.com/office/drawing/2014/main" id="{55759904-CA0D-BF41-BEA7-ECC47F45ECC6}"/>
              </a:ext>
            </a:extLst>
          </p:cNvPr>
          <p:cNvSpPr>
            <a:spLocks noGrp="1"/>
          </p:cNvSpPr>
          <p:nvPr>
            <p:ph type="dt" sz="half" idx="10"/>
          </p:nvPr>
        </p:nvSpPr>
        <p:spPr/>
        <p:txBody>
          <a:bodyPr/>
          <a:lstStyle/>
          <a:p>
            <a:fld id="{356C7242-DE59-F342-8588-9887C401BB65}" type="datetimeFigureOut">
              <a:rPr lang="es-ES_tradnl" smtClean="0"/>
              <a:t>27/01/2026</a:t>
            </a:fld>
            <a:endParaRPr lang="es-ES_tradnl"/>
          </a:p>
        </p:txBody>
      </p:sp>
      <p:sp>
        <p:nvSpPr>
          <p:cNvPr id="6" name="Marcador de pie de página 5">
            <a:extLst>
              <a:ext uri="{FF2B5EF4-FFF2-40B4-BE49-F238E27FC236}">
                <a16:creationId xmlns:a16="http://schemas.microsoft.com/office/drawing/2014/main" id="{4074A04F-B830-4447-8B6C-F5277AC2B96E}"/>
              </a:ext>
            </a:extLst>
          </p:cNvPr>
          <p:cNvSpPr>
            <a:spLocks noGrp="1"/>
          </p:cNvSpPr>
          <p:nvPr>
            <p:ph type="ftr" sz="quarter" idx="11"/>
          </p:nvPr>
        </p:nvSpPr>
        <p:spPr/>
        <p:txBody>
          <a:bodyPr/>
          <a:lstStyle/>
          <a:p>
            <a:endParaRPr lang="es-ES_tradnl"/>
          </a:p>
        </p:txBody>
      </p:sp>
      <p:sp>
        <p:nvSpPr>
          <p:cNvPr id="7" name="Marcador de número de diapositiva 6">
            <a:extLst>
              <a:ext uri="{FF2B5EF4-FFF2-40B4-BE49-F238E27FC236}">
                <a16:creationId xmlns:a16="http://schemas.microsoft.com/office/drawing/2014/main" id="{604529FB-3A61-734B-B292-895745B7F00C}"/>
              </a:ext>
            </a:extLst>
          </p:cNvPr>
          <p:cNvSpPr>
            <a:spLocks noGrp="1"/>
          </p:cNvSpPr>
          <p:nvPr>
            <p:ph type="sldNum" sz="quarter" idx="12"/>
          </p:nvPr>
        </p:nvSpPr>
        <p:spPr/>
        <p:txBody>
          <a:bodyPr/>
          <a:lstStyle/>
          <a:p>
            <a:fld id="{DA9576C5-C55E-4E4D-809A-340EAD673E42}" type="slidenum">
              <a:rPr lang="es-ES_tradnl" smtClean="0"/>
              <a:t>‹#›</a:t>
            </a:fld>
            <a:endParaRPr lang="es-ES_tradnl"/>
          </a:p>
        </p:txBody>
      </p:sp>
    </p:spTree>
    <p:extLst>
      <p:ext uri="{BB962C8B-B14F-4D97-AF65-F5344CB8AC3E}">
        <p14:creationId xmlns:p14="http://schemas.microsoft.com/office/powerpoint/2010/main" val="41649830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6E1616F-7781-3940-95D5-8E497C201025}"/>
              </a:ext>
            </a:extLst>
          </p:cNvPr>
          <p:cNvSpPr>
            <a:spLocks noGrp="1"/>
          </p:cNvSpPr>
          <p:nvPr>
            <p:ph type="title"/>
          </p:nvPr>
        </p:nvSpPr>
        <p:spPr>
          <a:xfrm>
            <a:off x="839788" y="365125"/>
            <a:ext cx="10515600" cy="1325563"/>
          </a:xfrm>
        </p:spPr>
        <p:txBody>
          <a:bodyPr/>
          <a:lstStyle/>
          <a:p>
            <a:r>
              <a:rPr lang="es-MX"/>
              <a:t>Haz clic para modificar el estilo de título del patrón</a:t>
            </a:r>
            <a:endParaRPr lang="es-ES_tradnl"/>
          </a:p>
        </p:txBody>
      </p:sp>
      <p:sp>
        <p:nvSpPr>
          <p:cNvPr id="3" name="Marcador de texto 2">
            <a:extLst>
              <a:ext uri="{FF2B5EF4-FFF2-40B4-BE49-F238E27FC236}">
                <a16:creationId xmlns:a16="http://schemas.microsoft.com/office/drawing/2014/main" id="{693963E9-9F39-8E46-A591-150DF44724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MX"/>
              <a:t>Haga clic para modificar los estilos de texto del patrón</a:t>
            </a:r>
          </a:p>
        </p:txBody>
      </p:sp>
      <p:sp>
        <p:nvSpPr>
          <p:cNvPr id="4" name="Marcador de contenido 3">
            <a:extLst>
              <a:ext uri="{FF2B5EF4-FFF2-40B4-BE49-F238E27FC236}">
                <a16:creationId xmlns:a16="http://schemas.microsoft.com/office/drawing/2014/main" id="{08CA5872-F158-BC41-9560-E9732FEA9FE5}"/>
              </a:ext>
            </a:extLst>
          </p:cNvPr>
          <p:cNvSpPr>
            <a:spLocks noGrp="1"/>
          </p:cNvSpPr>
          <p:nvPr>
            <p:ph sz="half" idx="2"/>
          </p:nvPr>
        </p:nvSpPr>
        <p:spPr>
          <a:xfrm>
            <a:off x="839788" y="2505075"/>
            <a:ext cx="5157787" cy="368458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5" name="Marcador de texto 4">
            <a:extLst>
              <a:ext uri="{FF2B5EF4-FFF2-40B4-BE49-F238E27FC236}">
                <a16:creationId xmlns:a16="http://schemas.microsoft.com/office/drawing/2014/main" id="{B57C2841-7E4A-C542-825D-71E24362BAF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MX"/>
              <a:t>Haga clic para modificar los estilos de texto del patrón</a:t>
            </a:r>
          </a:p>
        </p:txBody>
      </p:sp>
      <p:sp>
        <p:nvSpPr>
          <p:cNvPr id="6" name="Marcador de contenido 5">
            <a:extLst>
              <a:ext uri="{FF2B5EF4-FFF2-40B4-BE49-F238E27FC236}">
                <a16:creationId xmlns:a16="http://schemas.microsoft.com/office/drawing/2014/main" id="{E57A197B-5A64-7A40-AE8E-5BC38166D2DC}"/>
              </a:ext>
            </a:extLst>
          </p:cNvPr>
          <p:cNvSpPr>
            <a:spLocks noGrp="1"/>
          </p:cNvSpPr>
          <p:nvPr>
            <p:ph sz="quarter" idx="4"/>
          </p:nvPr>
        </p:nvSpPr>
        <p:spPr>
          <a:xfrm>
            <a:off x="6172200" y="2505075"/>
            <a:ext cx="5183188" cy="368458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7" name="Marcador de fecha 6">
            <a:extLst>
              <a:ext uri="{FF2B5EF4-FFF2-40B4-BE49-F238E27FC236}">
                <a16:creationId xmlns:a16="http://schemas.microsoft.com/office/drawing/2014/main" id="{BB04AE5E-8BDA-8C4A-AD7C-82199FF7198B}"/>
              </a:ext>
            </a:extLst>
          </p:cNvPr>
          <p:cNvSpPr>
            <a:spLocks noGrp="1"/>
          </p:cNvSpPr>
          <p:nvPr>
            <p:ph type="dt" sz="half" idx="10"/>
          </p:nvPr>
        </p:nvSpPr>
        <p:spPr/>
        <p:txBody>
          <a:bodyPr/>
          <a:lstStyle/>
          <a:p>
            <a:fld id="{356C7242-DE59-F342-8588-9887C401BB65}" type="datetimeFigureOut">
              <a:rPr lang="es-ES_tradnl" smtClean="0"/>
              <a:t>27/01/2026</a:t>
            </a:fld>
            <a:endParaRPr lang="es-ES_tradnl"/>
          </a:p>
        </p:txBody>
      </p:sp>
      <p:sp>
        <p:nvSpPr>
          <p:cNvPr id="8" name="Marcador de pie de página 7">
            <a:extLst>
              <a:ext uri="{FF2B5EF4-FFF2-40B4-BE49-F238E27FC236}">
                <a16:creationId xmlns:a16="http://schemas.microsoft.com/office/drawing/2014/main" id="{E4C97413-E4B9-F740-BBAD-66E90C1F3F12}"/>
              </a:ext>
            </a:extLst>
          </p:cNvPr>
          <p:cNvSpPr>
            <a:spLocks noGrp="1"/>
          </p:cNvSpPr>
          <p:nvPr>
            <p:ph type="ftr" sz="quarter" idx="11"/>
          </p:nvPr>
        </p:nvSpPr>
        <p:spPr/>
        <p:txBody>
          <a:bodyPr/>
          <a:lstStyle/>
          <a:p>
            <a:endParaRPr lang="es-ES_tradnl"/>
          </a:p>
        </p:txBody>
      </p:sp>
      <p:sp>
        <p:nvSpPr>
          <p:cNvPr id="9" name="Marcador de número de diapositiva 8">
            <a:extLst>
              <a:ext uri="{FF2B5EF4-FFF2-40B4-BE49-F238E27FC236}">
                <a16:creationId xmlns:a16="http://schemas.microsoft.com/office/drawing/2014/main" id="{E41BED57-0644-3942-81A2-A9C2920A8851}"/>
              </a:ext>
            </a:extLst>
          </p:cNvPr>
          <p:cNvSpPr>
            <a:spLocks noGrp="1"/>
          </p:cNvSpPr>
          <p:nvPr>
            <p:ph type="sldNum" sz="quarter" idx="12"/>
          </p:nvPr>
        </p:nvSpPr>
        <p:spPr/>
        <p:txBody>
          <a:bodyPr/>
          <a:lstStyle/>
          <a:p>
            <a:fld id="{DA9576C5-C55E-4E4D-809A-340EAD673E42}" type="slidenum">
              <a:rPr lang="es-ES_tradnl" smtClean="0"/>
              <a:t>‹#›</a:t>
            </a:fld>
            <a:endParaRPr lang="es-ES_tradnl"/>
          </a:p>
        </p:txBody>
      </p:sp>
    </p:spTree>
    <p:extLst>
      <p:ext uri="{BB962C8B-B14F-4D97-AF65-F5344CB8AC3E}">
        <p14:creationId xmlns:p14="http://schemas.microsoft.com/office/powerpoint/2010/main" val="9158404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0B13DEFB-E487-8E41-A8C1-DCCF7D0AA16D}"/>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fecha 2">
            <a:extLst>
              <a:ext uri="{FF2B5EF4-FFF2-40B4-BE49-F238E27FC236}">
                <a16:creationId xmlns:a16="http://schemas.microsoft.com/office/drawing/2014/main" id="{8C1B2C5B-2030-AA47-8296-C090E4308DE1}"/>
              </a:ext>
            </a:extLst>
          </p:cNvPr>
          <p:cNvSpPr>
            <a:spLocks noGrp="1"/>
          </p:cNvSpPr>
          <p:nvPr>
            <p:ph type="dt" sz="half" idx="10"/>
          </p:nvPr>
        </p:nvSpPr>
        <p:spPr/>
        <p:txBody>
          <a:bodyPr/>
          <a:lstStyle/>
          <a:p>
            <a:fld id="{356C7242-DE59-F342-8588-9887C401BB65}" type="datetimeFigureOut">
              <a:rPr lang="es-ES_tradnl" smtClean="0"/>
              <a:t>27/01/2026</a:t>
            </a:fld>
            <a:endParaRPr lang="es-ES_tradnl"/>
          </a:p>
        </p:txBody>
      </p:sp>
      <p:sp>
        <p:nvSpPr>
          <p:cNvPr id="4" name="Marcador de pie de página 3">
            <a:extLst>
              <a:ext uri="{FF2B5EF4-FFF2-40B4-BE49-F238E27FC236}">
                <a16:creationId xmlns:a16="http://schemas.microsoft.com/office/drawing/2014/main" id="{1DAA72AC-60EE-8F4C-8169-5989E1167B9B}"/>
              </a:ext>
            </a:extLst>
          </p:cNvPr>
          <p:cNvSpPr>
            <a:spLocks noGrp="1"/>
          </p:cNvSpPr>
          <p:nvPr>
            <p:ph type="ftr" sz="quarter" idx="11"/>
          </p:nvPr>
        </p:nvSpPr>
        <p:spPr/>
        <p:txBody>
          <a:bodyPr/>
          <a:lstStyle/>
          <a:p>
            <a:endParaRPr lang="es-ES_tradnl"/>
          </a:p>
        </p:txBody>
      </p:sp>
      <p:sp>
        <p:nvSpPr>
          <p:cNvPr id="5" name="Marcador de número de diapositiva 4">
            <a:extLst>
              <a:ext uri="{FF2B5EF4-FFF2-40B4-BE49-F238E27FC236}">
                <a16:creationId xmlns:a16="http://schemas.microsoft.com/office/drawing/2014/main" id="{E1E57C5B-DC14-E348-B06A-62387F2B7EC4}"/>
              </a:ext>
            </a:extLst>
          </p:cNvPr>
          <p:cNvSpPr>
            <a:spLocks noGrp="1"/>
          </p:cNvSpPr>
          <p:nvPr>
            <p:ph type="sldNum" sz="quarter" idx="12"/>
          </p:nvPr>
        </p:nvSpPr>
        <p:spPr/>
        <p:txBody>
          <a:bodyPr/>
          <a:lstStyle/>
          <a:p>
            <a:fld id="{DA9576C5-C55E-4E4D-809A-340EAD673E42}" type="slidenum">
              <a:rPr lang="es-ES_tradnl" smtClean="0"/>
              <a:t>‹#›</a:t>
            </a:fld>
            <a:endParaRPr lang="es-ES_tradnl"/>
          </a:p>
        </p:txBody>
      </p:sp>
    </p:spTree>
    <p:extLst>
      <p:ext uri="{BB962C8B-B14F-4D97-AF65-F5344CB8AC3E}">
        <p14:creationId xmlns:p14="http://schemas.microsoft.com/office/powerpoint/2010/main" val="11564697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Marcador de fecha 1">
            <a:extLst>
              <a:ext uri="{FF2B5EF4-FFF2-40B4-BE49-F238E27FC236}">
                <a16:creationId xmlns:a16="http://schemas.microsoft.com/office/drawing/2014/main" id="{6A4F0F79-1311-4643-97FB-BD6262D3495C}"/>
              </a:ext>
            </a:extLst>
          </p:cNvPr>
          <p:cNvSpPr>
            <a:spLocks noGrp="1"/>
          </p:cNvSpPr>
          <p:nvPr>
            <p:ph type="dt" sz="half" idx="10"/>
          </p:nvPr>
        </p:nvSpPr>
        <p:spPr/>
        <p:txBody>
          <a:bodyPr/>
          <a:lstStyle/>
          <a:p>
            <a:fld id="{356C7242-DE59-F342-8588-9887C401BB65}" type="datetimeFigureOut">
              <a:rPr lang="es-ES_tradnl" smtClean="0"/>
              <a:t>27/01/2026</a:t>
            </a:fld>
            <a:endParaRPr lang="es-ES_tradnl"/>
          </a:p>
        </p:txBody>
      </p:sp>
      <p:sp>
        <p:nvSpPr>
          <p:cNvPr id="3" name="Marcador de pie de página 2">
            <a:extLst>
              <a:ext uri="{FF2B5EF4-FFF2-40B4-BE49-F238E27FC236}">
                <a16:creationId xmlns:a16="http://schemas.microsoft.com/office/drawing/2014/main" id="{1D6D1F78-1F12-524F-A379-EA828EC6F842}"/>
              </a:ext>
            </a:extLst>
          </p:cNvPr>
          <p:cNvSpPr>
            <a:spLocks noGrp="1"/>
          </p:cNvSpPr>
          <p:nvPr>
            <p:ph type="ftr" sz="quarter" idx="11"/>
          </p:nvPr>
        </p:nvSpPr>
        <p:spPr/>
        <p:txBody>
          <a:bodyPr/>
          <a:lstStyle/>
          <a:p>
            <a:endParaRPr lang="es-ES_tradnl"/>
          </a:p>
        </p:txBody>
      </p:sp>
      <p:sp>
        <p:nvSpPr>
          <p:cNvPr id="4" name="Marcador de número de diapositiva 3">
            <a:extLst>
              <a:ext uri="{FF2B5EF4-FFF2-40B4-BE49-F238E27FC236}">
                <a16:creationId xmlns:a16="http://schemas.microsoft.com/office/drawing/2014/main" id="{13F5889A-0411-B744-9045-20EA5A98C7B6}"/>
              </a:ext>
            </a:extLst>
          </p:cNvPr>
          <p:cNvSpPr>
            <a:spLocks noGrp="1"/>
          </p:cNvSpPr>
          <p:nvPr>
            <p:ph type="sldNum" sz="quarter" idx="12"/>
          </p:nvPr>
        </p:nvSpPr>
        <p:spPr/>
        <p:txBody>
          <a:bodyPr/>
          <a:lstStyle/>
          <a:p>
            <a:fld id="{DA9576C5-C55E-4E4D-809A-340EAD673E42}" type="slidenum">
              <a:rPr lang="es-ES_tradnl" smtClean="0"/>
              <a:t>‹#›</a:t>
            </a:fld>
            <a:endParaRPr lang="es-ES_tradnl"/>
          </a:p>
        </p:txBody>
      </p:sp>
    </p:spTree>
    <p:extLst>
      <p:ext uri="{BB962C8B-B14F-4D97-AF65-F5344CB8AC3E}">
        <p14:creationId xmlns:p14="http://schemas.microsoft.com/office/powerpoint/2010/main" val="18611474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F6F5947-5E5B-4F43-83F8-6562A598FEF5}"/>
              </a:ext>
            </a:extLst>
          </p:cNvPr>
          <p:cNvSpPr>
            <a:spLocks noGrp="1"/>
          </p:cNvSpPr>
          <p:nvPr>
            <p:ph type="title"/>
          </p:nvPr>
        </p:nvSpPr>
        <p:spPr>
          <a:xfrm>
            <a:off x="839788" y="457200"/>
            <a:ext cx="3932237" cy="1600200"/>
          </a:xfrm>
        </p:spPr>
        <p:txBody>
          <a:bodyPr anchor="b"/>
          <a:lstStyle>
            <a:lvl1pPr>
              <a:defRPr sz="3200"/>
            </a:lvl1pPr>
          </a:lstStyle>
          <a:p>
            <a:r>
              <a:rPr lang="es-MX"/>
              <a:t>Haz clic para modificar el estilo de título del patrón</a:t>
            </a:r>
            <a:endParaRPr lang="es-ES_tradnl"/>
          </a:p>
        </p:txBody>
      </p:sp>
      <p:sp>
        <p:nvSpPr>
          <p:cNvPr id="3" name="Marcador de contenido 2">
            <a:extLst>
              <a:ext uri="{FF2B5EF4-FFF2-40B4-BE49-F238E27FC236}">
                <a16:creationId xmlns:a16="http://schemas.microsoft.com/office/drawing/2014/main" id="{F4E3945F-9DCD-D84B-A541-30F108E2549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texto 3">
            <a:extLst>
              <a:ext uri="{FF2B5EF4-FFF2-40B4-BE49-F238E27FC236}">
                <a16:creationId xmlns:a16="http://schemas.microsoft.com/office/drawing/2014/main" id="{6031D45E-0CAD-A94E-ABFD-1158275B5C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MX"/>
              <a:t>Haga clic para modificar los estilos de texto del patrón</a:t>
            </a:r>
          </a:p>
        </p:txBody>
      </p:sp>
      <p:sp>
        <p:nvSpPr>
          <p:cNvPr id="5" name="Marcador de fecha 4">
            <a:extLst>
              <a:ext uri="{FF2B5EF4-FFF2-40B4-BE49-F238E27FC236}">
                <a16:creationId xmlns:a16="http://schemas.microsoft.com/office/drawing/2014/main" id="{B0A23D59-6ADC-6A40-8748-57D267335C31}"/>
              </a:ext>
            </a:extLst>
          </p:cNvPr>
          <p:cNvSpPr>
            <a:spLocks noGrp="1"/>
          </p:cNvSpPr>
          <p:nvPr>
            <p:ph type="dt" sz="half" idx="10"/>
          </p:nvPr>
        </p:nvSpPr>
        <p:spPr/>
        <p:txBody>
          <a:bodyPr/>
          <a:lstStyle/>
          <a:p>
            <a:fld id="{356C7242-DE59-F342-8588-9887C401BB65}" type="datetimeFigureOut">
              <a:rPr lang="es-ES_tradnl" smtClean="0"/>
              <a:t>27/01/2026</a:t>
            </a:fld>
            <a:endParaRPr lang="es-ES_tradnl"/>
          </a:p>
        </p:txBody>
      </p:sp>
      <p:sp>
        <p:nvSpPr>
          <p:cNvPr id="6" name="Marcador de pie de página 5">
            <a:extLst>
              <a:ext uri="{FF2B5EF4-FFF2-40B4-BE49-F238E27FC236}">
                <a16:creationId xmlns:a16="http://schemas.microsoft.com/office/drawing/2014/main" id="{A53C0302-4956-2B47-BFFD-165861BFEBBF}"/>
              </a:ext>
            </a:extLst>
          </p:cNvPr>
          <p:cNvSpPr>
            <a:spLocks noGrp="1"/>
          </p:cNvSpPr>
          <p:nvPr>
            <p:ph type="ftr" sz="quarter" idx="11"/>
          </p:nvPr>
        </p:nvSpPr>
        <p:spPr/>
        <p:txBody>
          <a:bodyPr/>
          <a:lstStyle/>
          <a:p>
            <a:endParaRPr lang="es-ES_tradnl"/>
          </a:p>
        </p:txBody>
      </p:sp>
      <p:sp>
        <p:nvSpPr>
          <p:cNvPr id="7" name="Marcador de número de diapositiva 6">
            <a:extLst>
              <a:ext uri="{FF2B5EF4-FFF2-40B4-BE49-F238E27FC236}">
                <a16:creationId xmlns:a16="http://schemas.microsoft.com/office/drawing/2014/main" id="{CBB65C09-4C8A-5440-B7B9-BA05464FC3DC}"/>
              </a:ext>
            </a:extLst>
          </p:cNvPr>
          <p:cNvSpPr>
            <a:spLocks noGrp="1"/>
          </p:cNvSpPr>
          <p:nvPr>
            <p:ph type="sldNum" sz="quarter" idx="12"/>
          </p:nvPr>
        </p:nvSpPr>
        <p:spPr/>
        <p:txBody>
          <a:bodyPr/>
          <a:lstStyle/>
          <a:p>
            <a:fld id="{DA9576C5-C55E-4E4D-809A-340EAD673E42}" type="slidenum">
              <a:rPr lang="es-ES_tradnl" smtClean="0"/>
              <a:t>‹#›</a:t>
            </a:fld>
            <a:endParaRPr lang="es-ES_tradnl"/>
          </a:p>
        </p:txBody>
      </p:sp>
    </p:spTree>
    <p:extLst>
      <p:ext uri="{BB962C8B-B14F-4D97-AF65-F5344CB8AC3E}">
        <p14:creationId xmlns:p14="http://schemas.microsoft.com/office/powerpoint/2010/main" val="31966682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7234E543-EB3F-5544-8A6C-B95FBDB93037}"/>
              </a:ext>
            </a:extLst>
          </p:cNvPr>
          <p:cNvSpPr>
            <a:spLocks noGrp="1"/>
          </p:cNvSpPr>
          <p:nvPr>
            <p:ph type="title"/>
          </p:nvPr>
        </p:nvSpPr>
        <p:spPr>
          <a:xfrm>
            <a:off x="839788" y="457200"/>
            <a:ext cx="3932237" cy="1600200"/>
          </a:xfrm>
        </p:spPr>
        <p:txBody>
          <a:bodyPr anchor="b"/>
          <a:lstStyle>
            <a:lvl1pPr>
              <a:defRPr sz="3200"/>
            </a:lvl1pPr>
          </a:lstStyle>
          <a:p>
            <a:r>
              <a:rPr lang="es-MX"/>
              <a:t>Haz clic para modificar el estilo de título del patrón</a:t>
            </a:r>
            <a:endParaRPr lang="es-ES_tradnl"/>
          </a:p>
        </p:txBody>
      </p:sp>
      <p:sp>
        <p:nvSpPr>
          <p:cNvPr id="3" name="Marcador de posición de imagen 2">
            <a:extLst>
              <a:ext uri="{FF2B5EF4-FFF2-40B4-BE49-F238E27FC236}">
                <a16:creationId xmlns:a16="http://schemas.microsoft.com/office/drawing/2014/main" id="{3AF72527-0F4F-AA43-88A9-BCBC88EA16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s-ES_tradnl"/>
          </a:p>
        </p:txBody>
      </p:sp>
      <p:sp>
        <p:nvSpPr>
          <p:cNvPr id="4" name="Marcador de texto 3">
            <a:extLst>
              <a:ext uri="{FF2B5EF4-FFF2-40B4-BE49-F238E27FC236}">
                <a16:creationId xmlns:a16="http://schemas.microsoft.com/office/drawing/2014/main" id="{A3A7FCE1-2557-9E4C-8C07-2E7CC5803A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MX"/>
              <a:t>Haga clic para modificar los estilos de texto del patrón</a:t>
            </a:r>
          </a:p>
        </p:txBody>
      </p:sp>
      <p:sp>
        <p:nvSpPr>
          <p:cNvPr id="5" name="Marcador de fecha 4">
            <a:extLst>
              <a:ext uri="{FF2B5EF4-FFF2-40B4-BE49-F238E27FC236}">
                <a16:creationId xmlns:a16="http://schemas.microsoft.com/office/drawing/2014/main" id="{7CCE5EFE-648C-3A40-BF7F-03A6C9A50E08}"/>
              </a:ext>
            </a:extLst>
          </p:cNvPr>
          <p:cNvSpPr>
            <a:spLocks noGrp="1"/>
          </p:cNvSpPr>
          <p:nvPr>
            <p:ph type="dt" sz="half" idx="10"/>
          </p:nvPr>
        </p:nvSpPr>
        <p:spPr/>
        <p:txBody>
          <a:bodyPr/>
          <a:lstStyle/>
          <a:p>
            <a:fld id="{356C7242-DE59-F342-8588-9887C401BB65}" type="datetimeFigureOut">
              <a:rPr lang="es-ES_tradnl" smtClean="0"/>
              <a:t>27/01/2026</a:t>
            </a:fld>
            <a:endParaRPr lang="es-ES_tradnl"/>
          </a:p>
        </p:txBody>
      </p:sp>
      <p:sp>
        <p:nvSpPr>
          <p:cNvPr id="6" name="Marcador de pie de página 5">
            <a:extLst>
              <a:ext uri="{FF2B5EF4-FFF2-40B4-BE49-F238E27FC236}">
                <a16:creationId xmlns:a16="http://schemas.microsoft.com/office/drawing/2014/main" id="{09D8875A-E206-B746-B653-23D09944354B}"/>
              </a:ext>
            </a:extLst>
          </p:cNvPr>
          <p:cNvSpPr>
            <a:spLocks noGrp="1"/>
          </p:cNvSpPr>
          <p:nvPr>
            <p:ph type="ftr" sz="quarter" idx="11"/>
          </p:nvPr>
        </p:nvSpPr>
        <p:spPr/>
        <p:txBody>
          <a:bodyPr/>
          <a:lstStyle/>
          <a:p>
            <a:endParaRPr lang="es-ES_tradnl"/>
          </a:p>
        </p:txBody>
      </p:sp>
      <p:sp>
        <p:nvSpPr>
          <p:cNvPr id="7" name="Marcador de número de diapositiva 6">
            <a:extLst>
              <a:ext uri="{FF2B5EF4-FFF2-40B4-BE49-F238E27FC236}">
                <a16:creationId xmlns:a16="http://schemas.microsoft.com/office/drawing/2014/main" id="{B9902AAC-653A-0548-BBA5-40A18E87CA67}"/>
              </a:ext>
            </a:extLst>
          </p:cNvPr>
          <p:cNvSpPr>
            <a:spLocks noGrp="1"/>
          </p:cNvSpPr>
          <p:nvPr>
            <p:ph type="sldNum" sz="quarter" idx="12"/>
          </p:nvPr>
        </p:nvSpPr>
        <p:spPr/>
        <p:txBody>
          <a:bodyPr/>
          <a:lstStyle/>
          <a:p>
            <a:fld id="{DA9576C5-C55E-4E4D-809A-340EAD673E42}" type="slidenum">
              <a:rPr lang="es-ES_tradnl" smtClean="0"/>
              <a:t>‹#›</a:t>
            </a:fld>
            <a:endParaRPr lang="es-ES_tradnl"/>
          </a:p>
        </p:txBody>
      </p:sp>
    </p:spTree>
    <p:extLst>
      <p:ext uri="{BB962C8B-B14F-4D97-AF65-F5344CB8AC3E}">
        <p14:creationId xmlns:p14="http://schemas.microsoft.com/office/powerpoint/2010/main" val="1321351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C2063686-7403-B743-B0B0-FAE7AEECA3D3}"/>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texto vertical 2">
            <a:extLst>
              <a:ext uri="{FF2B5EF4-FFF2-40B4-BE49-F238E27FC236}">
                <a16:creationId xmlns:a16="http://schemas.microsoft.com/office/drawing/2014/main" id="{C74B11BC-A3EB-2D45-AA0F-F4D1098DDE11}"/>
              </a:ext>
            </a:extLst>
          </p:cNvPr>
          <p:cNvSpPr>
            <a:spLocks noGrp="1"/>
          </p:cNvSpPr>
          <p:nvPr>
            <p:ph type="body" orient="vert" idx="1"/>
          </p:nvPr>
        </p:nvSpPr>
        <p:spPr/>
        <p:txBody>
          <a:bodyPr vert="eaVert"/>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90030CA3-FF6A-8145-A191-FDBA848E61AB}"/>
              </a:ext>
            </a:extLst>
          </p:cNvPr>
          <p:cNvSpPr>
            <a:spLocks noGrp="1"/>
          </p:cNvSpPr>
          <p:nvPr>
            <p:ph type="dt" sz="half" idx="10"/>
          </p:nvPr>
        </p:nvSpPr>
        <p:spPr/>
        <p:txBody>
          <a:bodyPr/>
          <a:lstStyle/>
          <a:p>
            <a:fld id="{356C7242-DE59-F342-8588-9887C401BB65}" type="datetimeFigureOut">
              <a:rPr lang="es-ES_tradnl" smtClean="0"/>
              <a:t>27/01/2026</a:t>
            </a:fld>
            <a:endParaRPr lang="es-ES_tradnl"/>
          </a:p>
        </p:txBody>
      </p:sp>
      <p:sp>
        <p:nvSpPr>
          <p:cNvPr id="5" name="Marcador de pie de página 4">
            <a:extLst>
              <a:ext uri="{FF2B5EF4-FFF2-40B4-BE49-F238E27FC236}">
                <a16:creationId xmlns:a16="http://schemas.microsoft.com/office/drawing/2014/main" id="{C54DDA95-885C-A24A-9279-8775C435522F}"/>
              </a:ext>
            </a:extLst>
          </p:cNvPr>
          <p:cNvSpPr>
            <a:spLocks noGrp="1"/>
          </p:cNvSpPr>
          <p:nvPr>
            <p:ph type="ftr" sz="quarter" idx="11"/>
          </p:nvPr>
        </p:nvSpPr>
        <p:spPr/>
        <p:txBody>
          <a:bodyPr/>
          <a:lstStyle/>
          <a:p>
            <a:endParaRPr lang="es-ES_tradnl"/>
          </a:p>
        </p:txBody>
      </p:sp>
      <p:sp>
        <p:nvSpPr>
          <p:cNvPr id="6" name="Marcador de número de diapositiva 5">
            <a:extLst>
              <a:ext uri="{FF2B5EF4-FFF2-40B4-BE49-F238E27FC236}">
                <a16:creationId xmlns:a16="http://schemas.microsoft.com/office/drawing/2014/main" id="{51DA4109-6B61-5246-BD60-D68CD1A20226}"/>
              </a:ext>
            </a:extLst>
          </p:cNvPr>
          <p:cNvSpPr>
            <a:spLocks noGrp="1"/>
          </p:cNvSpPr>
          <p:nvPr>
            <p:ph type="sldNum" sz="quarter" idx="12"/>
          </p:nvPr>
        </p:nvSpPr>
        <p:spPr/>
        <p:txBody>
          <a:bodyPr/>
          <a:lstStyle/>
          <a:p>
            <a:fld id="{DA9576C5-C55E-4E4D-809A-340EAD673E42}" type="slidenum">
              <a:rPr lang="es-ES_tradnl" smtClean="0"/>
              <a:t>‹#›</a:t>
            </a:fld>
            <a:endParaRPr lang="es-ES_tradnl"/>
          </a:p>
        </p:txBody>
      </p:sp>
    </p:spTree>
    <p:extLst>
      <p:ext uri="{BB962C8B-B14F-4D97-AF65-F5344CB8AC3E}">
        <p14:creationId xmlns:p14="http://schemas.microsoft.com/office/powerpoint/2010/main" val="581673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Título vertical 1">
            <a:extLst>
              <a:ext uri="{FF2B5EF4-FFF2-40B4-BE49-F238E27FC236}">
                <a16:creationId xmlns:a16="http://schemas.microsoft.com/office/drawing/2014/main" id="{1FEC0E0E-E051-BF4E-BE52-EF53F70B6CB5}"/>
              </a:ext>
            </a:extLst>
          </p:cNvPr>
          <p:cNvSpPr>
            <a:spLocks noGrp="1"/>
          </p:cNvSpPr>
          <p:nvPr>
            <p:ph type="title" orient="vert"/>
          </p:nvPr>
        </p:nvSpPr>
        <p:spPr>
          <a:xfrm>
            <a:off x="8724900" y="365125"/>
            <a:ext cx="2628900" cy="5811838"/>
          </a:xfrm>
        </p:spPr>
        <p:txBody>
          <a:bodyPr vert="eaVert"/>
          <a:lstStyle/>
          <a:p>
            <a:r>
              <a:rPr lang="es-MX"/>
              <a:t>Haz clic para modificar el estilo de título del patrón</a:t>
            </a:r>
            <a:endParaRPr lang="es-ES_tradnl"/>
          </a:p>
        </p:txBody>
      </p:sp>
      <p:sp>
        <p:nvSpPr>
          <p:cNvPr id="3" name="Marcador de texto vertical 2">
            <a:extLst>
              <a:ext uri="{FF2B5EF4-FFF2-40B4-BE49-F238E27FC236}">
                <a16:creationId xmlns:a16="http://schemas.microsoft.com/office/drawing/2014/main" id="{36A5AD57-5943-DE4B-8C4F-B359D80D5FEF}"/>
              </a:ext>
            </a:extLst>
          </p:cNvPr>
          <p:cNvSpPr>
            <a:spLocks noGrp="1"/>
          </p:cNvSpPr>
          <p:nvPr>
            <p:ph type="body" orient="vert" idx="1"/>
          </p:nvPr>
        </p:nvSpPr>
        <p:spPr>
          <a:xfrm>
            <a:off x="838200" y="365125"/>
            <a:ext cx="7734300" cy="5811838"/>
          </a:xfrm>
        </p:spPr>
        <p:txBody>
          <a:bodyPr vert="eaVert"/>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243288BA-301D-6540-9BAB-468FAE41F156}"/>
              </a:ext>
            </a:extLst>
          </p:cNvPr>
          <p:cNvSpPr>
            <a:spLocks noGrp="1"/>
          </p:cNvSpPr>
          <p:nvPr>
            <p:ph type="dt" sz="half" idx="10"/>
          </p:nvPr>
        </p:nvSpPr>
        <p:spPr/>
        <p:txBody>
          <a:bodyPr/>
          <a:lstStyle/>
          <a:p>
            <a:fld id="{356C7242-DE59-F342-8588-9887C401BB65}" type="datetimeFigureOut">
              <a:rPr lang="es-ES_tradnl" smtClean="0"/>
              <a:t>27/01/2026</a:t>
            </a:fld>
            <a:endParaRPr lang="es-ES_tradnl"/>
          </a:p>
        </p:txBody>
      </p:sp>
      <p:sp>
        <p:nvSpPr>
          <p:cNvPr id="5" name="Marcador de pie de página 4">
            <a:extLst>
              <a:ext uri="{FF2B5EF4-FFF2-40B4-BE49-F238E27FC236}">
                <a16:creationId xmlns:a16="http://schemas.microsoft.com/office/drawing/2014/main" id="{49E26692-9C3C-B742-8DBE-64CF18D82208}"/>
              </a:ext>
            </a:extLst>
          </p:cNvPr>
          <p:cNvSpPr>
            <a:spLocks noGrp="1"/>
          </p:cNvSpPr>
          <p:nvPr>
            <p:ph type="ftr" sz="quarter" idx="11"/>
          </p:nvPr>
        </p:nvSpPr>
        <p:spPr/>
        <p:txBody>
          <a:bodyPr/>
          <a:lstStyle/>
          <a:p>
            <a:endParaRPr lang="es-ES_tradnl"/>
          </a:p>
        </p:txBody>
      </p:sp>
      <p:sp>
        <p:nvSpPr>
          <p:cNvPr id="6" name="Marcador de número de diapositiva 5">
            <a:extLst>
              <a:ext uri="{FF2B5EF4-FFF2-40B4-BE49-F238E27FC236}">
                <a16:creationId xmlns:a16="http://schemas.microsoft.com/office/drawing/2014/main" id="{40677DB8-F4E5-6141-99B0-6B4D40311EFC}"/>
              </a:ext>
            </a:extLst>
          </p:cNvPr>
          <p:cNvSpPr>
            <a:spLocks noGrp="1"/>
          </p:cNvSpPr>
          <p:nvPr>
            <p:ph type="sldNum" sz="quarter" idx="12"/>
          </p:nvPr>
        </p:nvSpPr>
        <p:spPr/>
        <p:txBody>
          <a:bodyPr/>
          <a:lstStyle/>
          <a:p>
            <a:fld id="{DA9576C5-C55E-4E4D-809A-340EAD673E42}" type="slidenum">
              <a:rPr lang="es-ES_tradnl" smtClean="0"/>
              <a:t>‹#›</a:t>
            </a:fld>
            <a:endParaRPr lang="es-ES_tradnl"/>
          </a:p>
        </p:txBody>
      </p:sp>
    </p:spTree>
    <p:extLst>
      <p:ext uri="{BB962C8B-B14F-4D97-AF65-F5344CB8AC3E}">
        <p14:creationId xmlns:p14="http://schemas.microsoft.com/office/powerpoint/2010/main" val="5274639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BLANK SLIDE">
    <p:spTree>
      <p:nvGrpSpPr>
        <p:cNvPr id="1" name=""/>
        <p:cNvGrpSpPr/>
        <p:nvPr/>
      </p:nvGrpSpPr>
      <p:grpSpPr>
        <a:xfrm>
          <a:off x="0" y="0"/>
          <a:ext cx="0" cy="0"/>
          <a:chOff x="0" y="0"/>
          <a:chExt cx="0" cy="0"/>
        </a:xfrm>
      </p:grpSpPr>
      <p:sp>
        <p:nvSpPr>
          <p:cNvPr id="2" name="Rectangle 1"/>
          <p:cNvSpPr/>
          <p:nvPr userDrawn="1"/>
        </p:nvSpPr>
        <p:spPr>
          <a:xfrm>
            <a:off x="414528" y="865632"/>
            <a:ext cx="1060704" cy="414528"/>
          </a:xfrm>
          <a:prstGeom prst="rect">
            <a:avLst/>
          </a:prstGeom>
          <a:solidFill>
            <a:schemeClr val="bg1"/>
          </a:solidFill>
          <a:ln>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609570"/>
            <a:endParaRPr lang="en-US" sz="2400" dirty="0">
              <a:solidFill>
                <a:prstClr val="white"/>
              </a:solidFill>
            </a:endParaRPr>
          </a:p>
        </p:txBody>
      </p:sp>
    </p:spTree>
    <p:extLst>
      <p:ext uri="{BB962C8B-B14F-4D97-AF65-F5344CB8AC3E}">
        <p14:creationId xmlns:p14="http://schemas.microsoft.com/office/powerpoint/2010/main" val="6888302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p:txBody>
          <a:bodyPr/>
          <a:lstStyle/>
          <a:p>
            <a:fld id="{937816F3-689B-4A8D-94E4-524CDBF22321}" type="datetimeFigureOut">
              <a:rPr lang="zh-CN" altLang="en-US" smtClean="0">
                <a:solidFill>
                  <a:prstClr val="black">
                    <a:tint val="75000"/>
                  </a:prstClr>
                </a:solidFill>
              </a:rPr>
              <a:pPr/>
              <a:t>2026/1/27</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0C8A9507-0C11-419B-A007-8D1E4D013F36}"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882276642"/>
      </p:ext>
    </p:extLst>
  </p:cSld>
  <p:clrMapOvr>
    <a:masterClrMapping/>
  </p:clrMapOvr>
  <mc:AlternateContent xmlns:mc="http://schemas.openxmlformats.org/markup-compatibility/2006" xmlns:p14="http://schemas.microsoft.com/office/powerpoint/2010/main">
    <mc:Choice Requires="p14">
      <p:transition spd="slow" p14:dur="2000" advTm="4000"/>
    </mc:Choice>
    <mc:Fallback xmlns="">
      <p:transition spd="slow" advTm="4000"/>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937816F3-689B-4A8D-94E4-524CDBF22321}" type="datetimeFigureOut">
              <a:rPr lang="zh-CN" altLang="en-US" smtClean="0">
                <a:solidFill>
                  <a:prstClr val="black">
                    <a:tint val="75000"/>
                  </a:prstClr>
                </a:solidFill>
              </a:rPr>
              <a:pPr/>
              <a:t>2026/1/27</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0C8A9507-0C11-419B-A007-8D1E4D013F36}"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3536044163"/>
      </p:ext>
    </p:extLst>
  </p:cSld>
  <p:clrMapOvr>
    <a:masterClrMapping/>
  </p:clrMapOvr>
  <mc:AlternateContent xmlns:mc="http://schemas.openxmlformats.org/markup-compatibility/2006" xmlns:p14="http://schemas.microsoft.com/office/powerpoint/2010/main">
    <mc:Choice Requires="p14">
      <p:transition spd="slow" p14:dur="2000" advTm="4000"/>
    </mc:Choice>
    <mc:Fallback xmlns="">
      <p:transition spd="slow" advTm="4000"/>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937816F3-689B-4A8D-94E4-524CDBF22321}" type="datetimeFigureOut">
              <a:rPr lang="zh-CN" altLang="en-US" smtClean="0">
                <a:solidFill>
                  <a:prstClr val="black">
                    <a:tint val="75000"/>
                  </a:prstClr>
                </a:solidFill>
              </a:rPr>
              <a:pPr/>
              <a:t>2026/1/27</a:t>
            </a:fld>
            <a:endParaRPr lang="zh-CN" altLang="en-US">
              <a:solidFill>
                <a:prstClr val="black">
                  <a:tint val="75000"/>
                </a:prstClr>
              </a:solidFill>
            </a:endParaRPr>
          </a:p>
        </p:txBody>
      </p:sp>
      <p:sp>
        <p:nvSpPr>
          <p:cNvPr id="6" name="页脚占位符 5"/>
          <p:cNvSpPr>
            <a:spLocks noGrp="1"/>
          </p:cNvSpPr>
          <p:nvPr>
            <p:ph type="ftr" sz="quarter" idx="11"/>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nvPr>
        </p:nvSpPr>
        <p:spPr/>
        <p:txBody>
          <a:bodyPr/>
          <a:lstStyle/>
          <a:p>
            <a:fld id="{0C8A9507-0C11-419B-A007-8D1E4D013F36}"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3969333406"/>
      </p:ext>
    </p:extLst>
  </p:cSld>
  <p:clrMapOvr>
    <a:masterClrMapping/>
  </p:clrMapOvr>
  <mc:AlternateContent xmlns:mc="http://schemas.openxmlformats.org/markup-compatibility/2006" xmlns:p14="http://schemas.microsoft.com/office/powerpoint/2010/main">
    <mc:Choice Requires="p14">
      <p:transition spd="slow" p14:dur="2000" advTm="4000"/>
    </mc:Choice>
    <mc:Fallback xmlns="">
      <p:transition spd="slow" advTm="4000"/>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937816F3-689B-4A8D-94E4-524CDBF22321}" type="datetimeFigureOut">
              <a:rPr lang="zh-CN" altLang="en-US" smtClean="0">
                <a:solidFill>
                  <a:prstClr val="black">
                    <a:tint val="75000"/>
                  </a:prstClr>
                </a:solidFill>
              </a:rPr>
              <a:pPr/>
              <a:t>2026/1/27</a:t>
            </a:fld>
            <a:endParaRPr lang="zh-CN" altLang="en-US">
              <a:solidFill>
                <a:prstClr val="black">
                  <a:tint val="75000"/>
                </a:prstClr>
              </a:solidFill>
            </a:endParaRPr>
          </a:p>
        </p:txBody>
      </p:sp>
      <p:sp>
        <p:nvSpPr>
          <p:cNvPr id="8" name="页脚占位符 7"/>
          <p:cNvSpPr>
            <a:spLocks noGrp="1"/>
          </p:cNvSpPr>
          <p:nvPr>
            <p:ph type="ftr" sz="quarter" idx="11"/>
          </p:nvPr>
        </p:nvSpPr>
        <p:spPr/>
        <p:txBody>
          <a:bodyPr/>
          <a:lstStyle/>
          <a:p>
            <a:endParaRPr lang="zh-CN" altLang="en-US">
              <a:solidFill>
                <a:prstClr val="black">
                  <a:tint val="75000"/>
                </a:prstClr>
              </a:solidFill>
            </a:endParaRPr>
          </a:p>
        </p:txBody>
      </p:sp>
      <p:sp>
        <p:nvSpPr>
          <p:cNvPr id="9" name="灯片编号占位符 8"/>
          <p:cNvSpPr>
            <a:spLocks noGrp="1"/>
          </p:cNvSpPr>
          <p:nvPr>
            <p:ph type="sldNum" sz="quarter" idx="12"/>
          </p:nvPr>
        </p:nvSpPr>
        <p:spPr/>
        <p:txBody>
          <a:bodyPr/>
          <a:lstStyle/>
          <a:p>
            <a:fld id="{0C8A9507-0C11-419B-A007-8D1E4D013F36}"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2763806525"/>
      </p:ext>
    </p:extLst>
  </p:cSld>
  <p:clrMapOvr>
    <a:masterClrMapping/>
  </p:clrMapOvr>
  <mc:AlternateContent xmlns:mc="http://schemas.openxmlformats.org/markup-compatibility/2006" xmlns:p14="http://schemas.microsoft.com/office/powerpoint/2010/main">
    <mc:Choice Requires="p14">
      <p:transition spd="slow" p14:dur="2000" advTm="4000"/>
    </mc:Choice>
    <mc:Fallback xmlns="">
      <p:transition spd="slow" advTm="4000"/>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937816F3-689B-4A8D-94E4-524CDBF22321}" type="datetimeFigureOut">
              <a:rPr lang="zh-CN" altLang="en-US" smtClean="0">
                <a:solidFill>
                  <a:prstClr val="black">
                    <a:tint val="75000"/>
                  </a:prstClr>
                </a:solidFill>
              </a:rPr>
              <a:pPr/>
              <a:t>2026/1/27</a:t>
            </a:fld>
            <a:endParaRPr lang="zh-CN" altLang="en-US">
              <a:solidFill>
                <a:prstClr val="black">
                  <a:tint val="75000"/>
                </a:prstClr>
              </a:solidFill>
            </a:endParaRPr>
          </a:p>
        </p:txBody>
      </p:sp>
      <p:sp>
        <p:nvSpPr>
          <p:cNvPr id="4" name="页脚占位符 3"/>
          <p:cNvSpPr>
            <a:spLocks noGrp="1"/>
          </p:cNvSpPr>
          <p:nvPr>
            <p:ph type="ftr" sz="quarter" idx="11"/>
          </p:nvPr>
        </p:nvSpPr>
        <p:spPr/>
        <p:txBody>
          <a:bodyPr/>
          <a:lstStyle/>
          <a:p>
            <a:endParaRPr lang="zh-CN" altLang="en-US">
              <a:solidFill>
                <a:prstClr val="black">
                  <a:tint val="75000"/>
                </a:prstClr>
              </a:solidFill>
            </a:endParaRPr>
          </a:p>
        </p:txBody>
      </p:sp>
      <p:sp>
        <p:nvSpPr>
          <p:cNvPr id="5" name="灯片编号占位符 4"/>
          <p:cNvSpPr>
            <a:spLocks noGrp="1"/>
          </p:cNvSpPr>
          <p:nvPr>
            <p:ph type="sldNum" sz="quarter" idx="12"/>
          </p:nvPr>
        </p:nvSpPr>
        <p:spPr/>
        <p:txBody>
          <a:bodyPr/>
          <a:lstStyle/>
          <a:p>
            <a:fld id="{0C8A9507-0C11-419B-A007-8D1E4D013F36}"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3543855214"/>
      </p:ext>
    </p:extLst>
  </p:cSld>
  <p:clrMapOvr>
    <a:masterClrMapping/>
  </p:clrMapOvr>
  <mc:AlternateContent xmlns:mc="http://schemas.openxmlformats.org/markup-compatibility/2006" xmlns:p14="http://schemas.microsoft.com/office/powerpoint/2010/main">
    <mc:Choice Requires="p14">
      <p:transition spd="slow" p14:dur="2000" advTm="4000"/>
    </mc:Choice>
    <mc:Fallback xmlns="">
      <p:transition spd="slow" advTm="4000"/>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937816F3-689B-4A8D-94E4-524CDBF22321}" type="datetimeFigureOut">
              <a:rPr lang="zh-CN" altLang="en-US" smtClean="0">
                <a:solidFill>
                  <a:prstClr val="black">
                    <a:tint val="75000"/>
                  </a:prstClr>
                </a:solidFill>
              </a:rPr>
              <a:pPr/>
              <a:t>2026/1/27</a:t>
            </a:fld>
            <a:endParaRPr lang="zh-CN" altLang="en-US">
              <a:solidFill>
                <a:prstClr val="black">
                  <a:tint val="75000"/>
                </a:prstClr>
              </a:solidFill>
            </a:endParaRPr>
          </a:p>
        </p:txBody>
      </p:sp>
      <p:sp>
        <p:nvSpPr>
          <p:cNvPr id="3" name="页脚占位符 2"/>
          <p:cNvSpPr>
            <a:spLocks noGrp="1"/>
          </p:cNvSpPr>
          <p:nvPr>
            <p:ph type="ftr" sz="quarter" idx="11"/>
          </p:nvPr>
        </p:nvSpPr>
        <p:spPr/>
        <p:txBody>
          <a:bodyPr/>
          <a:lstStyle/>
          <a:p>
            <a:endParaRPr lang="zh-CN" altLang="en-US">
              <a:solidFill>
                <a:prstClr val="black">
                  <a:tint val="75000"/>
                </a:prstClr>
              </a:solidFill>
            </a:endParaRPr>
          </a:p>
        </p:txBody>
      </p:sp>
      <p:sp>
        <p:nvSpPr>
          <p:cNvPr id="4" name="灯片编号占位符 3"/>
          <p:cNvSpPr>
            <a:spLocks noGrp="1"/>
          </p:cNvSpPr>
          <p:nvPr>
            <p:ph type="sldNum" sz="quarter" idx="12"/>
          </p:nvPr>
        </p:nvSpPr>
        <p:spPr/>
        <p:txBody>
          <a:bodyPr/>
          <a:lstStyle/>
          <a:p>
            <a:fld id="{0C8A9507-0C11-419B-A007-8D1E4D013F36}"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2179977197"/>
      </p:ext>
    </p:extLst>
  </p:cSld>
  <p:clrMapOvr>
    <a:masterClrMapping/>
  </p:clrMapOvr>
  <mc:AlternateContent xmlns:mc="http://schemas.openxmlformats.org/markup-compatibility/2006" xmlns:p14="http://schemas.microsoft.com/office/powerpoint/2010/main">
    <mc:Choice Requires="p14">
      <p:transition spd="slow" p14:dur="2000" advTm="4000"/>
    </mc:Choice>
    <mc:Fallback xmlns="">
      <p:transition spd="slow" advTm="4000"/>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937816F3-689B-4A8D-94E4-524CDBF22321}" type="datetimeFigureOut">
              <a:rPr lang="zh-CN" altLang="en-US" smtClean="0">
                <a:solidFill>
                  <a:prstClr val="black">
                    <a:tint val="75000"/>
                  </a:prstClr>
                </a:solidFill>
              </a:rPr>
              <a:pPr/>
              <a:t>2026/1/27</a:t>
            </a:fld>
            <a:endParaRPr lang="zh-CN" altLang="en-US">
              <a:solidFill>
                <a:prstClr val="black">
                  <a:tint val="75000"/>
                </a:prstClr>
              </a:solidFill>
            </a:endParaRPr>
          </a:p>
        </p:txBody>
      </p:sp>
      <p:sp>
        <p:nvSpPr>
          <p:cNvPr id="6" name="页脚占位符 5"/>
          <p:cNvSpPr>
            <a:spLocks noGrp="1"/>
          </p:cNvSpPr>
          <p:nvPr>
            <p:ph type="ftr" sz="quarter" idx="11"/>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nvPr>
        </p:nvSpPr>
        <p:spPr/>
        <p:txBody>
          <a:bodyPr/>
          <a:lstStyle/>
          <a:p>
            <a:fld id="{0C8A9507-0C11-419B-A007-8D1E4D013F36}"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239245282"/>
      </p:ext>
    </p:extLst>
  </p:cSld>
  <p:clrMapOvr>
    <a:masterClrMapping/>
  </p:clrMapOvr>
  <mc:AlternateContent xmlns:mc="http://schemas.openxmlformats.org/markup-compatibility/2006" xmlns:p14="http://schemas.microsoft.com/office/powerpoint/2010/main">
    <mc:Choice Requires="p14">
      <p:transition spd="slow" p14:dur="2000" advTm="4000"/>
    </mc:Choice>
    <mc:Fallback xmlns="">
      <p:transition spd="slow" advTm="4000"/>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937816F3-689B-4A8D-94E4-524CDBF22321}" type="datetimeFigureOut">
              <a:rPr lang="zh-CN" altLang="en-US" smtClean="0">
                <a:solidFill>
                  <a:prstClr val="black">
                    <a:tint val="75000"/>
                  </a:prstClr>
                </a:solidFill>
              </a:rPr>
              <a:pPr/>
              <a:t>2026/1/27</a:t>
            </a:fld>
            <a:endParaRPr lang="zh-CN" altLang="en-US">
              <a:solidFill>
                <a:prstClr val="black">
                  <a:tint val="75000"/>
                </a:prstClr>
              </a:solidFill>
            </a:endParaRPr>
          </a:p>
        </p:txBody>
      </p:sp>
      <p:sp>
        <p:nvSpPr>
          <p:cNvPr id="6" name="页脚占位符 5"/>
          <p:cNvSpPr>
            <a:spLocks noGrp="1"/>
          </p:cNvSpPr>
          <p:nvPr>
            <p:ph type="ftr" sz="quarter" idx="11"/>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nvPr>
        </p:nvSpPr>
        <p:spPr/>
        <p:txBody>
          <a:bodyPr/>
          <a:lstStyle/>
          <a:p>
            <a:fld id="{0C8A9507-0C11-419B-A007-8D1E4D013F36}"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525248943"/>
      </p:ext>
    </p:extLst>
  </p:cSld>
  <p:clrMapOvr>
    <a:masterClrMapping/>
  </p:clrMapOvr>
  <mc:AlternateContent xmlns:mc="http://schemas.openxmlformats.org/markup-compatibility/2006" xmlns:p14="http://schemas.microsoft.com/office/powerpoint/2010/main">
    <mc:Choice Requires="p14">
      <p:transition spd="slow" p14:dur="2000" advTm="4000"/>
    </mc:Choice>
    <mc:Fallback xmlns="">
      <p:transition spd="slow" advTm="4000"/>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937816F3-689B-4A8D-94E4-524CDBF22321}" type="datetimeFigureOut">
              <a:rPr lang="zh-CN" altLang="en-US" smtClean="0">
                <a:solidFill>
                  <a:prstClr val="black">
                    <a:tint val="75000"/>
                  </a:prstClr>
                </a:solidFill>
              </a:rPr>
              <a:pPr/>
              <a:t>2026/1/27</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0C8A9507-0C11-419B-A007-8D1E4D013F36}"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4020266800"/>
      </p:ext>
    </p:extLst>
  </p:cSld>
  <p:clrMapOvr>
    <a:masterClrMapping/>
  </p:clrMapOvr>
  <mc:AlternateContent xmlns:mc="http://schemas.openxmlformats.org/markup-compatibility/2006" xmlns:p14="http://schemas.microsoft.com/office/powerpoint/2010/main">
    <mc:Choice Requires="p14">
      <p:transition spd="slow" p14:dur="2000" advTm="4000"/>
    </mc:Choice>
    <mc:Fallback xmlns="">
      <p:transition spd="slow" advTm="4000"/>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937816F3-689B-4A8D-94E4-524CDBF22321}" type="datetimeFigureOut">
              <a:rPr lang="zh-CN" altLang="en-US" smtClean="0">
                <a:solidFill>
                  <a:prstClr val="black">
                    <a:tint val="75000"/>
                  </a:prstClr>
                </a:solidFill>
              </a:rPr>
              <a:pPr/>
              <a:t>2026/1/27</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0C8A9507-0C11-419B-A007-8D1E4D013F36}"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4059098418"/>
      </p:ext>
    </p:extLst>
  </p:cSld>
  <p:clrMapOvr>
    <a:masterClrMapping/>
  </p:clrMapOvr>
  <mc:AlternateContent xmlns:mc="http://schemas.openxmlformats.org/markup-compatibility/2006" xmlns:p14="http://schemas.microsoft.com/office/powerpoint/2010/main">
    <mc:Choice Requires="p14">
      <p:transition spd="slow" p14:dur="2000" advTm="4000"/>
    </mc:Choice>
    <mc:Fallback xmlns="">
      <p:transition spd="slow" advTm="4000"/>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矩形 1"/>
          <p:cNvSpPr/>
          <p:nvPr userDrawn="1"/>
        </p:nvSpPr>
        <p:spPr>
          <a:xfrm>
            <a:off x="-4" y="1"/>
            <a:ext cx="12191999" cy="108000"/>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rgbClr val="0070C0"/>
              </a:solidFill>
              <a:latin typeface="WeblySleek UI Semilight"/>
            </a:endParaRPr>
          </a:p>
        </p:txBody>
      </p:sp>
      <p:pic>
        <p:nvPicPr>
          <p:cNvPr id="5" name="图片 4" descr="定LOGO-04">
            <a:hlinkClick r:id="rId2"/>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0731513" y="6260555"/>
            <a:ext cx="1154438" cy="402298"/>
          </a:xfrm>
          <a:prstGeom prst="rect">
            <a:avLst/>
          </a:prstGeom>
        </p:spPr>
      </p:pic>
      <p:pic>
        <p:nvPicPr>
          <p:cNvPr id="4" name="Picture 3"/>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524565" y="214438"/>
            <a:ext cx="1298633" cy="396083"/>
          </a:xfrm>
          <a:prstGeom prst="rect">
            <a:avLst/>
          </a:prstGeom>
        </p:spPr>
      </p:pic>
    </p:spTree>
    <p:extLst>
      <p:ext uri="{BB962C8B-B14F-4D97-AF65-F5344CB8AC3E}">
        <p14:creationId xmlns:p14="http://schemas.microsoft.com/office/powerpoint/2010/main" val="4264877981"/>
      </p:ext>
    </p:extLst>
  </p:cSld>
  <p:clrMapOvr>
    <a:masterClrMapping/>
  </p:clrMapOvr>
  <mc:AlternateContent xmlns:mc="http://schemas.openxmlformats.org/markup-compatibility/2006" xmlns:p14="http://schemas.microsoft.com/office/powerpoint/2010/main">
    <mc:Choice Requires="p14">
      <p:transition spd="slow" p14:dur="2000" advTm="4000"/>
    </mc:Choice>
    <mc:Fallback xmlns="">
      <p:transition spd="slow" advTm="4000"/>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4_Title and content">
    <p:spTree>
      <p:nvGrpSpPr>
        <p:cNvPr id="1" name=""/>
        <p:cNvGrpSpPr/>
        <p:nvPr/>
      </p:nvGrpSpPr>
      <p:grpSpPr>
        <a:xfrm>
          <a:off x="0" y="0"/>
          <a:ext cx="0" cy="0"/>
          <a:chOff x="0" y="0"/>
          <a:chExt cx="0" cy="0"/>
        </a:xfrm>
      </p:grpSpPr>
      <p:sp>
        <p:nvSpPr>
          <p:cNvPr id="2" name="矩形 1"/>
          <p:cNvSpPr/>
          <p:nvPr userDrawn="1"/>
        </p:nvSpPr>
        <p:spPr>
          <a:xfrm>
            <a:off x="-4" y="1"/>
            <a:ext cx="12191999" cy="108000"/>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rgbClr val="0070C0"/>
              </a:solidFill>
              <a:latin typeface="WeblySleek UI Semilight"/>
            </a:endParaRPr>
          </a:p>
        </p:txBody>
      </p:sp>
      <p:pic>
        <p:nvPicPr>
          <p:cNvPr id="6" name="Picture 5"/>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605247" y="6247684"/>
            <a:ext cx="1298633" cy="396083"/>
          </a:xfrm>
          <a:prstGeom prst="rect">
            <a:avLst/>
          </a:prstGeom>
        </p:spPr>
      </p:pic>
      <p:pic>
        <p:nvPicPr>
          <p:cNvPr id="3" name="Picture 2"/>
          <p:cNvPicPr>
            <a:picLocks noChangeAspect="1"/>
          </p:cNvPicPr>
          <p:nvPr userDrawn="1"/>
        </p:nvPicPr>
        <p:blipFill rotWithShape="1">
          <a:blip r:embed="rId3" cstate="print">
            <a:extLst>
              <a:ext uri="{28A0092B-C50C-407E-A947-70E740481C1C}">
                <a14:useLocalDpi xmlns:a14="http://schemas.microsoft.com/office/drawing/2010/main" val="0"/>
              </a:ext>
            </a:extLst>
          </a:blip>
          <a:srcRect l="8259" t="21673" r="7466" b="22732"/>
          <a:stretch/>
        </p:blipFill>
        <p:spPr>
          <a:xfrm>
            <a:off x="10784541" y="214935"/>
            <a:ext cx="1119339" cy="369206"/>
          </a:xfrm>
          <a:prstGeom prst="rect">
            <a:avLst/>
          </a:prstGeom>
        </p:spPr>
      </p:pic>
    </p:spTree>
    <p:extLst>
      <p:ext uri="{BB962C8B-B14F-4D97-AF65-F5344CB8AC3E}">
        <p14:creationId xmlns:p14="http://schemas.microsoft.com/office/powerpoint/2010/main" val="217144784"/>
      </p:ext>
    </p:extLst>
  </p:cSld>
  <p:clrMapOvr>
    <a:masterClrMapping/>
  </p:clrMapOvr>
  <mc:AlternateContent xmlns:mc="http://schemas.openxmlformats.org/markup-compatibility/2006" xmlns:p14="http://schemas.microsoft.com/office/powerpoint/2010/main">
    <mc:Choice Requires="p14">
      <p:transition spd="slow" p14:dur="2000" advTm="4000"/>
    </mc:Choice>
    <mc:Fallback xmlns="">
      <p:transition spd="slow" advTm="4000"/>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标题和内容">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0700547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000"/>
    </mc:Choice>
    <mc:Fallback xmlns="">
      <p:transition spd="slow" advTm="4000"/>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2" name="矩形 1"/>
          <p:cNvSpPr/>
          <p:nvPr userDrawn="1"/>
        </p:nvSpPr>
        <p:spPr>
          <a:xfrm>
            <a:off x="-4" y="1"/>
            <a:ext cx="12191999" cy="108000"/>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dirty="0">
              <a:solidFill>
                <a:srgbClr val="0070C0"/>
              </a:solidFill>
              <a:latin typeface="WeblySleek UI Semilight"/>
            </a:endParaRPr>
          </a:p>
        </p:txBody>
      </p:sp>
      <p:sp>
        <p:nvSpPr>
          <p:cNvPr id="6" name="标题 1"/>
          <p:cNvSpPr>
            <a:spLocks noGrp="1"/>
          </p:cNvSpPr>
          <p:nvPr>
            <p:ph type="title"/>
          </p:nvPr>
        </p:nvSpPr>
        <p:spPr>
          <a:xfrm>
            <a:off x="612000" y="432000"/>
            <a:ext cx="10515600" cy="583200"/>
          </a:xfrm>
        </p:spPr>
        <p:txBody>
          <a:bodyPr>
            <a:normAutofit/>
          </a:bodyPr>
          <a:lstStyle>
            <a:lvl1pPr>
              <a:defRPr sz="2400">
                <a:solidFill>
                  <a:srgbClr val="221E1F"/>
                </a:solidFill>
                <a:latin typeface="WeblySleek UI Semilight"/>
                <a:cs typeface="Arial" panose="020B0604020202020204" pitchFamily="34" charset="0"/>
              </a:defRPr>
            </a:lvl1pPr>
          </a:lstStyle>
          <a:p>
            <a:r>
              <a:rPr lang="zh-CN" altLang="en-US" dirty="0"/>
              <a:t>单击此处编辑母版标题样式</a:t>
            </a:r>
          </a:p>
        </p:txBody>
      </p:sp>
      <p:pic>
        <p:nvPicPr>
          <p:cNvPr id="4" name="图片 3"/>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a:xfrm>
            <a:off x="10333521" y="6195150"/>
            <a:ext cx="1289723" cy="504000"/>
          </a:xfrm>
          <a:prstGeom prst="rect">
            <a:avLst/>
          </a:prstGeom>
        </p:spPr>
      </p:pic>
      <p:pic>
        <p:nvPicPr>
          <p:cNvPr id="5" name="Picture 4"/>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0524565" y="214438"/>
            <a:ext cx="1298633" cy="396083"/>
          </a:xfrm>
          <a:prstGeom prst="rect">
            <a:avLst/>
          </a:prstGeom>
        </p:spPr>
      </p:pic>
    </p:spTree>
    <p:extLst>
      <p:ext uri="{BB962C8B-B14F-4D97-AF65-F5344CB8AC3E}">
        <p14:creationId xmlns:p14="http://schemas.microsoft.com/office/powerpoint/2010/main" val="1836499047"/>
      </p:ext>
    </p:extLst>
  </p:cSld>
  <p:clrMapOvr>
    <a:masterClrMapping/>
  </p:clrMapOvr>
  <mc:AlternateContent xmlns:mc="http://schemas.openxmlformats.org/markup-compatibility/2006" xmlns:p14="http://schemas.microsoft.com/office/powerpoint/2010/main">
    <mc:Choice Requires="p14">
      <p:transition spd="slow" p14:dur="2000" advTm="4000"/>
    </mc:Choice>
    <mc:Fallback xmlns="">
      <p:transition spd="slow" advTm="4000"/>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625256617"/>
      </p:ext>
    </p:extLst>
  </p:cSld>
  <p:clrMapOvr>
    <a:masterClrMapping/>
  </p:clrMapOvr>
  <mc:AlternateContent xmlns:mc="http://schemas.openxmlformats.org/markup-compatibility/2006" xmlns:p14="http://schemas.microsoft.com/office/powerpoint/2010/main">
    <mc:Choice Requires="p14">
      <p:transition spd="slow" p14:dur="2000" advTm="4000"/>
    </mc:Choice>
    <mc:Fallback xmlns="">
      <p:transition spd="slow" advTm="4000"/>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cSld name="13_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2754045355"/>
      </p:ext>
    </p:extLst>
  </p:cSld>
  <p:clrMapOvr>
    <a:masterClrMapping/>
  </p:clrMapOvr>
  <mc:AlternateContent xmlns:mc="http://schemas.openxmlformats.org/markup-compatibility/2006" xmlns:p14="http://schemas.microsoft.com/office/powerpoint/2010/main">
    <mc:Choice Requires="p14">
      <p:transition spd="slow" p14:dur="2000" advTm="4000"/>
    </mc:Choice>
    <mc:Fallback xmlns="">
      <p:transition spd="slow" advTm="4000"/>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Title and contents">
    <p:spTree>
      <p:nvGrpSpPr>
        <p:cNvPr id="1" name=""/>
        <p:cNvGrpSpPr/>
        <p:nvPr/>
      </p:nvGrpSpPr>
      <p:grpSpPr>
        <a:xfrm>
          <a:off x="0" y="0"/>
          <a:ext cx="0" cy="0"/>
          <a:chOff x="0" y="0"/>
          <a:chExt cx="0" cy="0"/>
        </a:xfrm>
      </p:grpSpPr>
      <p:sp>
        <p:nvSpPr>
          <p:cNvPr id="2" name="矩形 1">
            <a:extLst>
              <a:ext uri="{FF2B5EF4-FFF2-40B4-BE49-F238E27FC236}">
                <a16:creationId xmlns:a16="http://schemas.microsoft.com/office/drawing/2014/main" id="{5560CCE0-94B6-4562-8F88-7BE14AAEBFF2}"/>
              </a:ext>
            </a:extLst>
          </p:cNvPr>
          <p:cNvSpPr/>
          <p:nvPr userDrawn="1"/>
        </p:nvSpPr>
        <p:spPr>
          <a:xfrm>
            <a:off x="-4" y="1"/>
            <a:ext cx="12191999" cy="108000"/>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rgbClr val="0070C0"/>
              </a:solidFill>
              <a:latin typeface="WeblySleek UI Semilight"/>
            </a:endParaRPr>
          </a:p>
        </p:txBody>
      </p:sp>
      <p:pic>
        <p:nvPicPr>
          <p:cNvPr id="5" name="图片 4" descr="定LOGO-04">
            <a:hlinkClick r:id="rId2"/>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0731513" y="6260555"/>
            <a:ext cx="1154438" cy="402298"/>
          </a:xfrm>
          <a:prstGeom prst="rect">
            <a:avLst/>
          </a:prstGeom>
        </p:spPr>
      </p:pic>
      <p:pic>
        <p:nvPicPr>
          <p:cNvPr id="4" name="Picture 3"/>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524565" y="214438"/>
            <a:ext cx="1298633" cy="396083"/>
          </a:xfrm>
          <a:prstGeom prst="rect">
            <a:avLst/>
          </a:prstGeom>
        </p:spPr>
      </p:pic>
    </p:spTree>
    <p:extLst>
      <p:ext uri="{BB962C8B-B14F-4D97-AF65-F5344CB8AC3E}">
        <p14:creationId xmlns:p14="http://schemas.microsoft.com/office/powerpoint/2010/main" val="2014613364"/>
      </p:ext>
    </p:extLst>
  </p:cSld>
  <p:clrMapOvr>
    <a:masterClrMapping/>
  </p:clrMapOvr>
  <mc:AlternateContent xmlns:mc="http://schemas.openxmlformats.org/markup-compatibility/2006" xmlns:p14="http://schemas.microsoft.com/office/powerpoint/2010/main">
    <mc:Choice Requires="p14">
      <p:transition spd="slow" p14:dur="2000" advTm="4000"/>
    </mc:Choice>
    <mc:Fallback xmlns="">
      <p:transition spd="slow" advTm="4000"/>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Tree>
    <p:extLst>
      <p:ext uri="{BB962C8B-B14F-4D97-AF65-F5344CB8AC3E}">
        <p14:creationId xmlns:p14="http://schemas.microsoft.com/office/powerpoint/2010/main" val="3019486238"/>
      </p:ext>
    </p:extLst>
  </p:cSld>
  <p:clrMapOvr>
    <a:masterClrMapping/>
  </p:clrMapOvr>
  <mc:AlternateContent xmlns:mc="http://schemas.openxmlformats.org/markup-compatibility/2006" xmlns:p14="http://schemas.microsoft.com/office/powerpoint/2010/main">
    <mc:Choice Requires="p14">
      <p:transition spd="slow" p14:dur="2000" advTm="4000"/>
    </mc:Choice>
    <mc:Fallback xmlns="">
      <p:transition spd="slow" advTm="4000"/>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
        <p:nvSpPr>
          <p:cNvPr id="3" name="日期占位符 2"/>
          <p:cNvSpPr>
            <a:spLocks noGrp="1"/>
          </p:cNvSpPr>
          <p:nvPr>
            <p:ph type="dt" sz="half" idx="10"/>
          </p:nvPr>
        </p:nvSpPr>
        <p:spPr/>
        <p:txBody>
          <a:bodyPr/>
          <a:lstStyle/>
          <a:p>
            <a:fld id="{A684B914-9BB2-4713-9EBF-61770F406B81}" type="datetime1">
              <a:rPr lang="zh-CN" altLang="en-US" smtClean="0">
                <a:solidFill>
                  <a:prstClr val="black">
                    <a:tint val="75000"/>
                  </a:prstClr>
                </a:solidFill>
              </a:rPr>
              <a:pPr/>
              <a:t>2026/1/27</a:t>
            </a:fld>
            <a:endParaRPr lang="zh-CN" altLang="en-US">
              <a:solidFill>
                <a:prstClr val="black">
                  <a:tint val="75000"/>
                </a:prstClr>
              </a:solidFill>
            </a:endParaRPr>
          </a:p>
        </p:txBody>
      </p:sp>
      <p:sp>
        <p:nvSpPr>
          <p:cNvPr id="4" name="页脚占位符 3"/>
          <p:cNvSpPr>
            <a:spLocks noGrp="1"/>
          </p:cNvSpPr>
          <p:nvPr>
            <p:ph type="ftr" sz="quarter" idx="11"/>
          </p:nvPr>
        </p:nvSpPr>
        <p:spPr/>
        <p:txBody>
          <a:bodyPr/>
          <a:lstStyle/>
          <a:p>
            <a:endParaRPr lang="zh-CN" altLang="en-US">
              <a:solidFill>
                <a:prstClr val="black">
                  <a:tint val="75000"/>
                </a:prstClr>
              </a:solidFill>
            </a:endParaRPr>
          </a:p>
        </p:txBody>
      </p:sp>
      <p:sp>
        <p:nvSpPr>
          <p:cNvPr id="5" name="灯片编号占位符 4"/>
          <p:cNvSpPr>
            <a:spLocks noGrp="1"/>
          </p:cNvSpPr>
          <p:nvPr>
            <p:ph type="sldNum" sz="quarter" idx="12"/>
          </p:nvPr>
        </p:nvSpPr>
        <p:spPr/>
        <p:txBody>
          <a:bodyPr/>
          <a:lstStyle/>
          <a:p>
            <a:fld id="{62B6538A-33AE-45EB-868C-14B9E34ED961}"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1139889714"/>
      </p:ext>
    </p:extLst>
  </p:cSld>
  <p:clrMapOvr>
    <a:masterClrMapping/>
  </p:clrMapOvr>
  <mc:AlternateContent xmlns:mc="http://schemas.openxmlformats.org/markup-compatibility/2006" xmlns:p14="http://schemas.microsoft.com/office/powerpoint/2010/main">
    <mc:Choice Requires="p14">
      <p:transition spd="slow" p14:dur="2000" advTm="4000"/>
    </mc:Choice>
    <mc:Fallback xmlns="">
      <p:transition spd="slow" advTm="4000"/>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1_自定义版式">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A684B914-9BB2-4713-9EBF-61770F406B81}" type="datetime1">
              <a:rPr lang="zh-CN" altLang="en-US" smtClean="0">
                <a:solidFill>
                  <a:prstClr val="black">
                    <a:tint val="75000"/>
                  </a:prstClr>
                </a:solidFill>
              </a:rPr>
              <a:pPr/>
              <a:t>2026/1/27</a:t>
            </a:fld>
            <a:endParaRPr lang="zh-CN" altLang="en-US">
              <a:solidFill>
                <a:prstClr val="black">
                  <a:tint val="75000"/>
                </a:prstClr>
              </a:solidFill>
            </a:endParaRPr>
          </a:p>
        </p:txBody>
      </p:sp>
      <p:sp>
        <p:nvSpPr>
          <p:cNvPr id="4" name="页脚占位符 3"/>
          <p:cNvSpPr>
            <a:spLocks noGrp="1"/>
          </p:cNvSpPr>
          <p:nvPr>
            <p:ph type="ftr" sz="quarter" idx="11"/>
          </p:nvPr>
        </p:nvSpPr>
        <p:spPr/>
        <p:txBody>
          <a:bodyPr/>
          <a:lstStyle/>
          <a:p>
            <a:endParaRPr lang="zh-CN" altLang="en-US">
              <a:solidFill>
                <a:prstClr val="black">
                  <a:tint val="75000"/>
                </a:prstClr>
              </a:solidFill>
            </a:endParaRPr>
          </a:p>
        </p:txBody>
      </p:sp>
      <p:sp>
        <p:nvSpPr>
          <p:cNvPr id="5" name="灯片编号占位符 4"/>
          <p:cNvSpPr>
            <a:spLocks noGrp="1"/>
          </p:cNvSpPr>
          <p:nvPr>
            <p:ph type="sldNum" sz="quarter" idx="12"/>
          </p:nvPr>
        </p:nvSpPr>
        <p:spPr/>
        <p:txBody>
          <a:bodyPr/>
          <a:lstStyle/>
          <a:p>
            <a:fld id="{62B6538A-33AE-45EB-868C-14B9E34ED961}"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414265811"/>
      </p:ext>
    </p:extLst>
  </p:cSld>
  <p:clrMapOvr>
    <a:masterClrMapping/>
  </p:clrMapOvr>
  <mc:AlternateContent xmlns:mc="http://schemas.openxmlformats.org/markup-compatibility/2006" xmlns:p14="http://schemas.microsoft.com/office/powerpoint/2010/main">
    <mc:Choice Requires="p14">
      <p:transition spd="slow" p14:dur="2000" advTm="4000"/>
    </mc:Choice>
    <mc:Fallback xmlns="">
      <p:transition spd="slow" advTm="4000"/>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5" name="Diagonal Stripe 14"/>
          <p:cNvSpPr/>
          <p:nvPr userDrawn="1"/>
        </p:nvSpPr>
        <p:spPr>
          <a:xfrm>
            <a:off x="0" y="0"/>
            <a:ext cx="12192001" cy="6858000"/>
          </a:xfrm>
          <a:prstGeom prst="diagStripe">
            <a:avLst>
              <a:gd name="adj" fmla="val 24653"/>
            </a:avLst>
          </a:prstGeom>
          <a:solidFill>
            <a:srgbClr val="2A5389"/>
          </a:solidFill>
          <a:ln>
            <a:solidFill>
              <a:srgbClr val="2A538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black"/>
              </a:solidFill>
            </a:endParaRPr>
          </a:p>
        </p:txBody>
      </p:sp>
      <p:sp>
        <p:nvSpPr>
          <p:cNvPr id="16" name="Diagonal Stripe 15"/>
          <p:cNvSpPr/>
          <p:nvPr userDrawn="1"/>
        </p:nvSpPr>
        <p:spPr>
          <a:xfrm rot="10800000">
            <a:off x="0" y="-5028"/>
            <a:ext cx="12182475" cy="6853501"/>
          </a:xfrm>
          <a:prstGeom prst="diagStripe">
            <a:avLst>
              <a:gd name="adj" fmla="val 25924"/>
            </a:avLst>
          </a:prstGeom>
          <a:solidFill>
            <a:srgbClr val="2A5389"/>
          </a:solidFill>
          <a:ln>
            <a:solidFill>
              <a:srgbClr val="2A538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34" name="Group 33"/>
          <p:cNvGrpSpPr/>
          <p:nvPr userDrawn="1"/>
        </p:nvGrpSpPr>
        <p:grpSpPr>
          <a:xfrm rot="10800000">
            <a:off x="8015415" y="4328338"/>
            <a:ext cx="4167059" cy="2529661"/>
            <a:chOff x="9292884" y="5191478"/>
            <a:chExt cx="3127717" cy="1783998"/>
          </a:xfrm>
        </p:grpSpPr>
        <p:sp>
          <p:nvSpPr>
            <p:cNvPr id="31" name="Diagonal Stripe 30"/>
            <p:cNvSpPr/>
            <p:nvPr userDrawn="1"/>
          </p:nvSpPr>
          <p:spPr>
            <a:xfrm>
              <a:off x="9292884" y="5196504"/>
              <a:ext cx="3127717" cy="1778972"/>
            </a:xfrm>
            <a:prstGeom prst="diagStripe">
              <a:avLst>
                <a:gd name="adj" fmla="val 65613"/>
              </a:avLst>
            </a:prstGeom>
            <a:solidFill>
              <a:srgbClr val="46A8CA"/>
            </a:solidFill>
            <a:ln>
              <a:solidFill>
                <a:srgbClr val="46A8C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
          <p:nvSpPr>
            <p:cNvPr id="32" name="Diagonal Stripe 31"/>
            <p:cNvSpPr/>
            <p:nvPr userDrawn="1"/>
          </p:nvSpPr>
          <p:spPr>
            <a:xfrm>
              <a:off x="10678771" y="5191478"/>
              <a:ext cx="1092994" cy="619689"/>
            </a:xfrm>
            <a:prstGeom prst="diagStripe">
              <a:avLst>
                <a:gd name="adj" fmla="val 60751"/>
              </a:avLst>
            </a:prstGeom>
            <a:solidFill>
              <a:srgbClr val="2E7AA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46A8CA"/>
                </a:solidFill>
              </a:endParaRPr>
            </a:p>
          </p:txBody>
        </p:sp>
        <p:sp>
          <p:nvSpPr>
            <p:cNvPr id="33" name="Diagonal Stripe 32"/>
            <p:cNvSpPr/>
            <p:nvPr userDrawn="1"/>
          </p:nvSpPr>
          <p:spPr>
            <a:xfrm rot="10800000">
              <a:off x="9595533" y="5567204"/>
              <a:ext cx="1083237" cy="619689"/>
            </a:xfrm>
            <a:prstGeom prst="diagStripe">
              <a:avLst>
                <a:gd name="adj" fmla="val 60751"/>
              </a:avLst>
            </a:prstGeom>
            <a:solidFill>
              <a:srgbClr val="2E7AA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46A8CA"/>
                </a:solidFill>
              </a:endParaRPr>
            </a:p>
          </p:txBody>
        </p:sp>
      </p:grpSp>
      <p:sp>
        <p:nvSpPr>
          <p:cNvPr id="38" name="Title 37"/>
          <p:cNvSpPr>
            <a:spLocks noGrp="1"/>
          </p:cNvSpPr>
          <p:nvPr>
            <p:ph type="title"/>
          </p:nvPr>
        </p:nvSpPr>
        <p:spPr>
          <a:xfrm>
            <a:off x="2397211" y="1168914"/>
            <a:ext cx="9492140" cy="1325563"/>
          </a:xfrm>
        </p:spPr>
        <p:txBody>
          <a:bodyPr>
            <a:normAutofit/>
          </a:bodyPr>
          <a:lstStyle>
            <a:lvl1pPr algn="r">
              <a:defRPr sz="6000">
                <a:solidFill>
                  <a:schemeClr val="bg1"/>
                </a:solidFill>
              </a:defRPr>
            </a:lvl1pPr>
          </a:lstStyle>
          <a:p>
            <a:r>
              <a:rPr lang="en-US" dirty="0"/>
              <a:t>Click to edit</a:t>
            </a:r>
          </a:p>
        </p:txBody>
      </p:sp>
      <p:pic>
        <p:nvPicPr>
          <p:cNvPr id="40" name="Imagen 5">
            <a:extLst>
              <a:ext uri="{FF2B5EF4-FFF2-40B4-BE49-F238E27FC236}">
                <a16:creationId xmlns:a16="http://schemas.microsoft.com/office/drawing/2014/main" id="{57CA943D-4268-4B49-9EB8-57B7CB2993CA}"/>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33541" y="6054768"/>
            <a:ext cx="4500179" cy="654380"/>
          </a:xfrm>
          <a:prstGeom prst="rect">
            <a:avLst/>
          </a:prstGeom>
        </p:spPr>
      </p:pic>
      <p:sp>
        <p:nvSpPr>
          <p:cNvPr id="42" name="Text Placeholder 41"/>
          <p:cNvSpPr>
            <a:spLocks noGrp="1"/>
          </p:cNvSpPr>
          <p:nvPr>
            <p:ph type="body" sz="quarter" idx="13"/>
          </p:nvPr>
        </p:nvSpPr>
        <p:spPr>
          <a:xfrm>
            <a:off x="2396648" y="2562225"/>
            <a:ext cx="9492140" cy="1085850"/>
          </a:xfrm>
        </p:spPr>
        <p:txBody>
          <a:bodyPr>
            <a:normAutofit/>
          </a:bodyPr>
          <a:lstStyle>
            <a:lvl1pPr marL="0" indent="0" algn="r">
              <a:buNone/>
              <a:defRPr sz="3600" i="0" baseline="0">
                <a:solidFill>
                  <a:schemeClr val="bg1"/>
                </a:solidFill>
                <a:latin typeface="Open Sans Extrabold" panose="020B0906030804020204" pitchFamily="34" charset="0"/>
                <a:ea typeface="Open Sans Extrabold" panose="020B0906030804020204" pitchFamily="34" charset="0"/>
                <a:cs typeface="Open Sans Extrabold" panose="020B0906030804020204" pitchFamily="34" charset="0"/>
              </a:defRPr>
            </a:lvl1pPr>
          </a:lstStyle>
          <a:p>
            <a:pPr lvl="0"/>
            <a:r>
              <a:rPr lang="en-US" dirty="0"/>
              <a:t>Click to edit</a:t>
            </a:r>
          </a:p>
        </p:txBody>
      </p:sp>
      <p:grpSp>
        <p:nvGrpSpPr>
          <p:cNvPr id="18" name="Group 17"/>
          <p:cNvGrpSpPr/>
          <p:nvPr userDrawn="1"/>
        </p:nvGrpSpPr>
        <p:grpSpPr>
          <a:xfrm>
            <a:off x="0" y="-14555"/>
            <a:ext cx="4167059" cy="2529661"/>
            <a:chOff x="9292884" y="5191478"/>
            <a:chExt cx="3127717" cy="1783998"/>
          </a:xfrm>
        </p:grpSpPr>
        <p:sp>
          <p:nvSpPr>
            <p:cNvPr id="19" name="Diagonal Stripe 18"/>
            <p:cNvSpPr/>
            <p:nvPr userDrawn="1"/>
          </p:nvSpPr>
          <p:spPr>
            <a:xfrm>
              <a:off x="9292884" y="5196504"/>
              <a:ext cx="3127717" cy="1778972"/>
            </a:xfrm>
            <a:prstGeom prst="diagStripe">
              <a:avLst>
                <a:gd name="adj" fmla="val 65613"/>
              </a:avLst>
            </a:prstGeom>
            <a:solidFill>
              <a:srgbClr val="46A8CA"/>
            </a:solidFill>
            <a:ln>
              <a:solidFill>
                <a:srgbClr val="46A8C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
          <p:nvSpPr>
            <p:cNvPr id="20" name="Diagonal Stripe 19"/>
            <p:cNvSpPr/>
            <p:nvPr userDrawn="1"/>
          </p:nvSpPr>
          <p:spPr>
            <a:xfrm>
              <a:off x="10678771" y="5191478"/>
              <a:ext cx="1092994" cy="619689"/>
            </a:xfrm>
            <a:prstGeom prst="diagStripe">
              <a:avLst>
                <a:gd name="adj" fmla="val 60751"/>
              </a:avLst>
            </a:prstGeom>
            <a:solidFill>
              <a:srgbClr val="2E7AA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46A8CA"/>
                </a:solidFill>
              </a:endParaRPr>
            </a:p>
          </p:txBody>
        </p:sp>
        <p:sp>
          <p:nvSpPr>
            <p:cNvPr id="21" name="Diagonal Stripe 20"/>
            <p:cNvSpPr/>
            <p:nvPr userDrawn="1"/>
          </p:nvSpPr>
          <p:spPr>
            <a:xfrm rot="10800000">
              <a:off x="9595533" y="5567204"/>
              <a:ext cx="1083237" cy="619689"/>
            </a:xfrm>
            <a:prstGeom prst="diagStripe">
              <a:avLst>
                <a:gd name="adj" fmla="val 60751"/>
              </a:avLst>
            </a:prstGeom>
            <a:solidFill>
              <a:srgbClr val="2E7AA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46A8CA"/>
                </a:solidFill>
              </a:endParaRPr>
            </a:p>
          </p:txBody>
        </p:sp>
      </p:grpSp>
    </p:spTree>
    <p:extLst>
      <p:ext uri="{BB962C8B-B14F-4D97-AF65-F5344CB8AC3E}">
        <p14:creationId xmlns:p14="http://schemas.microsoft.com/office/powerpoint/2010/main" val="145095896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and Text">
    <p:spTree>
      <p:nvGrpSpPr>
        <p:cNvPr id="1" name=""/>
        <p:cNvGrpSpPr/>
        <p:nvPr/>
      </p:nvGrpSpPr>
      <p:grpSpPr>
        <a:xfrm>
          <a:off x="0" y="0"/>
          <a:ext cx="0" cy="0"/>
          <a:chOff x="0" y="0"/>
          <a:chExt cx="0" cy="0"/>
        </a:xfrm>
      </p:grpSpPr>
      <p:pic>
        <p:nvPicPr>
          <p:cNvPr id="7" name="Imagen 10">
            <a:extLst>
              <a:ext uri="{FF2B5EF4-FFF2-40B4-BE49-F238E27FC236}">
                <a16:creationId xmlns:a16="http://schemas.microsoft.com/office/drawing/2014/main" id="{7E123E94-A07D-0749-9F3A-098A3D9CAA8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sp>
        <p:nvSpPr>
          <p:cNvPr id="2" name="Title 1"/>
          <p:cNvSpPr>
            <a:spLocks noGrp="1"/>
          </p:cNvSpPr>
          <p:nvPr>
            <p:ph type="title" hasCustomPrompt="1"/>
          </p:nvPr>
        </p:nvSpPr>
        <p:spPr>
          <a:xfrm>
            <a:off x="838200" y="365126"/>
            <a:ext cx="10515600" cy="577850"/>
          </a:xfrm>
        </p:spPr>
        <p:txBody>
          <a:bodyPr anchor="ctr"/>
          <a:lstStyle>
            <a:lvl1pPr algn="l">
              <a:defRPr sz="3600" b="1">
                <a:solidFill>
                  <a:srgbClr val="2A5389"/>
                </a:solidFill>
              </a:defRPr>
            </a:lvl1pPr>
          </a:lstStyle>
          <a:p>
            <a:r>
              <a:rPr lang="en-US" dirty="0"/>
              <a:t>Click to edit title</a:t>
            </a:r>
          </a:p>
        </p:txBody>
      </p:sp>
      <p:sp>
        <p:nvSpPr>
          <p:cNvPr id="3" name="Content Placeholder 2"/>
          <p:cNvSpPr>
            <a:spLocks noGrp="1"/>
          </p:cNvSpPr>
          <p:nvPr>
            <p:ph idx="1"/>
          </p:nvPr>
        </p:nvSpPr>
        <p:spPr>
          <a:xfrm>
            <a:off x="838200" y="1587741"/>
            <a:ext cx="10515600" cy="4632084"/>
          </a:xfrm>
        </p:spPr>
        <p:txBody>
          <a:bodyPr/>
          <a:lstStyle>
            <a:lvl1pPr>
              <a:defRPr>
                <a:solidFill>
                  <a:srgbClr val="0D0D0D"/>
                </a:solidFill>
              </a:defRPr>
            </a:lvl1pPr>
            <a:lvl2pPr>
              <a:defRPr>
                <a:solidFill>
                  <a:srgbClr val="0D0D0D"/>
                </a:solidFill>
              </a:defRPr>
            </a:lvl2pPr>
            <a:lvl3pPr>
              <a:defRPr>
                <a:solidFill>
                  <a:srgbClr val="0D0D0D"/>
                </a:solidFill>
              </a:defRPr>
            </a:lvl3pPr>
            <a:lvl4pPr>
              <a:defRPr>
                <a:solidFill>
                  <a:srgbClr val="0D0D0D"/>
                </a:solidFill>
              </a:defRPr>
            </a:lvl4pPr>
            <a:lvl5pPr>
              <a:defRPr>
                <a:solidFill>
                  <a:srgbClr val="0D0D0D"/>
                </a:solidFill>
              </a:defRPr>
            </a:lvl5pPr>
          </a:lstStyle>
          <a:p>
            <a:pPr lvl="0"/>
            <a:r>
              <a:rPr lang="en-US" dirty="0"/>
              <a:t>Click to edit </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r>
              <a:rPr lang="en-US">
                <a:solidFill>
                  <a:prstClr val="black">
                    <a:tint val="75000"/>
                  </a:prstClr>
                </a:solidFill>
              </a:rPr>
              <a:t>Commercial In Confidence - Internal Use Only</a:t>
            </a:r>
          </a:p>
        </p:txBody>
      </p:sp>
      <p:sp>
        <p:nvSpPr>
          <p:cNvPr id="6" name="Slide Number Placeholder 5"/>
          <p:cNvSpPr>
            <a:spLocks noGrp="1"/>
          </p:cNvSpPr>
          <p:nvPr>
            <p:ph type="sldNum" sz="quarter" idx="12"/>
          </p:nvPr>
        </p:nvSpPr>
        <p:spPr>
          <a:xfrm>
            <a:off x="9563100" y="6356350"/>
            <a:ext cx="1358002" cy="365125"/>
          </a:xfrm>
        </p:spPr>
        <p:txBody>
          <a:bodyPr/>
          <a:lstStyle>
            <a:lvl1pPr>
              <a:defRPr>
                <a:solidFill>
                  <a:schemeClr val="bg1"/>
                </a:solidFill>
              </a:defRPr>
            </a:lvl1pPr>
          </a:lstStyle>
          <a:p>
            <a:fld id="{7BF2C682-0FCD-4910-929B-18186D11998A}" type="slidenum">
              <a:rPr lang="en-US" smtClean="0">
                <a:solidFill>
                  <a:prstClr val="white"/>
                </a:solidFill>
              </a:rPr>
              <a:pPr/>
              <a:t>‹#›</a:t>
            </a:fld>
            <a:endParaRPr lang="en-US" dirty="0">
              <a:solidFill>
                <a:prstClr val="white"/>
              </a:solidFill>
            </a:endParaRPr>
          </a:p>
        </p:txBody>
      </p:sp>
      <p:pic>
        <p:nvPicPr>
          <p:cNvPr id="8" name="Imagen 11">
            <a:extLst>
              <a:ext uri="{FF2B5EF4-FFF2-40B4-BE49-F238E27FC236}">
                <a16:creationId xmlns:a16="http://schemas.microsoft.com/office/drawing/2014/main" id="{0ED20C85-4EC4-7E46-A307-B07511F3BB0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10" name="Text Placeholder 9"/>
          <p:cNvSpPr>
            <a:spLocks noGrp="1"/>
          </p:cNvSpPr>
          <p:nvPr>
            <p:ph type="body" sz="quarter" idx="13" hasCustomPrompt="1"/>
          </p:nvPr>
        </p:nvSpPr>
        <p:spPr>
          <a:xfrm>
            <a:off x="838200" y="942975"/>
            <a:ext cx="10515600" cy="514350"/>
          </a:xfrm>
        </p:spPr>
        <p:txBody>
          <a:bodyPr anchor="ctr">
            <a:normAutofit/>
          </a:bodyPr>
          <a:lstStyle>
            <a:lvl1pPr marL="0" indent="0">
              <a:buNone/>
              <a:defRPr sz="2400" b="0" i="0" baseline="0">
                <a:solidFill>
                  <a:srgbClr val="46A8CA"/>
                </a:solidFill>
                <a:latin typeface="+mn-lt"/>
              </a:defRPr>
            </a:lvl1pPr>
          </a:lstStyle>
          <a:p>
            <a:pPr lvl="0"/>
            <a:r>
              <a:rPr lang="en-US" dirty="0"/>
              <a:t>Click to edit subtitle</a:t>
            </a:r>
          </a:p>
        </p:txBody>
      </p:sp>
    </p:spTree>
    <p:extLst>
      <p:ext uri="{BB962C8B-B14F-4D97-AF65-F5344CB8AC3E}">
        <p14:creationId xmlns:p14="http://schemas.microsoft.com/office/powerpoint/2010/main" val="42802616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itle, Text, and Left Image">
    <p:spTree>
      <p:nvGrpSpPr>
        <p:cNvPr id="1" name=""/>
        <p:cNvGrpSpPr/>
        <p:nvPr/>
      </p:nvGrpSpPr>
      <p:grpSpPr>
        <a:xfrm>
          <a:off x="0" y="0"/>
          <a:ext cx="0" cy="0"/>
          <a:chOff x="0" y="0"/>
          <a:chExt cx="0" cy="0"/>
        </a:xfrm>
      </p:grpSpPr>
      <p:pic>
        <p:nvPicPr>
          <p:cNvPr id="7" name="Imagen 10">
            <a:extLst>
              <a:ext uri="{FF2B5EF4-FFF2-40B4-BE49-F238E27FC236}">
                <a16:creationId xmlns:a16="http://schemas.microsoft.com/office/drawing/2014/main" id="{7E123E94-A07D-0749-9F3A-098A3D9CAA8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sp>
        <p:nvSpPr>
          <p:cNvPr id="2" name="Title 1"/>
          <p:cNvSpPr>
            <a:spLocks noGrp="1"/>
          </p:cNvSpPr>
          <p:nvPr>
            <p:ph type="title" hasCustomPrompt="1"/>
          </p:nvPr>
        </p:nvSpPr>
        <p:spPr>
          <a:xfrm>
            <a:off x="838200" y="365126"/>
            <a:ext cx="10515600" cy="577850"/>
          </a:xfrm>
        </p:spPr>
        <p:txBody>
          <a:bodyPr anchor="ctr"/>
          <a:lstStyle>
            <a:lvl1pPr algn="l">
              <a:defRPr sz="3600" b="1">
                <a:solidFill>
                  <a:srgbClr val="2A5389"/>
                </a:solidFill>
              </a:defRPr>
            </a:lvl1pPr>
          </a:lstStyle>
          <a:p>
            <a:r>
              <a:rPr lang="en-US" dirty="0"/>
              <a:t>Click to edit title</a:t>
            </a:r>
          </a:p>
        </p:txBody>
      </p:sp>
      <p:sp>
        <p:nvSpPr>
          <p:cNvPr id="3" name="Content Placeholder 2"/>
          <p:cNvSpPr>
            <a:spLocks noGrp="1"/>
          </p:cNvSpPr>
          <p:nvPr>
            <p:ph idx="1"/>
          </p:nvPr>
        </p:nvSpPr>
        <p:spPr>
          <a:xfrm>
            <a:off x="4703804" y="1587741"/>
            <a:ext cx="6649995" cy="4632084"/>
          </a:xfrm>
        </p:spPr>
        <p:txBody>
          <a:bodyPr/>
          <a:lstStyle>
            <a:lvl1pPr>
              <a:defRPr>
                <a:solidFill>
                  <a:srgbClr val="0D0D0D"/>
                </a:solidFill>
              </a:defRPr>
            </a:lvl1pPr>
            <a:lvl2pPr>
              <a:defRPr>
                <a:solidFill>
                  <a:srgbClr val="0D0D0D"/>
                </a:solidFill>
              </a:defRPr>
            </a:lvl2pPr>
            <a:lvl3pPr>
              <a:defRPr>
                <a:solidFill>
                  <a:srgbClr val="0D0D0D"/>
                </a:solidFill>
              </a:defRPr>
            </a:lvl3pPr>
            <a:lvl4pPr>
              <a:defRPr>
                <a:solidFill>
                  <a:srgbClr val="0D0D0D"/>
                </a:solidFill>
              </a:defRPr>
            </a:lvl4pPr>
            <a:lvl5pPr>
              <a:defRPr>
                <a:solidFill>
                  <a:srgbClr val="0D0D0D"/>
                </a:solidFill>
              </a:defRPr>
            </a:lvl5pPr>
          </a:lstStyle>
          <a:p>
            <a:pPr lvl="0"/>
            <a:r>
              <a:rPr lang="en-US" dirty="0"/>
              <a:t>Click to edit </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r>
              <a:rPr lang="en-US">
                <a:solidFill>
                  <a:prstClr val="black">
                    <a:tint val="75000"/>
                  </a:prstClr>
                </a:solidFill>
              </a:rPr>
              <a:t>Commercial In Confidence - Internal Use Only</a:t>
            </a:r>
          </a:p>
        </p:txBody>
      </p:sp>
      <p:sp>
        <p:nvSpPr>
          <p:cNvPr id="6" name="Slide Number Placeholder 5"/>
          <p:cNvSpPr>
            <a:spLocks noGrp="1"/>
          </p:cNvSpPr>
          <p:nvPr>
            <p:ph type="sldNum" sz="quarter" idx="12"/>
          </p:nvPr>
        </p:nvSpPr>
        <p:spPr>
          <a:xfrm>
            <a:off x="9563100" y="6356350"/>
            <a:ext cx="1358002" cy="365125"/>
          </a:xfrm>
        </p:spPr>
        <p:txBody>
          <a:bodyPr/>
          <a:lstStyle>
            <a:lvl1pPr>
              <a:defRPr>
                <a:solidFill>
                  <a:schemeClr val="bg1"/>
                </a:solidFill>
              </a:defRPr>
            </a:lvl1pPr>
          </a:lstStyle>
          <a:p>
            <a:fld id="{7BF2C682-0FCD-4910-929B-18186D11998A}" type="slidenum">
              <a:rPr lang="en-US" smtClean="0">
                <a:solidFill>
                  <a:prstClr val="white"/>
                </a:solidFill>
              </a:rPr>
              <a:pPr/>
              <a:t>‹#›</a:t>
            </a:fld>
            <a:endParaRPr lang="en-US" dirty="0">
              <a:solidFill>
                <a:prstClr val="white"/>
              </a:solidFill>
            </a:endParaRPr>
          </a:p>
        </p:txBody>
      </p:sp>
      <p:pic>
        <p:nvPicPr>
          <p:cNvPr id="8" name="Imagen 11">
            <a:extLst>
              <a:ext uri="{FF2B5EF4-FFF2-40B4-BE49-F238E27FC236}">
                <a16:creationId xmlns:a16="http://schemas.microsoft.com/office/drawing/2014/main" id="{0ED20C85-4EC4-7E46-A307-B07511F3BB0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10" name="Text Placeholder 9"/>
          <p:cNvSpPr>
            <a:spLocks noGrp="1"/>
          </p:cNvSpPr>
          <p:nvPr>
            <p:ph type="body" sz="quarter" idx="13" hasCustomPrompt="1"/>
          </p:nvPr>
        </p:nvSpPr>
        <p:spPr>
          <a:xfrm>
            <a:off x="838200" y="942975"/>
            <a:ext cx="10515600" cy="514350"/>
          </a:xfrm>
        </p:spPr>
        <p:txBody>
          <a:bodyPr anchor="ctr">
            <a:normAutofit/>
          </a:bodyPr>
          <a:lstStyle>
            <a:lvl1pPr marL="0" indent="0">
              <a:buNone/>
              <a:defRPr sz="2400" b="0" i="0" baseline="0">
                <a:solidFill>
                  <a:srgbClr val="46A8CA"/>
                </a:solidFill>
                <a:latin typeface="+mn-lt"/>
              </a:defRPr>
            </a:lvl1pPr>
          </a:lstStyle>
          <a:p>
            <a:pPr lvl="0"/>
            <a:r>
              <a:rPr lang="en-US" dirty="0"/>
              <a:t>Click to edit subtitle</a:t>
            </a:r>
          </a:p>
        </p:txBody>
      </p:sp>
      <p:sp>
        <p:nvSpPr>
          <p:cNvPr id="11" name="Picture Placeholder 10"/>
          <p:cNvSpPr>
            <a:spLocks noGrp="1"/>
          </p:cNvSpPr>
          <p:nvPr>
            <p:ph type="pic" sz="quarter" idx="14"/>
          </p:nvPr>
        </p:nvSpPr>
        <p:spPr>
          <a:xfrm>
            <a:off x="838200" y="1587500"/>
            <a:ext cx="3617414" cy="4632325"/>
          </a:xfrm>
        </p:spPr>
        <p:txBody>
          <a:bodyPr/>
          <a:lstStyle/>
          <a:p>
            <a:endParaRPr lang="en-US" dirty="0"/>
          </a:p>
        </p:txBody>
      </p:sp>
    </p:spTree>
    <p:extLst>
      <p:ext uri="{BB962C8B-B14F-4D97-AF65-F5344CB8AC3E}">
        <p14:creationId xmlns:p14="http://schemas.microsoft.com/office/powerpoint/2010/main" val="272552967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1_Title, Text, and Right Image">
    <p:spTree>
      <p:nvGrpSpPr>
        <p:cNvPr id="1" name=""/>
        <p:cNvGrpSpPr/>
        <p:nvPr/>
      </p:nvGrpSpPr>
      <p:grpSpPr>
        <a:xfrm>
          <a:off x="0" y="0"/>
          <a:ext cx="0" cy="0"/>
          <a:chOff x="0" y="0"/>
          <a:chExt cx="0" cy="0"/>
        </a:xfrm>
      </p:grpSpPr>
      <p:pic>
        <p:nvPicPr>
          <p:cNvPr id="7" name="Imagen 10">
            <a:extLst>
              <a:ext uri="{FF2B5EF4-FFF2-40B4-BE49-F238E27FC236}">
                <a16:creationId xmlns:a16="http://schemas.microsoft.com/office/drawing/2014/main" id="{7E123E94-A07D-0749-9F3A-098A3D9CAA8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sp>
        <p:nvSpPr>
          <p:cNvPr id="2" name="Title 1"/>
          <p:cNvSpPr>
            <a:spLocks noGrp="1"/>
          </p:cNvSpPr>
          <p:nvPr>
            <p:ph type="title" hasCustomPrompt="1"/>
          </p:nvPr>
        </p:nvSpPr>
        <p:spPr>
          <a:xfrm>
            <a:off x="838200" y="365126"/>
            <a:ext cx="10515600" cy="577850"/>
          </a:xfrm>
        </p:spPr>
        <p:txBody>
          <a:bodyPr anchor="ctr"/>
          <a:lstStyle>
            <a:lvl1pPr algn="l">
              <a:defRPr sz="3600" b="1">
                <a:solidFill>
                  <a:srgbClr val="2A5389"/>
                </a:solidFill>
              </a:defRPr>
            </a:lvl1pPr>
          </a:lstStyle>
          <a:p>
            <a:r>
              <a:rPr lang="en-US" dirty="0"/>
              <a:t>Click to edit title</a:t>
            </a:r>
          </a:p>
        </p:txBody>
      </p:sp>
      <p:sp>
        <p:nvSpPr>
          <p:cNvPr id="3" name="Content Placeholder 2"/>
          <p:cNvSpPr>
            <a:spLocks noGrp="1"/>
          </p:cNvSpPr>
          <p:nvPr>
            <p:ph idx="1"/>
          </p:nvPr>
        </p:nvSpPr>
        <p:spPr>
          <a:xfrm>
            <a:off x="838200" y="1587500"/>
            <a:ext cx="6649995" cy="4632084"/>
          </a:xfrm>
        </p:spPr>
        <p:txBody>
          <a:bodyPr/>
          <a:lstStyle>
            <a:lvl1pPr>
              <a:defRPr>
                <a:solidFill>
                  <a:srgbClr val="0D0D0D"/>
                </a:solidFill>
              </a:defRPr>
            </a:lvl1pPr>
            <a:lvl2pPr>
              <a:defRPr>
                <a:solidFill>
                  <a:srgbClr val="0D0D0D"/>
                </a:solidFill>
              </a:defRPr>
            </a:lvl2pPr>
            <a:lvl3pPr>
              <a:defRPr>
                <a:solidFill>
                  <a:srgbClr val="0D0D0D"/>
                </a:solidFill>
              </a:defRPr>
            </a:lvl3pPr>
            <a:lvl4pPr>
              <a:defRPr>
                <a:solidFill>
                  <a:srgbClr val="0D0D0D"/>
                </a:solidFill>
              </a:defRPr>
            </a:lvl4pPr>
            <a:lvl5pPr>
              <a:defRPr>
                <a:solidFill>
                  <a:srgbClr val="0D0D0D"/>
                </a:solidFill>
              </a:defRPr>
            </a:lvl5pPr>
          </a:lstStyle>
          <a:p>
            <a:pPr lvl="0"/>
            <a:r>
              <a:rPr lang="en-US" dirty="0"/>
              <a:t>Click to edit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r>
              <a:rPr lang="en-US">
                <a:solidFill>
                  <a:prstClr val="black">
                    <a:tint val="75000"/>
                  </a:prstClr>
                </a:solidFill>
              </a:rPr>
              <a:t>Commercial In Confidence - Internal Use Only</a:t>
            </a:r>
          </a:p>
        </p:txBody>
      </p:sp>
      <p:sp>
        <p:nvSpPr>
          <p:cNvPr id="6" name="Slide Number Placeholder 5"/>
          <p:cNvSpPr>
            <a:spLocks noGrp="1"/>
          </p:cNvSpPr>
          <p:nvPr>
            <p:ph type="sldNum" sz="quarter" idx="12"/>
          </p:nvPr>
        </p:nvSpPr>
        <p:spPr>
          <a:xfrm>
            <a:off x="9563100" y="6356350"/>
            <a:ext cx="1358002" cy="365125"/>
          </a:xfrm>
        </p:spPr>
        <p:txBody>
          <a:bodyPr/>
          <a:lstStyle>
            <a:lvl1pPr>
              <a:defRPr>
                <a:solidFill>
                  <a:schemeClr val="bg1"/>
                </a:solidFill>
              </a:defRPr>
            </a:lvl1pPr>
          </a:lstStyle>
          <a:p>
            <a:fld id="{7BF2C682-0FCD-4910-929B-18186D11998A}" type="slidenum">
              <a:rPr lang="en-US" smtClean="0">
                <a:solidFill>
                  <a:prstClr val="white"/>
                </a:solidFill>
              </a:rPr>
              <a:pPr/>
              <a:t>‹#›</a:t>
            </a:fld>
            <a:endParaRPr lang="en-US" dirty="0">
              <a:solidFill>
                <a:prstClr val="white"/>
              </a:solidFill>
            </a:endParaRPr>
          </a:p>
        </p:txBody>
      </p:sp>
      <p:pic>
        <p:nvPicPr>
          <p:cNvPr id="8" name="Imagen 11">
            <a:extLst>
              <a:ext uri="{FF2B5EF4-FFF2-40B4-BE49-F238E27FC236}">
                <a16:creationId xmlns:a16="http://schemas.microsoft.com/office/drawing/2014/main" id="{0ED20C85-4EC4-7E46-A307-B07511F3BB0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10" name="Text Placeholder 9"/>
          <p:cNvSpPr>
            <a:spLocks noGrp="1"/>
          </p:cNvSpPr>
          <p:nvPr>
            <p:ph type="body" sz="quarter" idx="13" hasCustomPrompt="1"/>
          </p:nvPr>
        </p:nvSpPr>
        <p:spPr>
          <a:xfrm>
            <a:off x="838200" y="942975"/>
            <a:ext cx="10515600" cy="514350"/>
          </a:xfrm>
        </p:spPr>
        <p:txBody>
          <a:bodyPr anchor="ctr">
            <a:normAutofit/>
          </a:bodyPr>
          <a:lstStyle>
            <a:lvl1pPr marL="0" indent="0">
              <a:buNone/>
              <a:defRPr sz="2400" b="0" i="0" baseline="0">
                <a:solidFill>
                  <a:srgbClr val="46A8CA"/>
                </a:solidFill>
                <a:latin typeface="+mn-lt"/>
              </a:defRPr>
            </a:lvl1pPr>
          </a:lstStyle>
          <a:p>
            <a:pPr lvl="0"/>
            <a:r>
              <a:rPr lang="en-US" dirty="0"/>
              <a:t>Click to edit subtitle</a:t>
            </a:r>
          </a:p>
        </p:txBody>
      </p:sp>
      <p:sp>
        <p:nvSpPr>
          <p:cNvPr id="11" name="Picture Placeholder 10"/>
          <p:cNvSpPr>
            <a:spLocks noGrp="1"/>
          </p:cNvSpPr>
          <p:nvPr>
            <p:ph type="pic" sz="quarter" idx="14"/>
          </p:nvPr>
        </p:nvSpPr>
        <p:spPr>
          <a:xfrm>
            <a:off x="7736385" y="1587259"/>
            <a:ext cx="3617414" cy="4632325"/>
          </a:xfrm>
        </p:spPr>
        <p:txBody>
          <a:bodyPr/>
          <a:lstStyle/>
          <a:p>
            <a:endParaRPr lang="en-US"/>
          </a:p>
        </p:txBody>
      </p:sp>
    </p:spTree>
    <p:extLst>
      <p:ext uri="{BB962C8B-B14F-4D97-AF65-F5344CB8AC3E}">
        <p14:creationId xmlns:p14="http://schemas.microsoft.com/office/powerpoint/2010/main" val="307365569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itle and Text Alternative">
    <p:spTree>
      <p:nvGrpSpPr>
        <p:cNvPr id="1" name=""/>
        <p:cNvGrpSpPr/>
        <p:nvPr/>
      </p:nvGrpSpPr>
      <p:grpSpPr>
        <a:xfrm>
          <a:off x="0" y="0"/>
          <a:ext cx="0" cy="0"/>
          <a:chOff x="0" y="0"/>
          <a:chExt cx="0" cy="0"/>
        </a:xfrm>
      </p:grpSpPr>
      <p:pic>
        <p:nvPicPr>
          <p:cNvPr id="7" name="Imagen 10">
            <a:extLst>
              <a:ext uri="{FF2B5EF4-FFF2-40B4-BE49-F238E27FC236}">
                <a16:creationId xmlns:a16="http://schemas.microsoft.com/office/drawing/2014/main" id="{7E123E94-A07D-0749-9F3A-098A3D9CAA8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sp>
        <p:nvSpPr>
          <p:cNvPr id="2" name="Title 1"/>
          <p:cNvSpPr>
            <a:spLocks noGrp="1"/>
          </p:cNvSpPr>
          <p:nvPr>
            <p:ph type="title" hasCustomPrompt="1"/>
          </p:nvPr>
        </p:nvSpPr>
        <p:spPr>
          <a:xfrm>
            <a:off x="838200" y="896433"/>
            <a:ext cx="10515600" cy="577850"/>
          </a:xfrm>
        </p:spPr>
        <p:txBody>
          <a:bodyPr anchor="ctr"/>
          <a:lstStyle>
            <a:lvl1pPr algn="l">
              <a:defRPr sz="3600" b="1">
                <a:solidFill>
                  <a:srgbClr val="2A5389"/>
                </a:solidFill>
              </a:defRPr>
            </a:lvl1pPr>
          </a:lstStyle>
          <a:p>
            <a:r>
              <a:rPr lang="en-US" dirty="0"/>
              <a:t>Click to edit title</a:t>
            </a:r>
          </a:p>
        </p:txBody>
      </p:sp>
      <p:sp>
        <p:nvSpPr>
          <p:cNvPr id="3" name="Content Placeholder 2"/>
          <p:cNvSpPr>
            <a:spLocks noGrp="1"/>
          </p:cNvSpPr>
          <p:nvPr>
            <p:ph idx="1"/>
          </p:nvPr>
        </p:nvSpPr>
        <p:spPr>
          <a:xfrm>
            <a:off x="838200" y="2119048"/>
            <a:ext cx="10515600" cy="4237302"/>
          </a:xfrm>
        </p:spPr>
        <p:txBody>
          <a:bodyPr/>
          <a:lstStyle>
            <a:lvl1pPr>
              <a:defRPr>
                <a:solidFill>
                  <a:srgbClr val="0D0D0D"/>
                </a:solidFill>
              </a:defRPr>
            </a:lvl1pPr>
            <a:lvl2pPr>
              <a:defRPr>
                <a:solidFill>
                  <a:srgbClr val="0D0D0D"/>
                </a:solidFill>
              </a:defRPr>
            </a:lvl2pPr>
            <a:lvl3pPr>
              <a:defRPr>
                <a:solidFill>
                  <a:srgbClr val="0D0D0D"/>
                </a:solidFill>
              </a:defRPr>
            </a:lvl3pPr>
            <a:lvl4pPr>
              <a:defRPr>
                <a:solidFill>
                  <a:srgbClr val="0D0D0D"/>
                </a:solidFill>
              </a:defRPr>
            </a:lvl4pPr>
            <a:lvl5pPr>
              <a:defRPr>
                <a:solidFill>
                  <a:srgbClr val="0D0D0D"/>
                </a:solidFill>
              </a:defRPr>
            </a:lvl5pPr>
          </a:lstStyle>
          <a:p>
            <a:pPr lvl="0"/>
            <a:r>
              <a:rPr lang="en-US" dirty="0"/>
              <a:t>Click to edit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r>
              <a:rPr lang="en-US">
                <a:solidFill>
                  <a:prstClr val="black">
                    <a:tint val="75000"/>
                  </a:prstClr>
                </a:solidFill>
              </a:rPr>
              <a:t>Commercial In Confidence - Internal Use Only</a:t>
            </a:r>
          </a:p>
        </p:txBody>
      </p:sp>
      <p:sp>
        <p:nvSpPr>
          <p:cNvPr id="6" name="Slide Number Placeholder 5"/>
          <p:cNvSpPr>
            <a:spLocks noGrp="1"/>
          </p:cNvSpPr>
          <p:nvPr>
            <p:ph type="sldNum" sz="quarter" idx="12"/>
          </p:nvPr>
        </p:nvSpPr>
        <p:spPr>
          <a:xfrm>
            <a:off x="9563100" y="6356350"/>
            <a:ext cx="1358002" cy="365125"/>
          </a:xfrm>
        </p:spPr>
        <p:txBody>
          <a:bodyPr/>
          <a:lstStyle>
            <a:lvl1pPr>
              <a:defRPr>
                <a:solidFill>
                  <a:schemeClr val="bg1"/>
                </a:solidFill>
              </a:defRPr>
            </a:lvl1pPr>
          </a:lstStyle>
          <a:p>
            <a:fld id="{7BF2C682-0FCD-4910-929B-18186D11998A}" type="slidenum">
              <a:rPr lang="en-US" smtClean="0">
                <a:solidFill>
                  <a:prstClr val="white"/>
                </a:solidFill>
              </a:rPr>
              <a:pPr/>
              <a:t>‹#›</a:t>
            </a:fld>
            <a:endParaRPr lang="en-US" dirty="0">
              <a:solidFill>
                <a:prstClr val="white"/>
              </a:solidFill>
            </a:endParaRPr>
          </a:p>
        </p:txBody>
      </p:sp>
      <p:pic>
        <p:nvPicPr>
          <p:cNvPr id="8" name="Imagen 11">
            <a:extLst>
              <a:ext uri="{FF2B5EF4-FFF2-40B4-BE49-F238E27FC236}">
                <a16:creationId xmlns:a16="http://schemas.microsoft.com/office/drawing/2014/main" id="{0ED20C85-4EC4-7E46-A307-B07511F3BB0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10" name="Text Placeholder 9"/>
          <p:cNvSpPr>
            <a:spLocks noGrp="1"/>
          </p:cNvSpPr>
          <p:nvPr>
            <p:ph type="body" sz="quarter" idx="13" hasCustomPrompt="1"/>
          </p:nvPr>
        </p:nvSpPr>
        <p:spPr>
          <a:xfrm>
            <a:off x="838200" y="1474282"/>
            <a:ext cx="10515600" cy="514350"/>
          </a:xfrm>
        </p:spPr>
        <p:txBody>
          <a:bodyPr anchor="ctr">
            <a:normAutofit/>
          </a:bodyPr>
          <a:lstStyle>
            <a:lvl1pPr marL="0" indent="0">
              <a:buNone/>
              <a:defRPr sz="2400" b="0" i="0" baseline="0">
                <a:solidFill>
                  <a:srgbClr val="46A8CA"/>
                </a:solidFill>
                <a:latin typeface="+mn-lt"/>
              </a:defRPr>
            </a:lvl1pPr>
          </a:lstStyle>
          <a:p>
            <a:pPr lvl="0"/>
            <a:r>
              <a:rPr lang="en-US" dirty="0"/>
              <a:t>Click to edit subtitle</a:t>
            </a:r>
          </a:p>
        </p:txBody>
      </p:sp>
      <p:pic>
        <p:nvPicPr>
          <p:cNvPr id="11" name="Imagen 10">
            <a:extLst>
              <a:ext uri="{FF2B5EF4-FFF2-40B4-BE49-F238E27FC236}">
                <a16:creationId xmlns:a16="http://schemas.microsoft.com/office/drawing/2014/main" id="{7E123E94-A07D-0749-9F3A-098A3D9CAA8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b="19932"/>
          <a:stretch/>
        </p:blipFill>
        <p:spPr>
          <a:xfrm rot="10800000">
            <a:off x="0" y="0"/>
            <a:ext cx="2370097" cy="1291213"/>
          </a:xfrm>
          <a:prstGeom prst="rect">
            <a:avLst/>
          </a:prstGeom>
        </p:spPr>
      </p:pic>
    </p:spTree>
    <p:extLst>
      <p:ext uri="{BB962C8B-B14F-4D97-AF65-F5344CB8AC3E}">
        <p14:creationId xmlns:p14="http://schemas.microsoft.com/office/powerpoint/2010/main" val="405814938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itle, Text, and Left Image Alternative">
    <p:spTree>
      <p:nvGrpSpPr>
        <p:cNvPr id="1" name=""/>
        <p:cNvGrpSpPr/>
        <p:nvPr/>
      </p:nvGrpSpPr>
      <p:grpSpPr>
        <a:xfrm>
          <a:off x="0" y="0"/>
          <a:ext cx="0" cy="0"/>
          <a:chOff x="0" y="0"/>
          <a:chExt cx="0" cy="0"/>
        </a:xfrm>
      </p:grpSpPr>
      <p:pic>
        <p:nvPicPr>
          <p:cNvPr id="7" name="Imagen 10">
            <a:extLst>
              <a:ext uri="{FF2B5EF4-FFF2-40B4-BE49-F238E27FC236}">
                <a16:creationId xmlns:a16="http://schemas.microsoft.com/office/drawing/2014/main" id="{7E123E94-A07D-0749-9F3A-098A3D9CAA8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sp>
        <p:nvSpPr>
          <p:cNvPr id="2" name="Title 1"/>
          <p:cNvSpPr>
            <a:spLocks noGrp="1"/>
          </p:cNvSpPr>
          <p:nvPr>
            <p:ph type="title" hasCustomPrompt="1"/>
          </p:nvPr>
        </p:nvSpPr>
        <p:spPr>
          <a:xfrm>
            <a:off x="838200" y="896433"/>
            <a:ext cx="10515600" cy="577850"/>
          </a:xfrm>
        </p:spPr>
        <p:txBody>
          <a:bodyPr anchor="ctr"/>
          <a:lstStyle>
            <a:lvl1pPr algn="l">
              <a:defRPr sz="3600" b="1">
                <a:solidFill>
                  <a:srgbClr val="2A5389"/>
                </a:solidFill>
              </a:defRPr>
            </a:lvl1pPr>
          </a:lstStyle>
          <a:p>
            <a:r>
              <a:rPr lang="en-US" dirty="0"/>
              <a:t>Click to edit title</a:t>
            </a:r>
          </a:p>
        </p:txBody>
      </p:sp>
      <p:sp>
        <p:nvSpPr>
          <p:cNvPr id="3" name="Content Placeholder 2"/>
          <p:cNvSpPr>
            <a:spLocks noGrp="1"/>
          </p:cNvSpPr>
          <p:nvPr>
            <p:ph idx="1"/>
          </p:nvPr>
        </p:nvSpPr>
        <p:spPr>
          <a:xfrm>
            <a:off x="4703804" y="2119048"/>
            <a:ext cx="6649995" cy="4100777"/>
          </a:xfrm>
        </p:spPr>
        <p:txBody>
          <a:bodyPr/>
          <a:lstStyle>
            <a:lvl1pPr>
              <a:defRPr>
                <a:solidFill>
                  <a:srgbClr val="0D0D0D"/>
                </a:solidFill>
              </a:defRPr>
            </a:lvl1pPr>
            <a:lvl2pPr>
              <a:defRPr>
                <a:solidFill>
                  <a:srgbClr val="0D0D0D"/>
                </a:solidFill>
              </a:defRPr>
            </a:lvl2pPr>
            <a:lvl3pPr>
              <a:defRPr>
                <a:solidFill>
                  <a:srgbClr val="0D0D0D"/>
                </a:solidFill>
              </a:defRPr>
            </a:lvl3pPr>
            <a:lvl4pPr>
              <a:defRPr>
                <a:solidFill>
                  <a:srgbClr val="0D0D0D"/>
                </a:solidFill>
              </a:defRPr>
            </a:lvl4pPr>
            <a:lvl5pPr>
              <a:defRPr>
                <a:solidFill>
                  <a:srgbClr val="0D0D0D"/>
                </a:solidFill>
              </a:defRPr>
            </a:lvl5pPr>
          </a:lstStyle>
          <a:p>
            <a:pPr lvl="0"/>
            <a:r>
              <a:rPr lang="en-US" dirty="0"/>
              <a:t>Click to edit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r>
              <a:rPr lang="en-US">
                <a:solidFill>
                  <a:prstClr val="black">
                    <a:tint val="75000"/>
                  </a:prstClr>
                </a:solidFill>
              </a:rPr>
              <a:t>Commercial In Confidence - Internal Use Only</a:t>
            </a:r>
          </a:p>
        </p:txBody>
      </p:sp>
      <p:sp>
        <p:nvSpPr>
          <p:cNvPr id="6" name="Slide Number Placeholder 5"/>
          <p:cNvSpPr>
            <a:spLocks noGrp="1"/>
          </p:cNvSpPr>
          <p:nvPr>
            <p:ph type="sldNum" sz="quarter" idx="12"/>
          </p:nvPr>
        </p:nvSpPr>
        <p:spPr>
          <a:xfrm>
            <a:off x="9563100" y="6356350"/>
            <a:ext cx="1358002" cy="365125"/>
          </a:xfrm>
        </p:spPr>
        <p:txBody>
          <a:bodyPr/>
          <a:lstStyle>
            <a:lvl1pPr>
              <a:defRPr>
                <a:solidFill>
                  <a:schemeClr val="bg1"/>
                </a:solidFill>
              </a:defRPr>
            </a:lvl1pPr>
          </a:lstStyle>
          <a:p>
            <a:fld id="{7BF2C682-0FCD-4910-929B-18186D11998A}" type="slidenum">
              <a:rPr lang="en-US" smtClean="0">
                <a:solidFill>
                  <a:prstClr val="white"/>
                </a:solidFill>
              </a:rPr>
              <a:pPr/>
              <a:t>‹#›</a:t>
            </a:fld>
            <a:endParaRPr lang="en-US" dirty="0">
              <a:solidFill>
                <a:prstClr val="white"/>
              </a:solidFill>
            </a:endParaRPr>
          </a:p>
        </p:txBody>
      </p:sp>
      <p:pic>
        <p:nvPicPr>
          <p:cNvPr id="8" name="Imagen 11">
            <a:extLst>
              <a:ext uri="{FF2B5EF4-FFF2-40B4-BE49-F238E27FC236}">
                <a16:creationId xmlns:a16="http://schemas.microsoft.com/office/drawing/2014/main" id="{0ED20C85-4EC4-7E46-A307-B07511F3BB0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10" name="Text Placeholder 9"/>
          <p:cNvSpPr>
            <a:spLocks noGrp="1"/>
          </p:cNvSpPr>
          <p:nvPr>
            <p:ph type="body" sz="quarter" idx="13" hasCustomPrompt="1"/>
          </p:nvPr>
        </p:nvSpPr>
        <p:spPr>
          <a:xfrm>
            <a:off x="838200" y="1474282"/>
            <a:ext cx="10515600" cy="514350"/>
          </a:xfrm>
        </p:spPr>
        <p:txBody>
          <a:bodyPr anchor="ctr">
            <a:normAutofit/>
          </a:bodyPr>
          <a:lstStyle>
            <a:lvl1pPr marL="0" indent="0">
              <a:buNone/>
              <a:defRPr sz="2400" b="0" i="0" baseline="0">
                <a:solidFill>
                  <a:srgbClr val="46A8CA"/>
                </a:solidFill>
                <a:latin typeface="+mn-lt"/>
              </a:defRPr>
            </a:lvl1pPr>
          </a:lstStyle>
          <a:p>
            <a:pPr lvl="0"/>
            <a:r>
              <a:rPr lang="en-US" dirty="0"/>
              <a:t>Click to edit subtitle</a:t>
            </a:r>
          </a:p>
        </p:txBody>
      </p:sp>
      <p:sp>
        <p:nvSpPr>
          <p:cNvPr id="11" name="Picture Placeholder 10"/>
          <p:cNvSpPr>
            <a:spLocks noGrp="1"/>
          </p:cNvSpPr>
          <p:nvPr>
            <p:ph type="pic" sz="quarter" idx="14"/>
          </p:nvPr>
        </p:nvSpPr>
        <p:spPr>
          <a:xfrm>
            <a:off x="838200" y="2118808"/>
            <a:ext cx="3617414" cy="4100990"/>
          </a:xfrm>
        </p:spPr>
        <p:txBody>
          <a:bodyPr/>
          <a:lstStyle/>
          <a:p>
            <a:endParaRPr lang="en-US"/>
          </a:p>
        </p:txBody>
      </p:sp>
      <p:pic>
        <p:nvPicPr>
          <p:cNvPr id="12" name="Imagen 10">
            <a:extLst>
              <a:ext uri="{FF2B5EF4-FFF2-40B4-BE49-F238E27FC236}">
                <a16:creationId xmlns:a16="http://schemas.microsoft.com/office/drawing/2014/main" id="{7E123E94-A07D-0749-9F3A-098A3D9CAA8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b="19932"/>
          <a:stretch/>
        </p:blipFill>
        <p:spPr>
          <a:xfrm rot="10800000">
            <a:off x="0" y="0"/>
            <a:ext cx="2370097" cy="1291213"/>
          </a:xfrm>
          <a:prstGeom prst="rect">
            <a:avLst/>
          </a:prstGeom>
        </p:spPr>
      </p:pic>
    </p:spTree>
    <p:extLst>
      <p:ext uri="{BB962C8B-B14F-4D97-AF65-F5344CB8AC3E}">
        <p14:creationId xmlns:p14="http://schemas.microsoft.com/office/powerpoint/2010/main" val="412663589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itle, Text, and Right Image Alternative">
    <p:spTree>
      <p:nvGrpSpPr>
        <p:cNvPr id="1" name=""/>
        <p:cNvGrpSpPr/>
        <p:nvPr/>
      </p:nvGrpSpPr>
      <p:grpSpPr>
        <a:xfrm>
          <a:off x="0" y="0"/>
          <a:ext cx="0" cy="0"/>
          <a:chOff x="0" y="0"/>
          <a:chExt cx="0" cy="0"/>
        </a:xfrm>
      </p:grpSpPr>
      <p:pic>
        <p:nvPicPr>
          <p:cNvPr id="7" name="Imagen 10">
            <a:extLst>
              <a:ext uri="{FF2B5EF4-FFF2-40B4-BE49-F238E27FC236}">
                <a16:creationId xmlns:a16="http://schemas.microsoft.com/office/drawing/2014/main" id="{7E123E94-A07D-0749-9F3A-098A3D9CAA8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sp>
        <p:nvSpPr>
          <p:cNvPr id="2" name="Title 1"/>
          <p:cNvSpPr>
            <a:spLocks noGrp="1"/>
          </p:cNvSpPr>
          <p:nvPr>
            <p:ph type="title" hasCustomPrompt="1"/>
          </p:nvPr>
        </p:nvSpPr>
        <p:spPr>
          <a:xfrm>
            <a:off x="838200" y="792268"/>
            <a:ext cx="10515600" cy="577850"/>
          </a:xfrm>
        </p:spPr>
        <p:txBody>
          <a:bodyPr anchor="ctr"/>
          <a:lstStyle>
            <a:lvl1pPr algn="l">
              <a:defRPr sz="3600" b="1">
                <a:solidFill>
                  <a:srgbClr val="2A5389"/>
                </a:solidFill>
              </a:defRPr>
            </a:lvl1pPr>
          </a:lstStyle>
          <a:p>
            <a:r>
              <a:rPr lang="en-US" dirty="0"/>
              <a:t>Click to edit title</a:t>
            </a:r>
          </a:p>
        </p:txBody>
      </p:sp>
      <p:sp>
        <p:nvSpPr>
          <p:cNvPr id="3" name="Content Placeholder 2"/>
          <p:cNvSpPr>
            <a:spLocks noGrp="1"/>
          </p:cNvSpPr>
          <p:nvPr>
            <p:ph idx="1"/>
          </p:nvPr>
        </p:nvSpPr>
        <p:spPr>
          <a:xfrm>
            <a:off x="838200" y="2014642"/>
            <a:ext cx="6649995" cy="4205205"/>
          </a:xfrm>
        </p:spPr>
        <p:txBody>
          <a:bodyPr/>
          <a:lstStyle>
            <a:lvl1pPr>
              <a:defRPr>
                <a:solidFill>
                  <a:srgbClr val="0D0D0D"/>
                </a:solidFill>
              </a:defRPr>
            </a:lvl1pPr>
            <a:lvl2pPr>
              <a:defRPr>
                <a:solidFill>
                  <a:srgbClr val="0D0D0D"/>
                </a:solidFill>
              </a:defRPr>
            </a:lvl2pPr>
            <a:lvl3pPr>
              <a:defRPr>
                <a:solidFill>
                  <a:srgbClr val="0D0D0D"/>
                </a:solidFill>
              </a:defRPr>
            </a:lvl3pPr>
            <a:lvl4pPr>
              <a:defRPr>
                <a:solidFill>
                  <a:srgbClr val="0D0D0D"/>
                </a:solidFill>
              </a:defRPr>
            </a:lvl4pPr>
            <a:lvl5pPr>
              <a:defRPr>
                <a:solidFill>
                  <a:srgbClr val="0D0D0D"/>
                </a:solidFill>
              </a:defRPr>
            </a:lvl5pPr>
          </a:lstStyle>
          <a:p>
            <a:pPr lvl="0"/>
            <a:r>
              <a:rPr lang="en-US" dirty="0"/>
              <a:t>Click to edit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r>
              <a:rPr lang="en-US">
                <a:solidFill>
                  <a:prstClr val="black">
                    <a:tint val="75000"/>
                  </a:prstClr>
                </a:solidFill>
              </a:rPr>
              <a:t>Commercial In Confidence - Internal Use Only</a:t>
            </a:r>
          </a:p>
        </p:txBody>
      </p:sp>
      <p:sp>
        <p:nvSpPr>
          <p:cNvPr id="6" name="Slide Number Placeholder 5"/>
          <p:cNvSpPr>
            <a:spLocks noGrp="1"/>
          </p:cNvSpPr>
          <p:nvPr>
            <p:ph type="sldNum" sz="quarter" idx="12"/>
          </p:nvPr>
        </p:nvSpPr>
        <p:spPr>
          <a:xfrm>
            <a:off x="9563100" y="6356350"/>
            <a:ext cx="1358002" cy="365125"/>
          </a:xfrm>
        </p:spPr>
        <p:txBody>
          <a:bodyPr/>
          <a:lstStyle>
            <a:lvl1pPr>
              <a:defRPr>
                <a:solidFill>
                  <a:schemeClr val="bg1"/>
                </a:solidFill>
              </a:defRPr>
            </a:lvl1pPr>
          </a:lstStyle>
          <a:p>
            <a:fld id="{7BF2C682-0FCD-4910-929B-18186D11998A}" type="slidenum">
              <a:rPr lang="en-US" smtClean="0">
                <a:solidFill>
                  <a:prstClr val="white"/>
                </a:solidFill>
              </a:rPr>
              <a:pPr/>
              <a:t>‹#›</a:t>
            </a:fld>
            <a:endParaRPr lang="en-US" dirty="0">
              <a:solidFill>
                <a:prstClr val="white"/>
              </a:solidFill>
            </a:endParaRPr>
          </a:p>
        </p:txBody>
      </p:sp>
      <p:pic>
        <p:nvPicPr>
          <p:cNvPr id="8" name="Imagen 11">
            <a:extLst>
              <a:ext uri="{FF2B5EF4-FFF2-40B4-BE49-F238E27FC236}">
                <a16:creationId xmlns:a16="http://schemas.microsoft.com/office/drawing/2014/main" id="{0ED20C85-4EC4-7E46-A307-B07511F3BB0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10" name="Text Placeholder 9"/>
          <p:cNvSpPr>
            <a:spLocks noGrp="1"/>
          </p:cNvSpPr>
          <p:nvPr>
            <p:ph type="body" sz="quarter" idx="13" hasCustomPrompt="1"/>
          </p:nvPr>
        </p:nvSpPr>
        <p:spPr>
          <a:xfrm>
            <a:off x="838200" y="1370117"/>
            <a:ext cx="10515600" cy="514350"/>
          </a:xfrm>
        </p:spPr>
        <p:txBody>
          <a:bodyPr anchor="ctr">
            <a:normAutofit/>
          </a:bodyPr>
          <a:lstStyle>
            <a:lvl1pPr marL="0" indent="0">
              <a:buNone/>
              <a:defRPr sz="2400" b="0" i="0" baseline="0">
                <a:solidFill>
                  <a:srgbClr val="46A8CA"/>
                </a:solidFill>
                <a:latin typeface="+mn-lt"/>
              </a:defRPr>
            </a:lvl1pPr>
          </a:lstStyle>
          <a:p>
            <a:pPr lvl="0"/>
            <a:r>
              <a:rPr lang="en-US" dirty="0"/>
              <a:t>Click to edit subtitle</a:t>
            </a:r>
          </a:p>
        </p:txBody>
      </p:sp>
      <p:sp>
        <p:nvSpPr>
          <p:cNvPr id="11" name="Picture Placeholder 10"/>
          <p:cNvSpPr>
            <a:spLocks noGrp="1"/>
          </p:cNvSpPr>
          <p:nvPr>
            <p:ph type="pic" sz="quarter" idx="14"/>
          </p:nvPr>
        </p:nvSpPr>
        <p:spPr>
          <a:xfrm>
            <a:off x="7736385" y="2014402"/>
            <a:ext cx="3617414" cy="4205424"/>
          </a:xfrm>
        </p:spPr>
        <p:txBody>
          <a:bodyPr/>
          <a:lstStyle/>
          <a:p>
            <a:endParaRPr lang="en-US"/>
          </a:p>
        </p:txBody>
      </p:sp>
      <p:pic>
        <p:nvPicPr>
          <p:cNvPr id="12" name="Imagen 10">
            <a:extLst>
              <a:ext uri="{FF2B5EF4-FFF2-40B4-BE49-F238E27FC236}">
                <a16:creationId xmlns:a16="http://schemas.microsoft.com/office/drawing/2014/main" id="{7E123E94-A07D-0749-9F3A-098A3D9CAA8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b="19932"/>
          <a:stretch/>
        </p:blipFill>
        <p:spPr>
          <a:xfrm rot="10800000">
            <a:off x="0" y="0"/>
            <a:ext cx="2370097" cy="1291213"/>
          </a:xfrm>
          <a:prstGeom prst="rect">
            <a:avLst/>
          </a:prstGeom>
        </p:spPr>
      </p:pic>
    </p:spTree>
    <p:extLst>
      <p:ext uri="{BB962C8B-B14F-4D97-AF65-F5344CB8AC3E}">
        <p14:creationId xmlns:p14="http://schemas.microsoft.com/office/powerpoint/2010/main" val="262985730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11" name="Diagonal Stripe 10"/>
          <p:cNvSpPr/>
          <p:nvPr userDrawn="1"/>
        </p:nvSpPr>
        <p:spPr>
          <a:xfrm rot="10800000">
            <a:off x="9525" y="-335"/>
            <a:ext cx="12182475" cy="6863501"/>
          </a:xfrm>
          <a:prstGeom prst="diagStripe">
            <a:avLst>
              <a:gd name="adj" fmla="val 28329"/>
            </a:avLst>
          </a:prstGeom>
          <a:solidFill>
            <a:srgbClr val="2A5389"/>
          </a:solidFill>
          <a:ln>
            <a:solidFill>
              <a:srgbClr val="2A538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
        <p:nvSpPr>
          <p:cNvPr id="16" name="Diagonal Stripe 15"/>
          <p:cNvSpPr/>
          <p:nvPr userDrawn="1"/>
        </p:nvSpPr>
        <p:spPr>
          <a:xfrm rot="10800000">
            <a:off x="8142491" y="4609262"/>
            <a:ext cx="4049507" cy="2248738"/>
          </a:xfrm>
          <a:prstGeom prst="diagStripe">
            <a:avLst>
              <a:gd name="adj" fmla="val 67169"/>
            </a:avLst>
          </a:prstGeom>
          <a:solidFill>
            <a:srgbClr val="46A8CA"/>
          </a:solidFill>
          <a:ln>
            <a:solidFill>
              <a:srgbClr val="46A8C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
        <p:nvSpPr>
          <p:cNvPr id="18" name="Diagonal Stripe 17"/>
          <p:cNvSpPr/>
          <p:nvPr userDrawn="1"/>
        </p:nvSpPr>
        <p:spPr>
          <a:xfrm rot="10800000">
            <a:off x="7685291" y="5614426"/>
            <a:ext cx="2207555" cy="1258232"/>
          </a:xfrm>
          <a:prstGeom prst="diagStripe">
            <a:avLst>
              <a:gd name="adj" fmla="val 60751"/>
            </a:avLst>
          </a:prstGeom>
          <a:solidFill>
            <a:srgbClr val="2E7AA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46A8CA"/>
              </a:solidFill>
            </a:endParaRPr>
          </a:p>
        </p:txBody>
      </p:sp>
      <p:sp>
        <p:nvSpPr>
          <p:cNvPr id="7" name="Diagonal Stripe 6"/>
          <p:cNvSpPr/>
          <p:nvPr userDrawn="1"/>
        </p:nvSpPr>
        <p:spPr>
          <a:xfrm>
            <a:off x="9526" y="0"/>
            <a:ext cx="12182475" cy="6858000"/>
          </a:xfrm>
          <a:prstGeom prst="diagStripe">
            <a:avLst>
              <a:gd name="adj" fmla="val 30299"/>
            </a:avLst>
          </a:prstGeom>
          <a:solidFill>
            <a:srgbClr val="2A5389"/>
          </a:solidFill>
          <a:ln>
            <a:solidFill>
              <a:srgbClr val="2A538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black"/>
              </a:solidFill>
            </a:endParaRPr>
          </a:p>
        </p:txBody>
      </p:sp>
      <p:sp>
        <p:nvSpPr>
          <p:cNvPr id="2" name="Title 1"/>
          <p:cNvSpPr>
            <a:spLocks noGrp="1"/>
          </p:cNvSpPr>
          <p:nvPr userDrawn="1">
            <p:ph type="title"/>
          </p:nvPr>
        </p:nvSpPr>
        <p:spPr>
          <a:xfrm>
            <a:off x="838201" y="2810499"/>
            <a:ext cx="5066441" cy="661323"/>
          </a:xfrm>
        </p:spPr>
        <p:txBody>
          <a:bodyPr anchor="ctr">
            <a:noAutofit/>
          </a:bodyPr>
          <a:lstStyle>
            <a:lvl1pPr>
              <a:defRPr sz="4000">
                <a:solidFill>
                  <a:schemeClr val="bg1"/>
                </a:solidFill>
              </a:defRPr>
            </a:lvl1pPr>
          </a:lstStyle>
          <a:p>
            <a:r>
              <a:rPr lang="en-US" dirty="0"/>
              <a:t>Click to edit</a:t>
            </a:r>
          </a:p>
        </p:txBody>
      </p:sp>
      <p:sp>
        <p:nvSpPr>
          <p:cNvPr id="4" name="Date Placeholder 3"/>
          <p:cNvSpPr>
            <a:spLocks noGrp="1"/>
          </p:cNvSpPr>
          <p:nvPr userDrawn="1">
            <p:ph type="dt" sz="half" idx="10"/>
          </p:nvPr>
        </p:nvSpPr>
        <p:spPr/>
        <p:txBody>
          <a:bodyPr/>
          <a:lstStyle/>
          <a:p>
            <a:endParaRPr lang="en-US">
              <a:solidFill>
                <a:prstClr val="black">
                  <a:tint val="75000"/>
                </a:prstClr>
              </a:solidFill>
            </a:endParaRPr>
          </a:p>
        </p:txBody>
      </p:sp>
      <p:sp>
        <p:nvSpPr>
          <p:cNvPr id="5" name="Footer Placeholder 4"/>
          <p:cNvSpPr>
            <a:spLocks noGrp="1"/>
          </p:cNvSpPr>
          <p:nvPr userDrawn="1">
            <p:ph type="ftr" sz="quarter" idx="11"/>
          </p:nvPr>
        </p:nvSpPr>
        <p:spPr/>
        <p:txBody>
          <a:bodyPr/>
          <a:lstStyle/>
          <a:p>
            <a:r>
              <a:rPr lang="en-US">
                <a:solidFill>
                  <a:prstClr val="black">
                    <a:tint val="75000"/>
                  </a:prstClr>
                </a:solidFill>
              </a:rPr>
              <a:t>Commercial In Confidence - Internal Use Only</a:t>
            </a:r>
          </a:p>
        </p:txBody>
      </p:sp>
      <p:sp>
        <p:nvSpPr>
          <p:cNvPr id="6" name="Slide Number Placeholder 5"/>
          <p:cNvSpPr>
            <a:spLocks noGrp="1"/>
          </p:cNvSpPr>
          <p:nvPr userDrawn="1">
            <p:ph type="sldNum" sz="quarter" idx="12"/>
          </p:nvPr>
        </p:nvSpPr>
        <p:spPr/>
        <p:txBody>
          <a:bodyPr/>
          <a:lstStyle>
            <a:lvl1pPr>
              <a:defRPr>
                <a:solidFill>
                  <a:srgbClr val="46A8CA"/>
                </a:solidFill>
              </a:defRPr>
            </a:lvl1pPr>
          </a:lstStyle>
          <a:p>
            <a:fld id="{7BF2C682-0FCD-4910-929B-18186D11998A}" type="slidenum">
              <a:rPr lang="en-US" smtClean="0"/>
              <a:pPr/>
              <a:t>‹#›</a:t>
            </a:fld>
            <a:endParaRPr lang="en-US" dirty="0"/>
          </a:p>
        </p:txBody>
      </p:sp>
      <p:sp>
        <p:nvSpPr>
          <p:cNvPr id="17" name="Text Placeholder 16"/>
          <p:cNvSpPr>
            <a:spLocks noGrp="1"/>
          </p:cNvSpPr>
          <p:nvPr userDrawn="1">
            <p:ph type="body" sz="quarter" idx="13"/>
          </p:nvPr>
        </p:nvSpPr>
        <p:spPr>
          <a:xfrm>
            <a:off x="838200" y="3633613"/>
            <a:ext cx="5066442" cy="185424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9" name="Picture Placeholder 18"/>
          <p:cNvSpPr>
            <a:spLocks noGrp="1"/>
          </p:cNvSpPr>
          <p:nvPr userDrawn="1">
            <p:ph type="pic" sz="quarter" idx="14"/>
          </p:nvPr>
        </p:nvSpPr>
        <p:spPr>
          <a:xfrm>
            <a:off x="6884774" y="904646"/>
            <a:ext cx="4469027" cy="4683291"/>
          </a:xfrm>
        </p:spPr>
        <p:txBody>
          <a:bodyPr/>
          <a:lstStyle>
            <a:lvl1pPr marL="0" indent="0">
              <a:buNone/>
              <a:defRPr/>
            </a:lvl1pPr>
          </a:lstStyle>
          <a:p>
            <a:endParaRPr lang="en-US" dirty="0"/>
          </a:p>
        </p:txBody>
      </p:sp>
      <p:grpSp>
        <p:nvGrpSpPr>
          <p:cNvPr id="23" name="Group 22"/>
          <p:cNvGrpSpPr/>
          <p:nvPr userDrawn="1"/>
        </p:nvGrpSpPr>
        <p:grpSpPr>
          <a:xfrm rot="10800000">
            <a:off x="9526" y="-5167"/>
            <a:ext cx="4489623" cy="2248738"/>
            <a:chOff x="8221360" y="4874003"/>
            <a:chExt cx="3970638" cy="1988792"/>
          </a:xfrm>
        </p:grpSpPr>
        <p:sp>
          <p:nvSpPr>
            <p:cNvPr id="24" name="Diagonal Stripe 23"/>
            <p:cNvSpPr/>
            <p:nvPr userDrawn="1"/>
          </p:nvSpPr>
          <p:spPr>
            <a:xfrm rot="10800000">
              <a:off x="8610600" y="4874003"/>
              <a:ext cx="3581398" cy="1979164"/>
            </a:xfrm>
            <a:prstGeom prst="diagStripe">
              <a:avLst>
                <a:gd name="adj" fmla="val 67169"/>
              </a:avLst>
            </a:prstGeom>
            <a:solidFill>
              <a:srgbClr val="46A8CA"/>
            </a:solidFill>
            <a:ln>
              <a:solidFill>
                <a:srgbClr val="46A8C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
          <p:nvSpPr>
            <p:cNvPr id="25" name="Diagonal Stripe 24"/>
            <p:cNvSpPr/>
            <p:nvPr userDrawn="1"/>
          </p:nvSpPr>
          <p:spPr>
            <a:xfrm rot="10800000">
              <a:off x="8221360" y="5750010"/>
              <a:ext cx="1952369" cy="1112785"/>
            </a:xfrm>
            <a:prstGeom prst="diagStripe">
              <a:avLst>
                <a:gd name="adj" fmla="val 60751"/>
              </a:avLst>
            </a:prstGeom>
            <a:solidFill>
              <a:srgbClr val="2E7AA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46A8CA"/>
                </a:solidFill>
              </a:endParaRPr>
            </a:p>
          </p:txBody>
        </p:sp>
      </p:grpSp>
      <p:cxnSp>
        <p:nvCxnSpPr>
          <p:cNvPr id="26" name="Straight Connector 25"/>
          <p:cNvCxnSpPr/>
          <p:nvPr userDrawn="1"/>
        </p:nvCxnSpPr>
        <p:spPr>
          <a:xfrm>
            <a:off x="838200" y="3542270"/>
            <a:ext cx="5066442"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674676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Section Header with Text Details">
    <p:spTree>
      <p:nvGrpSpPr>
        <p:cNvPr id="1" name=""/>
        <p:cNvGrpSpPr/>
        <p:nvPr/>
      </p:nvGrpSpPr>
      <p:grpSpPr>
        <a:xfrm>
          <a:off x="0" y="0"/>
          <a:ext cx="0" cy="0"/>
          <a:chOff x="0" y="0"/>
          <a:chExt cx="0" cy="0"/>
        </a:xfrm>
      </p:grpSpPr>
      <p:sp>
        <p:nvSpPr>
          <p:cNvPr id="11" name="Diagonal Stripe 10"/>
          <p:cNvSpPr/>
          <p:nvPr userDrawn="1"/>
        </p:nvSpPr>
        <p:spPr>
          <a:xfrm rot="10800000">
            <a:off x="9526" y="-334"/>
            <a:ext cx="12182475" cy="6853501"/>
          </a:xfrm>
          <a:prstGeom prst="diagStripe">
            <a:avLst>
              <a:gd name="adj" fmla="val 21477"/>
            </a:avLst>
          </a:prstGeom>
          <a:solidFill>
            <a:srgbClr val="2A5389"/>
          </a:solidFill>
          <a:ln>
            <a:solidFill>
              <a:srgbClr val="2A538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
        <p:nvSpPr>
          <p:cNvPr id="10" name="Diagonal Stripe 9"/>
          <p:cNvSpPr/>
          <p:nvPr userDrawn="1"/>
        </p:nvSpPr>
        <p:spPr>
          <a:xfrm rot="10800000">
            <a:off x="8274048" y="4610099"/>
            <a:ext cx="3917429" cy="2243067"/>
          </a:xfrm>
          <a:prstGeom prst="diagStripe">
            <a:avLst>
              <a:gd name="adj" fmla="val 0"/>
            </a:avLst>
          </a:prstGeom>
          <a:solidFill>
            <a:srgbClr val="2E7AA3"/>
          </a:solidFill>
          <a:ln>
            <a:solidFill>
              <a:srgbClr val="2E7A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46A8CA"/>
              </a:solidFill>
            </a:endParaRPr>
          </a:p>
        </p:txBody>
      </p:sp>
      <p:pic>
        <p:nvPicPr>
          <p:cNvPr id="14" name="Imagen 10">
            <a:extLst>
              <a:ext uri="{FF2B5EF4-FFF2-40B4-BE49-F238E27FC236}">
                <a16:creationId xmlns:a16="http://schemas.microsoft.com/office/drawing/2014/main" id="{7E123E94-A07D-0749-9F3A-098A3D9CAA8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b="19932"/>
          <a:stretch/>
        </p:blipFill>
        <p:spPr>
          <a:xfrm>
            <a:off x="7814530" y="5020493"/>
            <a:ext cx="4378006" cy="1837841"/>
          </a:xfrm>
          <a:prstGeom prst="rect">
            <a:avLst/>
          </a:prstGeom>
        </p:spPr>
      </p:pic>
      <p:sp>
        <p:nvSpPr>
          <p:cNvPr id="7" name="Diagonal Stripe 6"/>
          <p:cNvSpPr/>
          <p:nvPr userDrawn="1"/>
        </p:nvSpPr>
        <p:spPr>
          <a:xfrm>
            <a:off x="0" y="0"/>
            <a:ext cx="12192001" cy="6858000"/>
          </a:xfrm>
          <a:prstGeom prst="diagStripe">
            <a:avLst>
              <a:gd name="adj" fmla="val 17206"/>
            </a:avLst>
          </a:prstGeom>
          <a:solidFill>
            <a:srgbClr val="2A5389"/>
          </a:solidFill>
          <a:ln>
            <a:solidFill>
              <a:srgbClr val="2A538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black"/>
              </a:solidFill>
            </a:endParaRPr>
          </a:p>
        </p:txBody>
      </p:sp>
      <p:sp>
        <p:nvSpPr>
          <p:cNvPr id="8" name="Diagonal Stripe 7"/>
          <p:cNvSpPr/>
          <p:nvPr userDrawn="1"/>
        </p:nvSpPr>
        <p:spPr>
          <a:xfrm>
            <a:off x="1" y="0"/>
            <a:ext cx="2152650" cy="1224377"/>
          </a:xfrm>
          <a:prstGeom prst="diagStripe">
            <a:avLst>
              <a:gd name="adj" fmla="val 67169"/>
            </a:avLst>
          </a:prstGeom>
          <a:solidFill>
            <a:srgbClr val="46A8CA"/>
          </a:solidFill>
          <a:ln>
            <a:solidFill>
              <a:srgbClr val="46A8C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
        <p:nvSpPr>
          <p:cNvPr id="2" name="Title 1"/>
          <p:cNvSpPr>
            <a:spLocks noGrp="1"/>
          </p:cNvSpPr>
          <p:nvPr>
            <p:ph type="title"/>
          </p:nvPr>
        </p:nvSpPr>
        <p:spPr>
          <a:xfrm>
            <a:off x="831851" y="911738"/>
            <a:ext cx="5593664" cy="661323"/>
          </a:xfrm>
        </p:spPr>
        <p:txBody>
          <a:bodyPr anchor="ctr">
            <a:noAutofit/>
          </a:bodyPr>
          <a:lstStyle>
            <a:lvl1pPr>
              <a:defRPr sz="4000">
                <a:solidFill>
                  <a:schemeClr val="bg1"/>
                </a:solidFill>
              </a:defRPr>
            </a:lvl1pPr>
          </a:lstStyle>
          <a:p>
            <a:r>
              <a:rPr lang="en-US" dirty="0"/>
              <a:t>Click to edit</a:t>
            </a:r>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r>
              <a:rPr lang="en-US">
                <a:solidFill>
                  <a:prstClr val="black">
                    <a:tint val="75000"/>
                  </a:prstClr>
                </a:solidFill>
              </a:rPr>
              <a:t>Commercial In Confidence - Internal Use Only</a:t>
            </a:r>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7BF2C682-0FCD-4910-929B-18186D11998A}" type="slidenum">
              <a:rPr lang="en-US" smtClean="0">
                <a:solidFill>
                  <a:prstClr val="white"/>
                </a:solidFill>
              </a:rPr>
              <a:pPr/>
              <a:t>‹#›</a:t>
            </a:fld>
            <a:endParaRPr lang="en-US">
              <a:solidFill>
                <a:prstClr val="white"/>
              </a:solidFill>
            </a:endParaRPr>
          </a:p>
        </p:txBody>
      </p:sp>
      <p:sp>
        <p:nvSpPr>
          <p:cNvPr id="9" name="Diagonal Stripe 8"/>
          <p:cNvSpPr/>
          <p:nvPr userDrawn="1"/>
        </p:nvSpPr>
        <p:spPr>
          <a:xfrm>
            <a:off x="1116806" y="-7501"/>
            <a:ext cx="1092994" cy="619689"/>
          </a:xfrm>
          <a:prstGeom prst="diagStripe">
            <a:avLst>
              <a:gd name="adj" fmla="val 60751"/>
            </a:avLst>
          </a:prstGeom>
          <a:solidFill>
            <a:srgbClr val="2E7AA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46A8CA"/>
              </a:solidFill>
            </a:endParaRPr>
          </a:p>
        </p:txBody>
      </p:sp>
      <p:pic>
        <p:nvPicPr>
          <p:cNvPr id="15" name="Imagen 11">
            <a:extLst>
              <a:ext uri="{FF2B5EF4-FFF2-40B4-BE49-F238E27FC236}">
                <a16:creationId xmlns:a16="http://schemas.microsoft.com/office/drawing/2014/main" id="{0ED20C85-4EC4-7E46-A307-B07511F3BB0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47450" y="5982449"/>
            <a:ext cx="774518" cy="664380"/>
          </a:xfrm>
          <a:prstGeom prst="rect">
            <a:avLst/>
          </a:prstGeom>
        </p:spPr>
      </p:pic>
      <p:sp>
        <p:nvSpPr>
          <p:cNvPr id="17" name="Text Placeholder 16"/>
          <p:cNvSpPr>
            <a:spLocks noGrp="1"/>
          </p:cNvSpPr>
          <p:nvPr>
            <p:ph type="body" sz="quarter" idx="13"/>
          </p:nvPr>
        </p:nvSpPr>
        <p:spPr>
          <a:xfrm>
            <a:off x="831850" y="2268031"/>
            <a:ext cx="5593665" cy="3193656"/>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9" name="Picture Placeholder 18"/>
          <p:cNvSpPr>
            <a:spLocks noGrp="1"/>
          </p:cNvSpPr>
          <p:nvPr>
            <p:ph type="pic" sz="quarter" idx="14"/>
          </p:nvPr>
        </p:nvSpPr>
        <p:spPr>
          <a:xfrm>
            <a:off x="6763266" y="911738"/>
            <a:ext cx="5012810" cy="4549948"/>
          </a:xfrm>
        </p:spPr>
        <p:txBody>
          <a:bodyPr/>
          <a:lstStyle/>
          <a:p>
            <a:endParaRPr lang="en-US" dirty="0"/>
          </a:p>
        </p:txBody>
      </p:sp>
      <p:cxnSp>
        <p:nvCxnSpPr>
          <p:cNvPr id="12" name="Straight Connector 11"/>
          <p:cNvCxnSpPr/>
          <p:nvPr userDrawn="1"/>
        </p:nvCxnSpPr>
        <p:spPr>
          <a:xfrm>
            <a:off x="831850" y="1573061"/>
            <a:ext cx="5593665"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sp>
        <p:nvSpPr>
          <p:cNvPr id="20" name="Text Placeholder 19"/>
          <p:cNvSpPr>
            <a:spLocks noGrp="1"/>
          </p:cNvSpPr>
          <p:nvPr>
            <p:ph type="body" sz="quarter" idx="15"/>
          </p:nvPr>
        </p:nvSpPr>
        <p:spPr>
          <a:xfrm>
            <a:off x="831850" y="1704976"/>
            <a:ext cx="5594350" cy="431140"/>
          </a:xfrm>
        </p:spPr>
        <p:txBody>
          <a:bodyPr/>
          <a:lstStyle>
            <a:lvl1pPr marL="0" indent="0">
              <a:buNone/>
              <a:defRPr b="1">
                <a:solidFill>
                  <a:schemeClr val="bg1"/>
                </a:solidFill>
                <a:latin typeface="+mj-lt"/>
              </a:defRPr>
            </a:lvl1pPr>
          </a:lstStyle>
          <a:p>
            <a:pPr lvl="0"/>
            <a:r>
              <a:rPr lang="en-US" dirty="0"/>
              <a:t>Click to edit</a:t>
            </a:r>
          </a:p>
        </p:txBody>
      </p:sp>
    </p:spTree>
    <p:extLst>
      <p:ext uri="{BB962C8B-B14F-4D97-AF65-F5344CB8AC3E}">
        <p14:creationId xmlns:p14="http://schemas.microsoft.com/office/powerpoint/2010/main" val="339616908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Product Highlight">
    <p:spTree>
      <p:nvGrpSpPr>
        <p:cNvPr id="1" name=""/>
        <p:cNvGrpSpPr/>
        <p:nvPr/>
      </p:nvGrpSpPr>
      <p:grpSpPr>
        <a:xfrm>
          <a:off x="0" y="0"/>
          <a:ext cx="0" cy="0"/>
          <a:chOff x="0" y="0"/>
          <a:chExt cx="0" cy="0"/>
        </a:xfrm>
      </p:grpSpPr>
      <p:pic>
        <p:nvPicPr>
          <p:cNvPr id="7" name="Imagen 10">
            <a:extLst>
              <a:ext uri="{FF2B5EF4-FFF2-40B4-BE49-F238E27FC236}">
                <a16:creationId xmlns:a16="http://schemas.microsoft.com/office/drawing/2014/main" id="{7E123E94-A07D-0749-9F3A-098A3D9CAA8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sp>
        <p:nvSpPr>
          <p:cNvPr id="2" name="Title 1"/>
          <p:cNvSpPr>
            <a:spLocks noGrp="1"/>
          </p:cNvSpPr>
          <p:nvPr>
            <p:ph type="title" hasCustomPrompt="1"/>
          </p:nvPr>
        </p:nvSpPr>
        <p:spPr>
          <a:xfrm>
            <a:off x="838200" y="365126"/>
            <a:ext cx="10515600" cy="577850"/>
          </a:xfrm>
        </p:spPr>
        <p:txBody>
          <a:bodyPr anchor="ctr"/>
          <a:lstStyle>
            <a:lvl1pPr algn="l">
              <a:defRPr sz="3600" b="1">
                <a:solidFill>
                  <a:srgbClr val="2A5389"/>
                </a:solidFill>
              </a:defRPr>
            </a:lvl1pPr>
          </a:lstStyle>
          <a:p>
            <a:r>
              <a:rPr lang="en-US" dirty="0"/>
              <a:t>Click to edit title</a:t>
            </a:r>
          </a:p>
        </p:txBody>
      </p:sp>
      <p:sp>
        <p:nvSpPr>
          <p:cNvPr id="3" name="Content Placeholder 2"/>
          <p:cNvSpPr>
            <a:spLocks noGrp="1"/>
          </p:cNvSpPr>
          <p:nvPr>
            <p:ph idx="1"/>
          </p:nvPr>
        </p:nvSpPr>
        <p:spPr>
          <a:xfrm>
            <a:off x="838200" y="1572788"/>
            <a:ext cx="10515600" cy="2307234"/>
          </a:xfrm>
        </p:spPr>
        <p:txBody>
          <a:bodyPr/>
          <a:lstStyle>
            <a:lvl1pPr>
              <a:defRPr>
                <a:solidFill>
                  <a:srgbClr val="0D0D0D"/>
                </a:solidFill>
              </a:defRPr>
            </a:lvl1pPr>
            <a:lvl2pPr>
              <a:defRPr>
                <a:solidFill>
                  <a:srgbClr val="0D0D0D"/>
                </a:solidFill>
              </a:defRPr>
            </a:lvl2pPr>
            <a:lvl3pPr>
              <a:defRPr>
                <a:solidFill>
                  <a:srgbClr val="0D0D0D"/>
                </a:solidFill>
              </a:defRPr>
            </a:lvl3pPr>
            <a:lvl4pPr>
              <a:defRPr>
                <a:solidFill>
                  <a:srgbClr val="0D0D0D"/>
                </a:solidFill>
              </a:defRPr>
            </a:lvl4pPr>
            <a:lvl5pPr>
              <a:defRPr>
                <a:solidFill>
                  <a:srgbClr val="0D0D0D"/>
                </a:solidFill>
              </a:defRPr>
            </a:lvl5pPr>
          </a:lstStyle>
          <a:p>
            <a:pPr lvl="0"/>
            <a:r>
              <a:rPr lang="en-US" dirty="0"/>
              <a:t>Click to edit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848496" y="6356350"/>
            <a:ext cx="2732903" cy="365125"/>
          </a:xfrm>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r>
              <a:rPr lang="en-US">
                <a:solidFill>
                  <a:prstClr val="black">
                    <a:tint val="75000"/>
                  </a:prstClr>
                </a:solidFill>
              </a:rPr>
              <a:t>Commercial In Confidence - Internal Use Only</a:t>
            </a:r>
          </a:p>
        </p:txBody>
      </p:sp>
      <p:sp>
        <p:nvSpPr>
          <p:cNvPr id="6" name="Slide Number Placeholder 5"/>
          <p:cNvSpPr>
            <a:spLocks noGrp="1"/>
          </p:cNvSpPr>
          <p:nvPr>
            <p:ph type="sldNum" sz="quarter" idx="12"/>
          </p:nvPr>
        </p:nvSpPr>
        <p:spPr>
          <a:xfrm>
            <a:off x="9563100" y="6356350"/>
            <a:ext cx="1358002" cy="365125"/>
          </a:xfrm>
        </p:spPr>
        <p:txBody>
          <a:bodyPr/>
          <a:lstStyle>
            <a:lvl1pPr>
              <a:defRPr>
                <a:solidFill>
                  <a:schemeClr val="bg1"/>
                </a:solidFill>
              </a:defRPr>
            </a:lvl1pPr>
          </a:lstStyle>
          <a:p>
            <a:fld id="{7BF2C682-0FCD-4910-929B-18186D11998A}" type="slidenum">
              <a:rPr lang="en-US" smtClean="0">
                <a:solidFill>
                  <a:prstClr val="white"/>
                </a:solidFill>
              </a:rPr>
              <a:pPr/>
              <a:t>‹#›</a:t>
            </a:fld>
            <a:endParaRPr lang="en-US" dirty="0">
              <a:solidFill>
                <a:prstClr val="white"/>
              </a:solidFill>
            </a:endParaRPr>
          </a:p>
        </p:txBody>
      </p:sp>
      <p:pic>
        <p:nvPicPr>
          <p:cNvPr id="8" name="Imagen 11">
            <a:extLst>
              <a:ext uri="{FF2B5EF4-FFF2-40B4-BE49-F238E27FC236}">
                <a16:creationId xmlns:a16="http://schemas.microsoft.com/office/drawing/2014/main" id="{0ED20C85-4EC4-7E46-A307-B07511F3BB0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10" name="Text Placeholder 9"/>
          <p:cNvSpPr>
            <a:spLocks noGrp="1"/>
          </p:cNvSpPr>
          <p:nvPr>
            <p:ph type="body" sz="quarter" idx="13" hasCustomPrompt="1"/>
          </p:nvPr>
        </p:nvSpPr>
        <p:spPr>
          <a:xfrm>
            <a:off x="838200" y="942975"/>
            <a:ext cx="10515600" cy="514350"/>
          </a:xfrm>
        </p:spPr>
        <p:txBody>
          <a:bodyPr anchor="ctr">
            <a:normAutofit/>
          </a:bodyPr>
          <a:lstStyle>
            <a:lvl1pPr marL="0" indent="0">
              <a:buNone/>
              <a:defRPr sz="2400" b="0" i="0" baseline="0">
                <a:solidFill>
                  <a:srgbClr val="46A8CA"/>
                </a:solidFill>
                <a:latin typeface="+mn-lt"/>
              </a:defRPr>
            </a:lvl1pPr>
          </a:lstStyle>
          <a:p>
            <a:pPr lvl="0"/>
            <a:r>
              <a:rPr lang="en-US" dirty="0"/>
              <a:t>Click to edit subtitle</a:t>
            </a:r>
          </a:p>
        </p:txBody>
      </p:sp>
      <p:sp>
        <p:nvSpPr>
          <p:cNvPr id="11" name="Picture Placeholder 10"/>
          <p:cNvSpPr>
            <a:spLocks noGrp="1"/>
          </p:cNvSpPr>
          <p:nvPr>
            <p:ph type="pic" sz="quarter" idx="14"/>
          </p:nvPr>
        </p:nvSpPr>
        <p:spPr>
          <a:xfrm>
            <a:off x="4038600" y="3970338"/>
            <a:ext cx="4114800" cy="2265705"/>
          </a:xfrm>
        </p:spPr>
        <p:txBody>
          <a:bodyPr/>
          <a:lstStyle>
            <a:lvl1pPr marL="0" indent="0">
              <a:buNone/>
              <a:defRPr baseline="0"/>
            </a:lvl1pPr>
          </a:lstStyle>
          <a:p>
            <a:endParaRPr lang="en-US" dirty="0"/>
          </a:p>
        </p:txBody>
      </p:sp>
      <p:sp>
        <p:nvSpPr>
          <p:cNvPr id="12" name="Content Placeholder 2"/>
          <p:cNvSpPr>
            <a:spLocks noGrp="1"/>
          </p:cNvSpPr>
          <p:nvPr>
            <p:ph idx="15"/>
          </p:nvPr>
        </p:nvSpPr>
        <p:spPr>
          <a:xfrm>
            <a:off x="848496" y="3970338"/>
            <a:ext cx="2732904" cy="2265705"/>
          </a:xfrm>
        </p:spPr>
        <p:txBody>
          <a:bodyPr anchor="ctr"/>
          <a:lstStyle>
            <a:lvl1pPr marL="0" indent="0" algn="ctr">
              <a:buNone/>
              <a:defRPr b="1" i="1" baseline="0">
                <a:solidFill>
                  <a:srgbClr val="46A8CA"/>
                </a:solidFill>
                <a:latin typeface="+mj-lt"/>
              </a:defRPr>
            </a:lvl1pPr>
            <a:lvl2pPr>
              <a:defRPr>
                <a:solidFill>
                  <a:srgbClr val="0D0D0D"/>
                </a:solidFill>
              </a:defRPr>
            </a:lvl2pPr>
            <a:lvl3pPr>
              <a:defRPr>
                <a:solidFill>
                  <a:srgbClr val="0D0D0D"/>
                </a:solidFill>
              </a:defRPr>
            </a:lvl3pPr>
            <a:lvl4pPr>
              <a:defRPr>
                <a:solidFill>
                  <a:srgbClr val="0D0D0D"/>
                </a:solidFill>
              </a:defRPr>
            </a:lvl4pPr>
            <a:lvl5pPr>
              <a:defRPr>
                <a:solidFill>
                  <a:srgbClr val="0D0D0D"/>
                </a:solidFill>
              </a:defRPr>
            </a:lvl5pPr>
          </a:lstStyle>
          <a:p>
            <a:pPr lvl="0"/>
            <a:r>
              <a:rPr lang="en-US" dirty="0"/>
              <a:t>Click to edit</a:t>
            </a:r>
          </a:p>
        </p:txBody>
      </p:sp>
      <p:sp>
        <p:nvSpPr>
          <p:cNvPr id="13" name="Content Placeholder 2"/>
          <p:cNvSpPr>
            <a:spLocks noGrp="1"/>
          </p:cNvSpPr>
          <p:nvPr>
            <p:ph idx="16"/>
          </p:nvPr>
        </p:nvSpPr>
        <p:spPr>
          <a:xfrm>
            <a:off x="8620896" y="3970337"/>
            <a:ext cx="2732904" cy="2265705"/>
          </a:xfrm>
        </p:spPr>
        <p:txBody>
          <a:bodyPr anchor="ctr"/>
          <a:lstStyle>
            <a:lvl1pPr marL="0" indent="0" algn="ctr">
              <a:buNone/>
              <a:defRPr b="1" i="1" baseline="0">
                <a:solidFill>
                  <a:srgbClr val="46A8CA"/>
                </a:solidFill>
                <a:latin typeface="+mj-lt"/>
              </a:defRPr>
            </a:lvl1pPr>
            <a:lvl2pPr>
              <a:defRPr>
                <a:solidFill>
                  <a:srgbClr val="0D0D0D"/>
                </a:solidFill>
              </a:defRPr>
            </a:lvl2pPr>
            <a:lvl3pPr>
              <a:defRPr>
                <a:solidFill>
                  <a:srgbClr val="0D0D0D"/>
                </a:solidFill>
              </a:defRPr>
            </a:lvl3pPr>
            <a:lvl4pPr>
              <a:defRPr>
                <a:solidFill>
                  <a:srgbClr val="0D0D0D"/>
                </a:solidFill>
              </a:defRPr>
            </a:lvl4pPr>
            <a:lvl5pPr>
              <a:defRPr>
                <a:solidFill>
                  <a:srgbClr val="0D0D0D"/>
                </a:solidFill>
              </a:defRPr>
            </a:lvl5pPr>
          </a:lstStyle>
          <a:p>
            <a:pPr lvl="0"/>
            <a:r>
              <a:rPr lang="en-US" dirty="0"/>
              <a:t>Click to edit</a:t>
            </a:r>
          </a:p>
        </p:txBody>
      </p:sp>
    </p:spTree>
    <p:extLst>
      <p:ext uri="{BB962C8B-B14F-4D97-AF65-F5344CB8AC3E}">
        <p14:creationId xmlns:p14="http://schemas.microsoft.com/office/powerpoint/2010/main" val="231081637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2_Title, Text, and Right Image">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6203092" y="1587259"/>
            <a:ext cx="5150707" cy="4632325"/>
          </a:xfrm>
        </p:spPr>
        <p:txBody>
          <a:bodyPr/>
          <a:lstStyle>
            <a:lvl1pPr marL="0" indent="0">
              <a:buNone/>
              <a:defRPr/>
            </a:lvl1pPr>
          </a:lstStyle>
          <a:p>
            <a:endParaRPr lang="en-US" dirty="0"/>
          </a:p>
        </p:txBody>
      </p:sp>
      <p:pic>
        <p:nvPicPr>
          <p:cNvPr id="7" name="Imagen 10">
            <a:extLst>
              <a:ext uri="{FF2B5EF4-FFF2-40B4-BE49-F238E27FC236}">
                <a16:creationId xmlns:a16="http://schemas.microsoft.com/office/drawing/2014/main" id="{7E123E94-A07D-0749-9F3A-098A3D9CAA8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sp>
        <p:nvSpPr>
          <p:cNvPr id="2" name="Title 1"/>
          <p:cNvSpPr>
            <a:spLocks noGrp="1"/>
          </p:cNvSpPr>
          <p:nvPr>
            <p:ph type="title" hasCustomPrompt="1"/>
          </p:nvPr>
        </p:nvSpPr>
        <p:spPr>
          <a:xfrm>
            <a:off x="838200" y="365126"/>
            <a:ext cx="10515600" cy="577850"/>
          </a:xfrm>
        </p:spPr>
        <p:txBody>
          <a:bodyPr anchor="ctr"/>
          <a:lstStyle>
            <a:lvl1pPr algn="l">
              <a:defRPr sz="3600" b="1">
                <a:solidFill>
                  <a:srgbClr val="2A5389"/>
                </a:solidFill>
              </a:defRPr>
            </a:lvl1pPr>
          </a:lstStyle>
          <a:p>
            <a:r>
              <a:rPr lang="en-US" dirty="0"/>
              <a:t>Click to edit title</a:t>
            </a:r>
          </a:p>
        </p:txBody>
      </p:sp>
      <p:sp>
        <p:nvSpPr>
          <p:cNvPr id="3" name="Content Placeholder 2"/>
          <p:cNvSpPr>
            <a:spLocks noGrp="1"/>
          </p:cNvSpPr>
          <p:nvPr>
            <p:ph idx="1" hasCustomPrompt="1"/>
          </p:nvPr>
        </p:nvSpPr>
        <p:spPr>
          <a:xfrm>
            <a:off x="838200" y="4662616"/>
            <a:ext cx="5200135" cy="1556968"/>
          </a:xfrm>
        </p:spPr>
        <p:txBody>
          <a:bodyPr/>
          <a:lstStyle>
            <a:lvl1pPr marL="0" indent="0">
              <a:buNone/>
              <a:defRPr>
                <a:solidFill>
                  <a:srgbClr val="0D0D0D"/>
                </a:solidFill>
              </a:defRPr>
            </a:lvl1pPr>
            <a:lvl2pPr>
              <a:defRPr>
                <a:solidFill>
                  <a:srgbClr val="0D0D0D"/>
                </a:solidFill>
              </a:defRPr>
            </a:lvl2pPr>
            <a:lvl3pPr>
              <a:defRPr>
                <a:solidFill>
                  <a:srgbClr val="0D0D0D"/>
                </a:solidFill>
              </a:defRPr>
            </a:lvl3pPr>
            <a:lvl4pPr>
              <a:defRPr>
                <a:solidFill>
                  <a:srgbClr val="0D0D0D"/>
                </a:solidFill>
              </a:defRPr>
            </a:lvl4pPr>
            <a:lvl5pPr>
              <a:defRPr>
                <a:solidFill>
                  <a:srgbClr val="0D0D0D"/>
                </a:solidFill>
              </a:defRPr>
            </a:lvl5pPr>
          </a:lstStyle>
          <a:p>
            <a:pPr lvl="0"/>
            <a:r>
              <a:rPr lang="en-US" dirty="0"/>
              <a:t>Click to edit feature details</a:t>
            </a:r>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r>
              <a:rPr lang="en-US">
                <a:solidFill>
                  <a:prstClr val="black">
                    <a:tint val="75000"/>
                  </a:prstClr>
                </a:solidFill>
              </a:rPr>
              <a:t>Commercial In Confidence - Internal Use Only</a:t>
            </a:r>
          </a:p>
        </p:txBody>
      </p:sp>
      <p:sp>
        <p:nvSpPr>
          <p:cNvPr id="6" name="Slide Number Placeholder 5"/>
          <p:cNvSpPr>
            <a:spLocks noGrp="1"/>
          </p:cNvSpPr>
          <p:nvPr>
            <p:ph type="sldNum" sz="quarter" idx="12"/>
          </p:nvPr>
        </p:nvSpPr>
        <p:spPr>
          <a:xfrm>
            <a:off x="9563100" y="6356350"/>
            <a:ext cx="1358002" cy="365125"/>
          </a:xfrm>
        </p:spPr>
        <p:txBody>
          <a:bodyPr/>
          <a:lstStyle>
            <a:lvl1pPr>
              <a:defRPr>
                <a:solidFill>
                  <a:schemeClr val="bg1"/>
                </a:solidFill>
              </a:defRPr>
            </a:lvl1pPr>
          </a:lstStyle>
          <a:p>
            <a:fld id="{7BF2C682-0FCD-4910-929B-18186D11998A}" type="slidenum">
              <a:rPr lang="en-US" smtClean="0">
                <a:solidFill>
                  <a:prstClr val="white"/>
                </a:solidFill>
              </a:rPr>
              <a:pPr/>
              <a:t>‹#›</a:t>
            </a:fld>
            <a:endParaRPr lang="en-US" dirty="0">
              <a:solidFill>
                <a:prstClr val="white"/>
              </a:solidFill>
            </a:endParaRPr>
          </a:p>
        </p:txBody>
      </p:sp>
      <p:pic>
        <p:nvPicPr>
          <p:cNvPr id="8" name="Imagen 11">
            <a:extLst>
              <a:ext uri="{FF2B5EF4-FFF2-40B4-BE49-F238E27FC236}">
                <a16:creationId xmlns:a16="http://schemas.microsoft.com/office/drawing/2014/main" id="{0ED20C85-4EC4-7E46-A307-B07511F3BB0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10" name="Text Placeholder 9"/>
          <p:cNvSpPr>
            <a:spLocks noGrp="1"/>
          </p:cNvSpPr>
          <p:nvPr>
            <p:ph type="body" sz="quarter" idx="13" hasCustomPrompt="1"/>
          </p:nvPr>
        </p:nvSpPr>
        <p:spPr>
          <a:xfrm>
            <a:off x="838200" y="942975"/>
            <a:ext cx="10515600" cy="514350"/>
          </a:xfrm>
        </p:spPr>
        <p:txBody>
          <a:bodyPr anchor="ctr">
            <a:normAutofit/>
          </a:bodyPr>
          <a:lstStyle>
            <a:lvl1pPr marL="0" indent="0">
              <a:buNone/>
              <a:defRPr sz="2400" b="0" i="0" baseline="0">
                <a:solidFill>
                  <a:srgbClr val="46A8CA"/>
                </a:solidFill>
                <a:latin typeface="+mn-lt"/>
              </a:defRPr>
            </a:lvl1pPr>
          </a:lstStyle>
          <a:p>
            <a:pPr lvl="0"/>
            <a:r>
              <a:rPr lang="en-US" dirty="0"/>
              <a:t>Click to edit subtitle</a:t>
            </a:r>
          </a:p>
        </p:txBody>
      </p:sp>
      <p:sp>
        <p:nvSpPr>
          <p:cNvPr id="12" name="Picture Placeholder 11"/>
          <p:cNvSpPr>
            <a:spLocks noGrp="1"/>
          </p:cNvSpPr>
          <p:nvPr>
            <p:ph type="pic" sz="quarter" idx="15" hasCustomPrompt="1"/>
          </p:nvPr>
        </p:nvSpPr>
        <p:spPr>
          <a:xfrm>
            <a:off x="2374642" y="1759596"/>
            <a:ext cx="2127250" cy="1740827"/>
          </a:xfrm>
        </p:spPr>
        <p:txBody>
          <a:bodyPr/>
          <a:lstStyle>
            <a:lvl1pPr marL="0" indent="0">
              <a:buNone/>
              <a:defRPr baseline="0"/>
            </a:lvl1pPr>
          </a:lstStyle>
          <a:p>
            <a:r>
              <a:rPr lang="en-US" dirty="0"/>
              <a:t>Feature Picture</a:t>
            </a:r>
          </a:p>
        </p:txBody>
      </p:sp>
      <p:sp>
        <p:nvSpPr>
          <p:cNvPr id="14" name="Text Placeholder 13"/>
          <p:cNvSpPr>
            <a:spLocks noGrp="1"/>
          </p:cNvSpPr>
          <p:nvPr>
            <p:ph type="body" sz="quarter" idx="16" hasCustomPrompt="1"/>
          </p:nvPr>
        </p:nvSpPr>
        <p:spPr>
          <a:xfrm>
            <a:off x="1778858" y="3577747"/>
            <a:ext cx="3146425" cy="378942"/>
          </a:xfrm>
        </p:spPr>
        <p:txBody>
          <a:bodyPr anchor="ctr"/>
          <a:lstStyle>
            <a:lvl1pPr marL="0" indent="0" algn="ctr">
              <a:buNone/>
              <a:defRPr b="1" baseline="0">
                <a:solidFill>
                  <a:srgbClr val="46A8CA"/>
                </a:solidFill>
                <a:latin typeface="+mj-lt"/>
              </a:defRPr>
            </a:lvl1pPr>
          </a:lstStyle>
          <a:p>
            <a:pPr lvl="0"/>
            <a:r>
              <a:rPr lang="en-US" dirty="0"/>
              <a:t>Feature Text 1</a:t>
            </a:r>
          </a:p>
        </p:txBody>
      </p:sp>
      <p:sp>
        <p:nvSpPr>
          <p:cNvPr id="16" name="Text Placeholder 13"/>
          <p:cNvSpPr>
            <a:spLocks noGrp="1"/>
          </p:cNvSpPr>
          <p:nvPr>
            <p:ph type="body" sz="quarter" idx="17" hasCustomPrompt="1"/>
          </p:nvPr>
        </p:nvSpPr>
        <p:spPr>
          <a:xfrm>
            <a:off x="1778857" y="3981403"/>
            <a:ext cx="3146425" cy="378942"/>
          </a:xfrm>
        </p:spPr>
        <p:txBody>
          <a:bodyPr anchor="ctr">
            <a:noAutofit/>
          </a:bodyPr>
          <a:lstStyle>
            <a:lvl1pPr marL="0" indent="0" algn="ctr">
              <a:buNone/>
              <a:defRPr sz="2000" b="1" baseline="0">
                <a:solidFill>
                  <a:srgbClr val="2A5389"/>
                </a:solidFill>
                <a:latin typeface="+mj-lt"/>
              </a:defRPr>
            </a:lvl1pPr>
          </a:lstStyle>
          <a:p>
            <a:pPr lvl="0"/>
            <a:r>
              <a:rPr lang="en-US" dirty="0"/>
              <a:t>Feature Text 2</a:t>
            </a:r>
          </a:p>
        </p:txBody>
      </p:sp>
    </p:spTree>
    <p:extLst>
      <p:ext uri="{BB962C8B-B14F-4D97-AF65-F5344CB8AC3E}">
        <p14:creationId xmlns:p14="http://schemas.microsoft.com/office/powerpoint/2010/main" val="132809975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Product Highlight Alternative">
    <p:spTree>
      <p:nvGrpSpPr>
        <p:cNvPr id="1" name=""/>
        <p:cNvGrpSpPr/>
        <p:nvPr/>
      </p:nvGrpSpPr>
      <p:grpSpPr>
        <a:xfrm>
          <a:off x="0" y="0"/>
          <a:ext cx="0" cy="0"/>
          <a:chOff x="0" y="0"/>
          <a:chExt cx="0" cy="0"/>
        </a:xfrm>
      </p:grpSpPr>
      <p:pic>
        <p:nvPicPr>
          <p:cNvPr id="7" name="Imagen 10">
            <a:extLst>
              <a:ext uri="{FF2B5EF4-FFF2-40B4-BE49-F238E27FC236}">
                <a16:creationId xmlns:a16="http://schemas.microsoft.com/office/drawing/2014/main" id="{7E123E94-A07D-0749-9F3A-098A3D9CAA8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sp>
        <p:nvSpPr>
          <p:cNvPr id="2" name="Title 1"/>
          <p:cNvSpPr>
            <a:spLocks noGrp="1"/>
          </p:cNvSpPr>
          <p:nvPr>
            <p:ph type="title" hasCustomPrompt="1"/>
          </p:nvPr>
        </p:nvSpPr>
        <p:spPr>
          <a:xfrm>
            <a:off x="838200" y="676680"/>
            <a:ext cx="10515600" cy="577850"/>
          </a:xfrm>
        </p:spPr>
        <p:txBody>
          <a:bodyPr anchor="ctr"/>
          <a:lstStyle>
            <a:lvl1pPr algn="l">
              <a:defRPr sz="3600" b="1">
                <a:solidFill>
                  <a:srgbClr val="2A5389"/>
                </a:solidFill>
              </a:defRPr>
            </a:lvl1pPr>
          </a:lstStyle>
          <a:p>
            <a:r>
              <a:rPr lang="en-US" dirty="0"/>
              <a:t>Click to edit title</a:t>
            </a:r>
          </a:p>
        </p:txBody>
      </p:sp>
      <p:sp>
        <p:nvSpPr>
          <p:cNvPr id="3" name="Content Placeholder 2"/>
          <p:cNvSpPr>
            <a:spLocks noGrp="1"/>
          </p:cNvSpPr>
          <p:nvPr>
            <p:ph idx="1"/>
          </p:nvPr>
        </p:nvSpPr>
        <p:spPr>
          <a:xfrm>
            <a:off x="838200" y="1828800"/>
            <a:ext cx="10515600" cy="2051222"/>
          </a:xfrm>
        </p:spPr>
        <p:txBody>
          <a:bodyPr/>
          <a:lstStyle>
            <a:lvl1pPr>
              <a:defRPr>
                <a:solidFill>
                  <a:srgbClr val="0D0D0D"/>
                </a:solidFill>
              </a:defRPr>
            </a:lvl1pPr>
            <a:lvl2pPr>
              <a:defRPr>
                <a:solidFill>
                  <a:srgbClr val="0D0D0D"/>
                </a:solidFill>
              </a:defRPr>
            </a:lvl2pPr>
            <a:lvl3pPr>
              <a:defRPr>
                <a:solidFill>
                  <a:srgbClr val="0D0D0D"/>
                </a:solidFill>
              </a:defRPr>
            </a:lvl3pPr>
            <a:lvl4pPr>
              <a:defRPr>
                <a:solidFill>
                  <a:srgbClr val="0D0D0D"/>
                </a:solidFill>
              </a:defRPr>
            </a:lvl4pPr>
            <a:lvl5pPr>
              <a:defRPr>
                <a:solidFill>
                  <a:srgbClr val="0D0D0D"/>
                </a:solidFill>
              </a:defRPr>
            </a:lvl5pPr>
          </a:lstStyle>
          <a:p>
            <a:pPr lvl="0"/>
            <a:r>
              <a:rPr lang="en-US" dirty="0"/>
              <a:t>Click to edit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848496" y="6356350"/>
            <a:ext cx="2732903" cy="365125"/>
          </a:xfrm>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r>
              <a:rPr lang="en-US">
                <a:solidFill>
                  <a:prstClr val="black">
                    <a:tint val="75000"/>
                  </a:prstClr>
                </a:solidFill>
              </a:rPr>
              <a:t>Commercial In Confidence - Internal Use Only</a:t>
            </a:r>
          </a:p>
        </p:txBody>
      </p:sp>
      <p:sp>
        <p:nvSpPr>
          <p:cNvPr id="6" name="Slide Number Placeholder 5"/>
          <p:cNvSpPr>
            <a:spLocks noGrp="1"/>
          </p:cNvSpPr>
          <p:nvPr>
            <p:ph type="sldNum" sz="quarter" idx="12"/>
          </p:nvPr>
        </p:nvSpPr>
        <p:spPr>
          <a:xfrm>
            <a:off x="9563100" y="6356350"/>
            <a:ext cx="1358002" cy="365125"/>
          </a:xfrm>
        </p:spPr>
        <p:txBody>
          <a:bodyPr/>
          <a:lstStyle>
            <a:lvl1pPr>
              <a:defRPr>
                <a:solidFill>
                  <a:schemeClr val="bg1"/>
                </a:solidFill>
              </a:defRPr>
            </a:lvl1pPr>
          </a:lstStyle>
          <a:p>
            <a:fld id="{7BF2C682-0FCD-4910-929B-18186D11998A}" type="slidenum">
              <a:rPr lang="en-US" smtClean="0">
                <a:solidFill>
                  <a:prstClr val="white"/>
                </a:solidFill>
              </a:rPr>
              <a:pPr/>
              <a:t>‹#›</a:t>
            </a:fld>
            <a:endParaRPr lang="en-US" dirty="0">
              <a:solidFill>
                <a:prstClr val="white"/>
              </a:solidFill>
            </a:endParaRPr>
          </a:p>
        </p:txBody>
      </p:sp>
      <p:pic>
        <p:nvPicPr>
          <p:cNvPr id="8" name="Imagen 11">
            <a:extLst>
              <a:ext uri="{FF2B5EF4-FFF2-40B4-BE49-F238E27FC236}">
                <a16:creationId xmlns:a16="http://schemas.microsoft.com/office/drawing/2014/main" id="{0ED20C85-4EC4-7E46-A307-B07511F3BB0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10" name="Text Placeholder 9"/>
          <p:cNvSpPr>
            <a:spLocks noGrp="1"/>
          </p:cNvSpPr>
          <p:nvPr>
            <p:ph type="body" sz="quarter" idx="13" hasCustomPrompt="1"/>
          </p:nvPr>
        </p:nvSpPr>
        <p:spPr>
          <a:xfrm>
            <a:off x="838200" y="1254529"/>
            <a:ext cx="10515600" cy="514350"/>
          </a:xfrm>
        </p:spPr>
        <p:txBody>
          <a:bodyPr anchor="ctr">
            <a:normAutofit/>
          </a:bodyPr>
          <a:lstStyle>
            <a:lvl1pPr marL="0" indent="0">
              <a:buNone/>
              <a:defRPr sz="2400" b="0" i="0" baseline="0">
                <a:solidFill>
                  <a:srgbClr val="46A8CA"/>
                </a:solidFill>
                <a:latin typeface="+mn-lt"/>
              </a:defRPr>
            </a:lvl1pPr>
          </a:lstStyle>
          <a:p>
            <a:pPr lvl="0"/>
            <a:r>
              <a:rPr lang="en-US" dirty="0"/>
              <a:t>Click to edit subtitle</a:t>
            </a:r>
          </a:p>
        </p:txBody>
      </p:sp>
      <p:sp>
        <p:nvSpPr>
          <p:cNvPr id="11" name="Picture Placeholder 10"/>
          <p:cNvSpPr>
            <a:spLocks noGrp="1"/>
          </p:cNvSpPr>
          <p:nvPr>
            <p:ph type="pic" sz="quarter" idx="14"/>
          </p:nvPr>
        </p:nvSpPr>
        <p:spPr>
          <a:xfrm>
            <a:off x="4038600" y="3970338"/>
            <a:ext cx="4114800" cy="2265705"/>
          </a:xfrm>
        </p:spPr>
        <p:txBody>
          <a:bodyPr/>
          <a:lstStyle>
            <a:lvl1pPr marL="0" indent="0">
              <a:buNone/>
              <a:defRPr baseline="0"/>
            </a:lvl1pPr>
          </a:lstStyle>
          <a:p>
            <a:endParaRPr lang="en-US" dirty="0"/>
          </a:p>
        </p:txBody>
      </p:sp>
      <p:sp>
        <p:nvSpPr>
          <p:cNvPr id="12" name="Content Placeholder 2"/>
          <p:cNvSpPr>
            <a:spLocks noGrp="1"/>
          </p:cNvSpPr>
          <p:nvPr>
            <p:ph idx="15"/>
          </p:nvPr>
        </p:nvSpPr>
        <p:spPr>
          <a:xfrm>
            <a:off x="848496" y="3970338"/>
            <a:ext cx="2732904" cy="2265705"/>
          </a:xfrm>
        </p:spPr>
        <p:txBody>
          <a:bodyPr anchor="ctr"/>
          <a:lstStyle>
            <a:lvl1pPr marL="0" indent="0" algn="ctr">
              <a:buNone/>
              <a:defRPr b="1" i="1" baseline="0">
                <a:solidFill>
                  <a:srgbClr val="46A8CA"/>
                </a:solidFill>
                <a:latin typeface="+mj-lt"/>
              </a:defRPr>
            </a:lvl1pPr>
            <a:lvl2pPr>
              <a:defRPr>
                <a:solidFill>
                  <a:srgbClr val="0D0D0D"/>
                </a:solidFill>
              </a:defRPr>
            </a:lvl2pPr>
            <a:lvl3pPr>
              <a:defRPr>
                <a:solidFill>
                  <a:srgbClr val="0D0D0D"/>
                </a:solidFill>
              </a:defRPr>
            </a:lvl3pPr>
            <a:lvl4pPr>
              <a:defRPr>
                <a:solidFill>
                  <a:srgbClr val="0D0D0D"/>
                </a:solidFill>
              </a:defRPr>
            </a:lvl4pPr>
            <a:lvl5pPr>
              <a:defRPr>
                <a:solidFill>
                  <a:srgbClr val="0D0D0D"/>
                </a:solidFill>
              </a:defRPr>
            </a:lvl5pPr>
          </a:lstStyle>
          <a:p>
            <a:pPr lvl="0"/>
            <a:r>
              <a:rPr lang="en-US" dirty="0"/>
              <a:t>Click to edit</a:t>
            </a:r>
          </a:p>
        </p:txBody>
      </p:sp>
      <p:sp>
        <p:nvSpPr>
          <p:cNvPr id="13" name="Content Placeholder 2"/>
          <p:cNvSpPr>
            <a:spLocks noGrp="1"/>
          </p:cNvSpPr>
          <p:nvPr>
            <p:ph idx="16"/>
          </p:nvPr>
        </p:nvSpPr>
        <p:spPr>
          <a:xfrm>
            <a:off x="8620896" y="3970337"/>
            <a:ext cx="2732904" cy="2265705"/>
          </a:xfrm>
        </p:spPr>
        <p:txBody>
          <a:bodyPr anchor="ctr"/>
          <a:lstStyle>
            <a:lvl1pPr marL="0" indent="0" algn="ctr">
              <a:buNone/>
              <a:defRPr b="1" i="1" baseline="0">
                <a:solidFill>
                  <a:srgbClr val="46A8CA"/>
                </a:solidFill>
                <a:latin typeface="+mj-lt"/>
              </a:defRPr>
            </a:lvl1pPr>
            <a:lvl2pPr>
              <a:defRPr>
                <a:solidFill>
                  <a:srgbClr val="0D0D0D"/>
                </a:solidFill>
              </a:defRPr>
            </a:lvl2pPr>
            <a:lvl3pPr>
              <a:defRPr>
                <a:solidFill>
                  <a:srgbClr val="0D0D0D"/>
                </a:solidFill>
              </a:defRPr>
            </a:lvl3pPr>
            <a:lvl4pPr>
              <a:defRPr>
                <a:solidFill>
                  <a:srgbClr val="0D0D0D"/>
                </a:solidFill>
              </a:defRPr>
            </a:lvl4pPr>
            <a:lvl5pPr>
              <a:defRPr>
                <a:solidFill>
                  <a:srgbClr val="0D0D0D"/>
                </a:solidFill>
              </a:defRPr>
            </a:lvl5pPr>
          </a:lstStyle>
          <a:p>
            <a:pPr lvl="0"/>
            <a:r>
              <a:rPr lang="en-US" dirty="0"/>
              <a:t>Click to edit</a:t>
            </a:r>
          </a:p>
        </p:txBody>
      </p:sp>
      <p:pic>
        <p:nvPicPr>
          <p:cNvPr id="14" name="Imagen 10">
            <a:extLst>
              <a:ext uri="{FF2B5EF4-FFF2-40B4-BE49-F238E27FC236}">
                <a16:creationId xmlns:a16="http://schemas.microsoft.com/office/drawing/2014/main" id="{7E123E94-A07D-0749-9F3A-098A3D9CAA8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b="19932"/>
          <a:stretch/>
        </p:blipFill>
        <p:spPr>
          <a:xfrm rot="10800000">
            <a:off x="0" y="0"/>
            <a:ext cx="2370097" cy="1291213"/>
          </a:xfrm>
          <a:prstGeom prst="rect">
            <a:avLst/>
          </a:prstGeom>
        </p:spPr>
      </p:pic>
    </p:spTree>
    <p:extLst>
      <p:ext uri="{BB962C8B-B14F-4D97-AF65-F5344CB8AC3E}">
        <p14:creationId xmlns:p14="http://schemas.microsoft.com/office/powerpoint/2010/main" val="272752524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Feature Highlight Alternative">
    <p:spTree>
      <p:nvGrpSpPr>
        <p:cNvPr id="1" name=""/>
        <p:cNvGrpSpPr/>
        <p:nvPr/>
      </p:nvGrpSpPr>
      <p:grpSpPr>
        <a:xfrm>
          <a:off x="0" y="0"/>
          <a:ext cx="0" cy="0"/>
          <a:chOff x="0" y="0"/>
          <a:chExt cx="0" cy="0"/>
        </a:xfrm>
      </p:grpSpPr>
      <p:pic>
        <p:nvPicPr>
          <p:cNvPr id="7" name="Imagen 10">
            <a:extLst>
              <a:ext uri="{FF2B5EF4-FFF2-40B4-BE49-F238E27FC236}">
                <a16:creationId xmlns:a16="http://schemas.microsoft.com/office/drawing/2014/main" id="{7E123E94-A07D-0749-9F3A-098A3D9CAA8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sp>
        <p:nvSpPr>
          <p:cNvPr id="2" name="Title 1"/>
          <p:cNvSpPr>
            <a:spLocks noGrp="1"/>
          </p:cNvSpPr>
          <p:nvPr>
            <p:ph type="title" hasCustomPrompt="1"/>
          </p:nvPr>
        </p:nvSpPr>
        <p:spPr>
          <a:xfrm>
            <a:off x="838199" y="703424"/>
            <a:ext cx="10515600" cy="577850"/>
          </a:xfrm>
        </p:spPr>
        <p:txBody>
          <a:bodyPr anchor="ctr"/>
          <a:lstStyle>
            <a:lvl1pPr algn="l">
              <a:defRPr sz="3600" b="1">
                <a:solidFill>
                  <a:srgbClr val="2A5389"/>
                </a:solidFill>
              </a:defRPr>
            </a:lvl1pPr>
          </a:lstStyle>
          <a:p>
            <a:r>
              <a:rPr lang="en-US" dirty="0"/>
              <a:t>Click to edit title</a:t>
            </a:r>
          </a:p>
        </p:txBody>
      </p:sp>
      <p:sp>
        <p:nvSpPr>
          <p:cNvPr id="3" name="Content Placeholder 2"/>
          <p:cNvSpPr>
            <a:spLocks noGrp="1"/>
          </p:cNvSpPr>
          <p:nvPr>
            <p:ph idx="1" hasCustomPrompt="1"/>
          </p:nvPr>
        </p:nvSpPr>
        <p:spPr>
          <a:xfrm>
            <a:off x="838200" y="4662616"/>
            <a:ext cx="5200135" cy="1556968"/>
          </a:xfrm>
        </p:spPr>
        <p:txBody>
          <a:bodyPr/>
          <a:lstStyle>
            <a:lvl1pPr marL="0" indent="0">
              <a:buNone/>
              <a:defRPr>
                <a:solidFill>
                  <a:srgbClr val="0D0D0D"/>
                </a:solidFill>
              </a:defRPr>
            </a:lvl1pPr>
            <a:lvl2pPr>
              <a:defRPr>
                <a:solidFill>
                  <a:srgbClr val="0D0D0D"/>
                </a:solidFill>
              </a:defRPr>
            </a:lvl2pPr>
            <a:lvl3pPr>
              <a:defRPr>
                <a:solidFill>
                  <a:srgbClr val="0D0D0D"/>
                </a:solidFill>
              </a:defRPr>
            </a:lvl3pPr>
            <a:lvl4pPr>
              <a:defRPr>
                <a:solidFill>
                  <a:srgbClr val="0D0D0D"/>
                </a:solidFill>
              </a:defRPr>
            </a:lvl4pPr>
            <a:lvl5pPr>
              <a:defRPr>
                <a:solidFill>
                  <a:srgbClr val="0D0D0D"/>
                </a:solidFill>
              </a:defRPr>
            </a:lvl5pPr>
          </a:lstStyle>
          <a:p>
            <a:pPr lvl="0"/>
            <a:r>
              <a:rPr lang="en-US" dirty="0"/>
              <a:t>Click to edit feature details</a:t>
            </a:r>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r>
              <a:rPr lang="en-US">
                <a:solidFill>
                  <a:prstClr val="black">
                    <a:tint val="75000"/>
                  </a:prstClr>
                </a:solidFill>
              </a:rPr>
              <a:t>Commercial In Confidence - Internal Use Only</a:t>
            </a:r>
          </a:p>
        </p:txBody>
      </p:sp>
      <p:sp>
        <p:nvSpPr>
          <p:cNvPr id="6" name="Slide Number Placeholder 5"/>
          <p:cNvSpPr>
            <a:spLocks noGrp="1"/>
          </p:cNvSpPr>
          <p:nvPr>
            <p:ph type="sldNum" sz="quarter" idx="12"/>
          </p:nvPr>
        </p:nvSpPr>
        <p:spPr>
          <a:xfrm>
            <a:off x="9563100" y="6356350"/>
            <a:ext cx="1358002" cy="365125"/>
          </a:xfrm>
        </p:spPr>
        <p:txBody>
          <a:bodyPr/>
          <a:lstStyle>
            <a:lvl1pPr>
              <a:defRPr>
                <a:solidFill>
                  <a:schemeClr val="bg1"/>
                </a:solidFill>
              </a:defRPr>
            </a:lvl1pPr>
          </a:lstStyle>
          <a:p>
            <a:fld id="{7BF2C682-0FCD-4910-929B-18186D11998A}" type="slidenum">
              <a:rPr lang="en-US" smtClean="0">
                <a:solidFill>
                  <a:prstClr val="white"/>
                </a:solidFill>
              </a:rPr>
              <a:pPr/>
              <a:t>‹#›</a:t>
            </a:fld>
            <a:endParaRPr lang="en-US" dirty="0">
              <a:solidFill>
                <a:prstClr val="white"/>
              </a:solidFill>
            </a:endParaRPr>
          </a:p>
        </p:txBody>
      </p:sp>
      <p:pic>
        <p:nvPicPr>
          <p:cNvPr id="8" name="Imagen 11">
            <a:extLst>
              <a:ext uri="{FF2B5EF4-FFF2-40B4-BE49-F238E27FC236}">
                <a16:creationId xmlns:a16="http://schemas.microsoft.com/office/drawing/2014/main" id="{0ED20C85-4EC4-7E46-A307-B07511F3BB0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10" name="Text Placeholder 9"/>
          <p:cNvSpPr>
            <a:spLocks noGrp="1"/>
          </p:cNvSpPr>
          <p:nvPr>
            <p:ph type="body" sz="quarter" idx="13" hasCustomPrompt="1"/>
          </p:nvPr>
        </p:nvSpPr>
        <p:spPr>
          <a:xfrm>
            <a:off x="838199" y="1281273"/>
            <a:ext cx="10515600" cy="514350"/>
          </a:xfrm>
        </p:spPr>
        <p:txBody>
          <a:bodyPr anchor="ctr">
            <a:normAutofit/>
          </a:bodyPr>
          <a:lstStyle>
            <a:lvl1pPr marL="0" indent="0">
              <a:buNone/>
              <a:defRPr sz="2400" b="0" i="0" baseline="0">
                <a:solidFill>
                  <a:srgbClr val="46A8CA"/>
                </a:solidFill>
                <a:latin typeface="+mn-lt"/>
              </a:defRPr>
            </a:lvl1pPr>
          </a:lstStyle>
          <a:p>
            <a:pPr lvl="0"/>
            <a:r>
              <a:rPr lang="en-US" dirty="0"/>
              <a:t>Click to edit subtitle</a:t>
            </a:r>
          </a:p>
        </p:txBody>
      </p:sp>
      <p:sp>
        <p:nvSpPr>
          <p:cNvPr id="11" name="Picture Placeholder 10"/>
          <p:cNvSpPr>
            <a:spLocks noGrp="1"/>
          </p:cNvSpPr>
          <p:nvPr>
            <p:ph type="pic" sz="quarter" idx="14"/>
          </p:nvPr>
        </p:nvSpPr>
        <p:spPr>
          <a:xfrm>
            <a:off x="6203092" y="1895756"/>
            <a:ext cx="5150707" cy="4323828"/>
          </a:xfrm>
        </p:spPr>
        <p:txBody>
          <a:bodyPr/>
          <a:lstStyle>
            <a:lvl1pPr marL="0" indent="0">
              <a:buNone/>
              <a:defRPr/>
            </a:lvl1pPr>
          </a:lstStyle>
          <a:p>
            <a:endParaRPr lang="en-US" dirty="0"/>
          </a:p>
        </p:txBody>
      </p:sp>
      <p:sp>
        <p:nvSpPr>
          <p:cNvPr id="12" name="Picture Placeholder 11"/>
          <p:cNvSpPr>
            <a:spLocks noGrp="1"/>
          </p:cNvSpPr>
          <p:nvPr>
            <p:ph type="pic" sz="quarter" idx="15"/>
          </p:nvPr>
        </p:nvSpPr>
        <p:spPr>
          <a:xfrm>
            <a:off x="2374642" y="1895756"/>
            <a:ext cx="2127250" cy="1740827"/>
          </a:xfrm>
        </p:spPr>
        <p:txBody>
          <a:bodyPr/>
          <a:lstStyle>
            <a:lvl1pPr marL="0" indent="0">
              <a:buNone/>
              <a:defRPr baseline="0"/>
            </a:lvl1pPr>
          </a:lstStyle>
          <a:p>
            <a:endParaRPr lang="en-US" dirty="0"/>
          </a:p>
        </p:txBody>
      </p:sp>
      <p:sp>
        <p:nvSpPr>
          <p:cNvPr id="14" name="Text Placeholder 13"/>
          <p:cNvSpPr>
            <a:spLocks noGrp="1"/>
          </p:cNvSpPr>
          <p:nvPr>
            <p:ph type="body" sz="quarter" idx="16" hasCustomPrompt="1"/>
          </p:nvPr>
        </p:nvSpPr>
        <p:spPr>
          <a:xfrm>
            <a:off x="1778858" y="3713907"/>
            <a:ext cx="3146425" cy="378942"/>
          </a:xfrm>
        </p:spPr>
        <p:txBody>
          <a:bodyPr anchor="ctr"/>
          <a:lstStyle>
            <a:lvl1pPr marL="0" indent="0" algn="ctr">
              <a:buNone/>
              <a:defRPr b="1" baseline="0">
                <a:solidFill>
                  <a:srgbClr val="46A8CA"/>
                </a:solidFill>
                <a:latin typeface="+mj-lt"/>
              </a:defRPr>
            </a:lvl1pPr>
          </a:lstStyle>
          <a:p>
            <a:pPr lvl="0"/>
            <a:r>
              <a:rPr lang="en-US" dirty="0"/>
              <a:t>Feature Text 1</a:t>
            </a:r>
          </a:p>
        </p:txBody>
      </p:sp>
      <p:sp>
        <p:nvSpPr>
          <p:cNvPr id="16" name="Text Placeholder 13"/>
          <p:cNvSpPr>
            <a:spLocks noGrp="1"/>
          </p:cNvSpPr>
          <p:nvPr>
            <p:ph type="body" sz="quarter" idx="17" hasCustomPrompt="1"/>
          </p:nvPr>
        </p:nvSpPr>
        <p:spPr>
          <a:xfrm>
            <a:off x="1778857" y="4117563"/>
            <a:ext cx="3146425" cy="378942"/>
          </a:xfrm>
        </p:spPr>
        <p:txBody>
          <a:bodyPr anchor="ctr">
            <a:noAutofit/>
          </a:bodyPr>
          <a:lstStyle>
            <a:lvl1pPr marL="0" indent="0" algn="ctr">
              <a:buNone/>
              <a:defRPr sz="2000" b="1" baseline="0">
                <a:solidFill>
                  <a:srgbClr val="2A5389"/>
                </a:solidFill>
                <a:latin typeface="+mj-lt"/>
              </a:defRPr>
            </a:lvl1pPr>
          </a:lstStyle>
          <a:p>
            <a:pPr lvl="0"/>
            <a:r>
              <a:rPr lang="en-US" dirty="0"/>
              <a:t>Feature Text 2</a:t>
            </a:r>
          </a:p>
        </p:txBody>
      </p:sp>
      <p:pic>
        <p:nvPicPr>
          <p:cNvPr id="15" name="Imagen 10">
            <a:extLst>
              <a:ext uri="{FF2B5EF4-FFF2-40B4-BE49-F238E27FC236}">
                <a16:creationId xmlns:a16="http://schemas.microsoft.com/office/drawing/2014/main" id="{7E123E94-A07D-0749-9F3A-098A3D9CAA8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b="19932"/>
          <a:stretch/>
        </p:blipFill>
        <p:spPr>
          <a:xfrm rot="10800000">
            <a:off x="0" y="0"/>
            <a:ext cx="2370097" cy="1291213"/>
          </a:xfrm>
          <a:prstGeom prst="rect">
            <a:avLst/>
          </a:prstGeom>
        </p:spPr>
      </p:pic>
    </p:spTree>
    <p:extLst>
      <p:ext uri="{BB962C8B-B14F-4D97-AF65-F5344CB8AC3E}">
        <p14:creationId xmlns:p14="http://schemas.microsoft.com/office/powerpoint/2010/main" val="365243231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pic>
        <p:nvPicPr>
          <p:cNvPr id="10" name="Imagen 10">
            <a:extLst>
              <a:ext uri="{FF2B5EF4-FFF2-40B4-BE49-F238E27FC236}">
                <a16:creationId xmlns:a16="http://schemas.microsoft.com/office/drawing/2014/main" id="{7E123E94-A07D-0749-9F3A-098A3D9CAA8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b="19932"/>
          <a:stretch/>
        </p:blipFill>
        <p:spPr>
          <a:xfrm rot="10800000">
            <a:off x="0" y="0"/>
            <a:ext cx="2370097" cy="1291213"/>
          </a:xfrm>
          <a:prstGeom prst="rect">
            <a:avLst/>
          </a:prstGeom>
        </p:spPr>
      </p:pic>
      <p:pic>
        <p:nvPicPr>
          <p:cNvPr id="8" name="Imagen 10">
            <a:extLst>
              <a:ext uri="{FF2B5EF4-FFF2-40B4-BE49-F238E27FC236}">
                <a16:creationId xmlns:a16="http://schemas.microsoft.com/office/drawing/2014/main" id="{7E123E94-A07D-0749-9F3A-098A3D9CAA8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b="19932"/>
          <a:stretch/>
        </p:blipFill>
        <p:spPr>
          <a:xfrm>
            <a:off x="9821902" y="5566787"/>
            <a:ext cx="2370097" cy="1291213"/>
          </a:xfrm>
          <a:prstGeom prst="rect">
            <a:avLst/>
          </a:prstGeom>
        </p:spPr>
      </p:pic>
      <p:sp>
        <p:nvSpPr>
          <p:cNvPr id="3" name="Content Placeholder 2"/>
          <p:cNvSpPr>
            <a:spLocks noGrp="1"/>
          </p:cNvSpPr>
          <p:nvPr>
            <p:ph sz="half" idx="1"/>
          </p:nvPr>
        </p:nvSpPr>
        <p:spPr>
          <a:xfrm>
            <a:off x="838200" y="1915319"/>
            <a:ext cx="5181600" cy="4351338"/>
          </a:xfrm>
        </p:spPr>
        <p:txBody>
          <a:bodyPr/>
          <a:lstStyle>
            <a:lvl1pPr>
              <a:defRPr>
                <a:solidFill>
                  <a:srgbClr val="0D0D0D"/>
                </a:solidFill>
              </a:defRPr>
            </a:lvl1pPr>
            <a:lvl2pPr>
              <a:defRPr>
                <a:solidFill>
                  <a:srgbClr val="0D0D0D"/>
                </a:solidFill>
              </a:defRPr>
            </a:lvl2pPr>
            <a:lvl3pPr>
              <a:defRPr>
                <a:solidFill>
                  <a:srgbClr val="0D0D0D"/>
                </a:solidFill>
              </a:defRPr>
            </a:lvl3pPr>
            <a:lvl4pPr>
              <a:defRPr>
                <a:solidFill>
                  <a:srgbClr val="0D0D0D"/>
                </a:solidFill>
              </a:defRPr>
            </a:lvl4pPr>
            <a:lvl5pPr>
              <a:defRPr>
                <a:solidFill>
                  <a:srgbClr val="0D0D0D"/>
                </a:solidFill>
              </a:defRPr>
            </a:lvl5pPr>
          </a:lstStyle>
          <a:p>
            <a:pPr lvl="0"/>
            <a:r>
              <a:rPr lang="en-US" dirty="0"/>
              <a:t>Click to edit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915319"/>
            <a:ext cx="5181600" cy="4351338"/>
          </a:xfrm>
        </p:spPr>
        <p:txBody>
          <a:bodyPr/>
          <a:lstStyle>
            <a:lvl1pPr>
              <a:defRPr>
                <a:solidFill>
                  <a:srgbClr val="0D0D0D"/>
                </a:solidFill>
              </a:defRPr>
            </a:lvl1pPr>
            <a:lvl2pPr>
              <a:defRPr>
                <a:solidFill>
                  <a:srgbClr val="0D0D0D"/>
                </a:solidFill>
              </a:defRPr>
            </a:lvl2pPr>
            <a:lvl3pPr>
              <a:defRPr>
                <a:solidFill>
                  <a:srgbClr val="0D0D0D"/>
                </a:solidFill>
              </a:defRPr>
            </a:lvl3pPr>
            <a:lvl4pPr>
              <a:defRPr>
                <a:solidFill>
                  <a:srgbClr val="0D0D0D"/>
                </a:solidFill>
              </a:defRPr>
            </a:lvl4pPr>
            <a:lvl5pPr>
              <a:defRPr>
                <a:solidFill>
                  <a:srgbClr val="0D0D0D"/>
                </a:solidFill>
              </a:defRPr>
            </a:lvl5pPr>
          </a:lstStyle>
          <a:p>
            <a:pPr lvl="0"/>
            <a:r>
              <a:rPr lang="en-US" dirty="0"/>
              <a:t>Click to edit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endParaRPr lang="en-US">
              <a:solidFill>
                <a:prstClr val="black">
                  <a:tint val="75000"/>
                </a:prstClr>
              </a:solidFill>
            </a:endParaRPr>
          </a:p>
        </p:txBody>
      </p:sp>
      <p:sp>
        <p:nvSpPr>
          <p:cNvPr id="6" name="Footer Placeholder 5"/>
          <p:cNvSpPr>
            <a:spLocks noGrp="1"/>
          </p:cNvSpPr>
          <p:nvPr>
            <p:ph type="ftr" sz="quarter" idx="11"/>
          </p:nvPr>
        </p:nvSpPr>
        <p:spPr/>
        <p:txBody>
          <a:bodyPr/>
          <a:lstStyle/>
          <a:p>
            <a:r>
              <a:rPr lang="en-US">
                <a:solidFill>
                  <a:prstClr val="black">
                    <a:tint val="75000"/>
                  </a:prstClr>
                </a:solidFill>
              </a:rPr>
              <a:t>Commercial In Confidence - Internal Use Only</a:t>
            </a:r>
          </a:p>
        </p:txBody>
      </p:sp>
      <p:sp>
        <p:nvSpPr>
          <p:cNvPr id="7" name="Slide Number Placeholder 6"/>
          <p:cNvSpPr>
            <a:spLocks noGrp="1"/>
          </p:cNvSpPr>
          <p:nvPr>
            <p:ph type="sldNum" sz="quarter" idx="12"/>
          </p:nvPr>
        </p:nvSpPr>
        <p:spPr>
          <a:xfrm>
            <a:off x="8610600" y="6356350"/>
            <a:ext cx="2743200" cy="365125"/>
          </a:xfrm>
        </p:spPr>
        <p:txBody>
          <a:bodyPr/>
          <a:lstStyle>
            <a:lvl1pPr>
              <a:defRPr>
                <a:solidFill>
                  <a:schemeClr val="bg1"/>
                </a:solidFill>
              </a:defRPr>
            </a:lvl1pPr>
          </a:lstStyle>
          <a:p>
            <a:fld id="{7BF2C682-0FCD-4910-929B-18186D11998A}" type="slidenum">
              <a:rPr lang="en-US" smtClean="0">
                <a:solidFill>
                  <a:prstClr val="white"/>
                </a:solidFill>
              </a:rPr>
              <a:pPr/>
              <a:t>‹#›</a:t>
            </a:fld>
            <a:endParaRPr lang="en-US" dirty="0">
              <a:solidFill>
                <a:prstClr val="white"/>
              </a:solidFill>
            </a:endParaRPr>
          </a:p>
        </p:txBody>
      </p:sp>
      <p:pic>
        <p:nvPicPr>
          <p:cNvPr id="9" name="Imagen 11">
            <a:extLst>
              <a:ext uri="{FF2B5EF4-FFF2-40B4-BE49-F238E27FC236}">
                <a16:creationId xmlns:a16="http://schemas.microsoft.com/office/drawing/2014/main" id="{0ED20C85-4EC4-7E46-A307-B07511F3BB0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538923" y="6254701"/>
            <a:ext cx="544154" cy="466774"/>
          </a:xfrm>
          <a:prstGeom prst="rect">
            <a:avLst/>
          </a:prstGeom>
        </p:spPr>
      </p:pic>
      <p:sp>
        <p:nvSpPr>
          <p:cNvPr id="11" name="Title 1"/>
          <p:cNvSpPr>
            <a:spLocks noGrp="1"/>
          </p:cNvSpPr>
          <p:nvPr>
            <p:ph type="title" hasCustomPrompt="1"/>
          </p:nvPr>
        </p:nvSpPr>
        <p:spPr>
          <a:xfrm>
            <a:off x="838200" y="803058"/>
            <a:ext cx="10515600" cy="577850"/>
          </a:xfrm>
        </p:spPr>
        <p:txBody>
          <a:bodyPr anchor="ctr"/>
          <a:lstStyle>
            <a:lvl1pPr algn="l">
              <a:defRPr sz="3600" b="1">
                <a:solidFill>
                  <a:srgbClr val="2A5389"/>
                </a:solidFill>
              </a:defRPr>
            </a:lvl1pPr>
          </a:lstStyle>
          <a:p>
            <a:r>
              <a:rPr lang="en-US" dirty="0"/>
              <a:t>Click to edit title</a:t>
            </a:r>
          </a:p>
        </p:txBody>
      </p:sp>
      <p:sp>
        <p:nvSpPr>
          <p:cNvPr id="12" name="Text Placeholder 9"/>
          <p:cNvSpPr>
            <a:spLocks noGrp="1"/>
          </p:cNvSpPr>
          <p:nvPr>
            <p:ph type="body" sz="quarter" idx="13" hasCustomPrompt="1"/>
          </p:nvPr>
        </p:nvSpPr>
        <p:spPr>
          <a:xfrm>
            <a:off x="838200" y="1380907"/>
            <a:ext cx="10515600" cy="514350"/>
          </a:xfrm>
        </p:spPr>
        <p:txBody>
          <a:bodyPr anchor="ctr">
            <a:normAutofit/>
          </a:bodyPr>
          <a:lstStyle>
            <a:lvl1pPr marL="0" indent="0">
              <a:buNone/>
              <a:defRPr sz="2400" i="1" baseline="0">
                <a:solidFill>
                  <a:srgbClr val="46A8CA"/>
                </a:solidFill>
              </a:defRPr>
            </a:lvl1pPr>
          </a:lstStyle>
          <a:p>
            <a:pPr lvl="0"/>
            <a:r>
              <a:rPr lang="en-US" dirty="0"/>
              <a:t>Click to edit subtitle</a:t>
            </a:r>
          </a:p>
        </p:txBody>
      </p:sp>
    </p:spTree>
    <p:extLst>
      <p:ext uri="{BB962C8B-B14F-4D97-AF65-F5344CB8AC3E}">
        <p14:creationId xmlns:p14="http://schemas.microsoft.com/office/powerpoint/2010/main" val="215717199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pic>
        <p:nvPicPr>
          <p:cNvPr id="12" name="Imagen 10">
            <a:extLst>
              <a:ext uri="{FF2B5EF4-FFF2-40B4-BE49-F238E27FC236}">
                <a16:creationId xmlns:a16="http://schemas.microsoft.com/office/drawing/2014/main" id="{7E123E94-A07D-0749-9F3A-098A3D9CAA8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b="19932"/>
          <a:stretch/>
        </p:blipFill>
        <p:spPr>
          <a:xfrm>
            <a:off x="9821902" y="5566787"/>
            <a:ext cx="2370097" cy="1291213"/>
          </a:xfrm>
          <a:prstGeom prst="rect">
            <a:avLst/>
          </a:prstGeom>
        </p:spPr>
      </p:pic>
      <p:sp>
        <p:nvSpPr>
          <p:cNvPr id="3" name="Text Placeholder 2"/>
          <p:cNvSpPr>
            <a:spLocks noGrp="1"/>
          </p:cNvSpPr>
          <p:nvPr>
            <p:ph type="body" idx="1"/>
          </p:nvPr>
        </p:nvSpPr>
        <p:spPr>
          <a:xfrm>
            <a:off x="839788" y="2004577"/>
            <a:ext cx="5157787" cy="500497"/>
          </a:xfrm>
          <a:solidFill>
            <a:srgbClr val="2A5389"/>
          </a:solidFill>
        </p:spPr>
        <p:txBody>
          <a:bodyPr anchor="ctr"/>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a:t>
            </a:r>
          </a:p>
        </p:txBody>
      </p:sp>
      <p:sp>
        <p:nvSpPr>
          <p:cNvPr id="4" name="Content Placeholder 3"/>
          <p:cNvSpPr>
            <a:spLocks noGrp="1"/>
          </p:cNvSpPr>
          <p:nvPr>
            <p:ph sz="half" idx="2"/>
          </p:nvPr>
        </p:nvSpPr>
        <p:spPr>
          <a:xfrm>
            <a:off x="839788" y="2505075"/>
            <a:ext cx="5157787" cy="3684588"/>
          </a:xfrm>
        </p:spPr>
        <p:txBody>
          <a:bodyPr/>
          <a:lstStyle>
            <a:lvl1pPr>
              <a:defRPr>
                <a:solidFill>
                  <a:srgbClr val="0D0D0D"/>
                </a:solidFill>
              </a:defRPr>
            </a:lvl1pPr>
            <a:lvl2pPr>
              <a:defRPr>
                <a:solidFill>
                  <a:srgbClr val="0D0D0D"/>
                </a:solidFill>
              </a:defRPr>
            </a:lvl2pPr>
            <a:lvl3pPr>
              <a:defRPr>
                <a:solidFill>
                  <a:srgbClr val="0D0D0D"/>
                </a:solidFill>
              </a:defRPr>
            </a:lvl3pPr>
            <a:lvl4pPr>
              <a:defRPr>
                <a:solidFill>
                  <a:srgbClr val="0D0D0D"/>
                </a:solidFill>
              </a:defRPr>
            </a:lvl4pPr>
            <a:lvl5pPr>
              <a:defRPr>
                <a:solidFill>
                  <a:srgbClr val="0D0D0D"/>
                </a:solidFill>
              </a:defRPr>
            </a:lvl5pPr>
          </a:lstStyle>
          <a:p>
            <a:pPr lvl="0"/>
            <a:r>
              <a:rPr lang="en-US" dirty="0"/>
              <a:t>Click to edit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2004577"/>
            <a:ext cx="5183188" cy="500498"/>
          </a:xfrm>
          <a:solidFill>
            <a:srgbClr val="2A5389"/>
          </a:solidFill>
        </p:spPr>
        <p:txBody>
          <a:bodyPr anchor="ctr"/>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a:t>
            </a:r>
          </a:p>
        </p:txBody>
      </p:sp>
      <p:sp>
        <p:nvSpPr>
          <p:cNvPr id="6" name="Content Placeholder 5"/>
          <p:cNvSpPr>
            <a:spLocks noGrp="1"/>
          </p:cNvSpPr>
          <p:nvPr>
            <p:ph sz="quarter" idx="4"/>
          </p:nvPr>
        </p:nvSpPr>
        <p:spPr>
          <a:xfrm>
            <a:off x="6172200" y="2505075"/>
            <a:ext cx="5183188" cy="3684588"/>
          </a:xfrm>
        </p:spPr>
        <p:txBody>
          <a:bodyPr/>
          <a:lstStyle>
            <a:lvl1pPr>
              <a:defRPr>
                <a:solidFill>
                  <a:srgbClr val="0D0D0D"/>
                </a:solidFill>
              </a:defRPr>
            </a:lvl1pPr>
            <a:lvl2pPr>
              <a:defRPr>
                <a:solidFill>
                  <a:srgbClr val="0D0D0D"/>
                </a:solidFill>
              </a:defRPr>
            </a:lvl2pPr>
            <a:lvl3pPr>
              <a:defRPr>
                <a:solidFill>
                  <a:srgbClr val="0D0D0D"/>
                </a:solidFill>
              </a:defRPr>
            </a:lvl3pPr>
            <a:lvl4pPr>
              <a:defRPr>
                <a:solidFill>
                  <a:srgbClr val="0D0D0D"/>
                </a:solidFill>
              </a:defRPr>
            </a:lvl4pPr>
            <a:lvl5pPr>
              <a:defRPr>
                <a:solidFill>
                  <a:srgbClr val="0D0D0D"/>
                </a:solidFill>
              </a:defRPr>
            </a:lvl5pPr>
          </a:lstStyle>
          <a:p>
            <a:pPr lvl="0"/>
            <a:r>
              <a:rPr lang="en-US" dirty="0"/>
              <a:t>Click to edit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endParaRPr lang="en-US">
              <a:solidFill>
                <a:prstClr val="black">
                  <a:tint val="75000"/>
                </a:prstClr>
              </a:solidFill>
            </a:endParaRPr>
          </a:p>
        </p:txBody>
      </p:sp>
      <p:sp>
        <p:nvSpPr>
          <p:cNvPr id="8" name="Footer Placeholder 7"/>
          <p:cNvSpPr>
            <a:spLocks noGrp="1"/>
          </p:cNvSpPr>
          <p:nvPr>
            <p:ph type="ftr" sz="quarter" idx="11"/>
          </p:nvPr>
        </p:nvSpPr>
        <p:spPr/>
        <p:txBody>
          <a:bodyPr/>
          <a:lstStyle/>
          <a:p>
            <a:r>
              <a:rPr lang="en-US">
                <a:solidFill>
                  <a:prstClr val="black">
                    <a:tint val="75000"/>
                  </a:prstClr>
                </a:solidFill>
              </a:rPr>
              <a:t>Commercial In Confidence - Internal Use Only</a:t>
            </a:r>
          </a:p>
        </p:txBody>
      </p:sp>
      <p:sp>
        <p:nvSpPr>
          <p:cNvPr id="9" name="Slide Number Placeholder 8"/>
          <p:cNvSpPr>
            <a:spLocks noGrp="1"/>
          </p:cNvSpPr>
          <p:nvPr>
            <p:ph type="sldNum" sz="quarter" idx="12"/>
          </p:nvPr>
        </p:nvSpPr>
        <p:spPr>
          <a:xfrm>
            <a:off x="8686801" y="6356350"/>
            <a:ext cx="2743200" cy="365125"/>
          </a:xfrm>
        </p:spPr>
        <p:txBody>
          <a:bodyPr/>
          <a:lstStyle>
            <a:lvl1pPr>
              <a:defRPr>
                <a:solidFill>
                  <a:schemeClr val="bg1"/>
                </a:solidFill>
              </a:defRPr>
            </a:lvl1pPr>
          </a:lstStyle>
          <a:p>
            <a:fld id="{7BF2C682-0FCD-4910-929B-18186D11998A}" type="slidenum">
              <a:rPr lang="en-US" smtClean="0">
                <a:solidFill>
                  <a:prstClr val="white"/>
                </a:solidFill>
              </a:rPr>
              <a:pPr/>
              <a:t>‹#›</a:t>
            </a:fld>
            <a:endParaRPr lang="en-US" dirty="0">
              <a:solidFill>
                <a:prstClr val="white"/>
              </a:solidFill>
            </a:endParaRPr>
          </a:p>
        </p:txBody>
      </p:sp>
      <p:sp>
        <p:nvSpPr>
          <p:cNvPr id="10" name="Title 1"/>
          <p:cNvSpPr>
            <a:spLocks noGrp="1"/>
          </p:cNvSpPr>
          <p:nvPr>
            <p:ph type="title" hasCustomPrompt="1"/>
          </p:nvPr>
        </p:nvSpPr>
        <p:spPr>
          <a:xfrm>
            <a:off x="838200" y="828458"/>
            <a:ext cx="10515600" cy="577850"/>
          </a:xfrm>
        </p:spPr>
        <p:txBody>
          <a:bodyPr anchor="ctr"/>
          <a:lstStyle>
            <a:lvl1pPr algn="l">
              <a:defRPr sz="3600" b="1">
                <a:solidFill>
                  <a:srgbClr val="2A5389"/>
                </a:solidFill>
              </a:defRPr>
            </a:lvl1pPr>
          </a:lstStyle>
          <a:p>
            <a:r>
              <a:rPr lang="en-US" dirty="0"/>
              <a:t>Click to edit title</a:t>
            </a:r>
          </a:p>
        </p:txBody>
      </p:sp>
      <p:sp>
        <p:nvSpPr>
          <p:cNvPr id="11" name="Text Placeholder 9"/>
          <p:cNvSpPr>
            <a:spLocks noGrp="1"/>
          </p:cNvSpPr>
          <p:nvPr>
            <p:ph type="body" sz="quarter" idx="13" hasCustomPrompt="1"/>
          </p:nvPr>
        </p:nvSpPr>
        <p:spPr>
          <a:xfrm>
            <a:off x="838200" y="1406307"/>
            <a:ext cx="10515600" cy="514350"/>
          </a:xfrm>
        </p:spPr>
        <p:txBody>
          <a:bodyPr anchor="ctr">
            <a:normAutofit/>
          </a:bodyPr>
          <a:lstStyle>
            <a:lvl1pPr marL="0" indent="0">
              <a:buNone/>
              <a:defRPr sz="2400" i="1" baseline="0">
                <a:solidFill>
                  <a:srgbClr val="46A8CA"/>
                </a:solidFill>
              </a:defRPr>
            </a:lvl1pPr>
          </a:lstStyle>
          <a:p>
            <a:pPr lvl="0"/>
            <a:r>
              <a:rPr lang="en-US" dirty="0"/>
              <a:t>Click to edit subtitle</a:t>
            </a:r>
          </a:p>
        </p:txBody>
      </p:sp>
      <p:pic>
        <p:nvPicPr>
          <p:cNvPr id="14" name="Imagen 11">
            <a:extLst>
              <a:ext uri="{FF2B5EF4-FFF2-40B4-BE49-F238E27FC236}">
                <a16:creationId xmlns:a16="http://schemas.microsoft.com/office/drawing/2014/main" id="{0ED20C85-4EC4-7E46-A307-B07511F3BB0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538923" y="6254701"/>
            <a:ext cx="544154" cy="466774"/>
          </a:xfrm>
          <a:prstGeom prst="rect">
            <a:avLst/>
          </a:prstGeom>
        </p:spPr>
      </p:pic>
      <p:pic>
        <p:nvPicPr>
          <p:cNvPr id="15" name="Imagen 10">
            <a:extLst>
              <a:ext uri="{FF2B5EF4-FFF2-40B4-BE49-F238E27FC236}">
                <a16:creationId xmlns:a16="http://schemas.microsoft.com/office/drawing/2014/main" id="{7E123E94-A07D-0749-9F3A-098A3D9CAA8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b="19932"/>
          <a:stretch/>
        </p:blipFill>
        <p:spPr>
          <a:xfrm rot="10800000">
            <a:off x="0" y="0"/>
            <a:ext cx="2370097" cy="1291213"/>
          </a:xfrm>
          <a:prstGeom prst="rect">
            <a:avLst/>
          </a:prstGeom>
        </p:spPr>
      </p:pic>
    </p:spTree>
    <p:extLst>
      <p:ext uri="{BB962C8B-B14F-4D97-AF65-F5344CB8AC3E}">
        <p14:creationId xmlns:p14="http://schemas.microsoft.com/office/powerpoint/2010/main" val="331156097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Simple Product or Feature Highlight">
    <p:spTree>
      <p:nvGrpSpPr>
        <p:cNvPr id="1" name=""/>
        <p:cNvGrpSpPr/>
        <p:nvPr/>
      </p:nvGrpSpPr>
      <p:grpSpPr>
        <a:xfrm>
          <a:off x="0" y="0"/>
          <a:ext cx="0" cy="0"/>
          <a:chOff x="0" y="0"/>
          <a:chExt cx="0" cy="0"/>
        </a:xfrm>
      </p:grpSpPr>
      <p:pic>
        <p:nvPicPr>
          <p:cNvPr id="7" name="Imagen 10">
            <a:extLst>
              <a:ext uri="{FF2B5EF4-FFF2-40B4-BE49-F238E27FC236}">
                <a16:creationId xmlns:a16="http://schemas.microsoft.com/office/drawing/2014/main" id="{7E123E94-A07D-0749-9F3A-098A3D9CAA8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sp>
        <p:nvSpPr>
          <p:cNvPr id="2" name="Title 1"/>
          <p:cNvSpPr>
            <a:spLocks noGrp="1"/>
          </p:cNvSpPr>
          <p:nvPr>
            <p:ph type="title" hasCustomPrompt="1"/>
          </p:nvPr>
        </p:nvSpPr>
        <p:spPr>
          <a:xfrm>
            <a:off x="838199" y="287031"/>
            <a:ext cx="10515600" cy="577850"/>
          </a:xfrm>
        </p:spPr>
        <p:txBody>
          <a:bodyPr anchor="ctr"/>
          <a:lstStyle>
            <a:lvl1pPr algn="l">
              <a:defRPr sz="3600" b="1">
                <a:solidFill>
                  <a:srgbClr val="2A5389"/>
                </a:solidFill>
              </a:defRPr>
            </a:lvl1pPr>
          </a:lstStyle>
          <a:p>
            <a:r>
              <a:rPr lang="en-US" dirty="0"/>
              <a:t>Click to edit title</a:t>
            </a:r>
          </a:p>
        </p:txBody>
      </p:sp>
      <p:sp>
        <p:nvSpPr>
          <p:cNvPr id="3" name="Content Placeholder 2"/>
          <p:cNvSpPr>
            <a:spLocks noGrp="1"/>
          </p:cNvSpPr>
          <p:nvPr>
            <p:ph idx="1"/>
          </p:nvPr>
        </p:nvSpPr>
        <p:spPr>
          <a:xfrm>
            <a:off x="3494306" y="5462000"/>
            <a:ext cx="5200135" cy="1076912"/>
          </a:xfrm>
        </p:spPr>
        <p:txBody>
          <a:bodyPr/>
          <a:lstStyle>
            <a:lvl1pPr marL="0" indent="0">
              <a:buNone/>
              <a:defRPr baseline="0">
                <a:solidFill>
                  <a:srgbClr val="0D0D0D"/>
                </a:solidFill>
              </a:defRPr>
            </a:lvl1pPr>
            <a:lvl2pPr>
              <a:defRPr>
                <a:solidFill>
                  <a:srgbClr val="0D0D0D"/>
                </a:solidFill>
              </a:defRPr>
            </a:lvl2pPr>
            <a:lvl3pPr>
              <a:defRPr>
                <a:solidFill>
                  <a:srgbClr val="0D0D0D"/>
                </a:solidFill>
              </a:defRPr>
            </a:lvl3pPr>
            <a:lvl4pPr>
              <a:defRPr>
                <a:solidFill>
                  <a:srgbClr val="0D0D0D"/>
                </a:solidFill>
              </a:defRPr>
            </a:lvl4pPr>
            <a:lvl5pPr>
              <a:defRPr>
                <a:solidFill>
                  <a:srgbClr val="0D0D0D"/>
                </a:solidFill>
              </a:defRPr>
            </a:lvl5pPr>
          </a:lstStyle>
          <a:p>
            <a:pPr lvl="0"/>
            <a:r>
              <a:rPr lang="en-US" dirty="0"/>
              <a:t>Click to edit</a:t>
            </a:r>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r>
              <a:rPr lang="en-US">
                <a:solidFill>
                  <a:prstClr val="black">
                    <a:tint val="75000"/>
                  </a:prstClr>
                </a:solidFill>
              </a:rPr>
              <a:t>Commercial In Confidence - Internal Use Only</a:t>
            </a:r>
          </a:p>
        </p:txBody>
      </p:sp>
      <p:sp>
        <p:nvSpPr>
          <p:cNvPr id="6" name="Slide Number Placeholder 5"/>
          <p:cNvSpPr>
            <a:spLocks noGrp="1"/>
          </p:cNvSpPr>
          <p:nvPr>
            <p:ph type="sldNum" sz="quarter" idx="12"/>
          </p:nvPr>
        </p:nvSpPr>
        <p:spPr>
          <a:xfrm>
            <a:off x="9563100" y="6356350"/>
            <a:ext cx="1358002" cy="365125"/>
          </a:xfrm>
        </p:spPr>
        <p:txBody>
          <a:bodyPr/>
          <a:lstStyle>
            <a:lvl1pPr>
              <a:defRPr>
                <a:solidFill>
                  <a:schemeClr val="bg1"/>
                </a:solidFill>
              </a:defRPr>
            </a:lvl1pPr>
          </a:lstStyle>
          <a:p>
            <a:fld id="{7BF2C682-0FCD-4910-929B-18186D11998A}" type="slidenum">
              <a:rPr lang="en-US" smtClean="0">
                <a:solidFill>
                  <a:prstClr val="white"/>
                </a:solidFill>
              </a:rPr>
              <a:pPr/>
              <a:t>‹#›</a:t>
            </a:fld>
            <a:endParaRPr lang="en-US" dirty="0">
              <a:solidFill>
                <a:prstClr val="white"/>
              </a:solidFill>
            </a:endParaRPr>
          </a:p>
        </p:txBody>
      </p:sp>
      <p:pic>
        <p:nvPicPr>
          <p:cNvPr id="8" name="Imagen 11">
            <a:extLst>
              <a:ext uri="{FF2B5EF4-FFF2-40B4-BE49-F238E27FC236}">
                <a16:creationId xmlns:a16="http://schemas.microsoft.com/office/drawing/2014/main" id="{0ED20C85-4EC4-7E46-A307-B07511F3BB0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10" name="Text Placeholder 9"/>
          <p:cNvSpPr>
            <a:spLocks noGrp="1"/>
          </p:cNvSpPr>
          <p:nvPr>
            <p:ph type="body" sz="quarter" idx="13" hasCustomPrompt="1"/>
          </p:nvPr>
        </p:nvSpPr>
        <p:spPr>
          <a:xfrm>
            <a:off x="838199" y="864880"/>
            <a:ext cx="10515600" cy="514350"/>
          </a:xfrm>
        </p:spPr>
        <p:txBody>
          <a:bodyPr anchor="ctr">
            <a:normAutofit/>
          </a:bodyPr>
          <a:lstStyle>
            <a:lvl1pPr marL="0" indent="0">
              <a:buNone/>
              <a:defRPr sz="2400" b="0" i="0" baseline="0">
                <a:solidFill>
                  <a:srgbClr val="46A8CA"/>
                </a:solidFill>
                <a:latin typeface="+mn-lt"/>
              </a:defRPr>
            </a:lvl1pPr>
          </a:lstStyle>
          <a:p>
            <a:pPr lvl="0"/>
            <a:r>
              <a:rPr lang="en-US" dirty="0"/>
              <a:t>Click to edit subtitle</a:t>
            </a:r>
          </a:p>
        </p:txBody>
      </p:sp>
      <p:sp>
        <p:nvSpPr>
          <p:cNvPr id="12" name="Picture Placeholder 11"/>
          <p:cNvSpPr>
            <a:spLocks noGrp="1"/>
          </p:cNvSpPr>
          <p:nvPr>
            <p:ph type="pic" sz="quarter" idx="15"/>
          </p:nvPr>
        </p:nvSpPr>
        <p:spPr>
          <a:xfrm>
            <a:off x="2374642" y="1507524"/>
            <a:ext cx="7188458" cy="3817951"/>
          </a:xfrm>
        </p:spPr>
        <p:txBody>
          <a:bodyPr/>
          <a:lstStyle>
            <a:lvl1pPr marL="0" indent="0">
              <a:buNone/>
              <a:defRPr baseline="0"/>
            </a:lvl1pPr>
          </a:lstStyle>
          <a:p>
            <a:endParaRPr lang="en-US" dirty="0"/>
          </a:p>
        </p:txBody>
      </p:sp>
    </p:spTree>
    <p:extLst>
      <p:ext uri="{BB962C8B-B14F-4D97-AF65-F5344CB8AC3E}">
        <p14:creationId xmlns:p14="http://schemas.microsoft.com/office/powerpoint/2010/main" val="182191839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pic>
        <p:nvPicPr>
          <p:cNvPr id="7" name="Imagen 10">
            <a:extLst>
              <a:ext uri="{FF2B5EF4-FFF2-40B4-BE49-F238E27FC236}">
                <a16:creationId xmlns:a16="http://schemas.microsoft.com/office/drawing/2014/main" id="{7E123E94-A07D-0749-9F3A-098A3D9CAA8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r>
              <a:rPr lang="en-US">
                <a:solidFill>
                  <a:prstClr val="black">
                    <a:tint val="75000"/>
                  </a:prstClr>
                </a:solidFill>
              </a:rPr>
              <a:t>Commercial In Confidence - Internal Use Only</a:t>
            </a:r>
          </a:p>
        </p:txBody>
      </p:sp>
      <p:sp>
        <p:nvSpPr>
          <p:cNvPr id="6" name="Slide Number Placeholder 5"/>
          <p:cNvSpPr>
            <a:spLocks noGrp="1"/>
          </p:cNvSpPr>
          <p:nvPr>
            <p:ph type="sldNum" sz="quarter" idx="12"/>
          </p:nvPr>
        </p:nvSpPr>
        <p:spPr>
          <a:xfrm>
            <a:off x="9563100" y="6356350"/>
            <a:ext cx="1358002" cy="365125"/>
          </a:xfrm>
        </p:spPr>
        <p:txBody>
          <a:bodyPr/>
          <a:lstStyle>
            <a:lvl1pPr>
              <a:defRPr>
                <a:solidFill>
                  <a:schemeClr val="bg1"/>
                </a:solidFill>
              </a:defRPr>
            </a:lvl1pPr>
          </a:lstStyle>
          <a:p>
            <a:fld id="{7BF2C682-0FCD-4910-929B-18186D11998A}" type="slidenum">
              <a:rPr lang="en-US" smtClean="0">
                <a:solidFill>
                  <a:prstClr val="white"/>
                </a:solidFill>
              </a:rPr>
              <a:pPr/>
              <a:t>‹#›</a:t>
            </a:fld>
            <a:endParaRPr lang="en-US" dirty="0">
              <a:solidFill>
                <a:prstClr val="white"/>
              </a:solidFill>
            </a:endParaRPr>
          </a:p>
        </p:txBody>
      </p:sp>
      <p:pic>
        <p:nvPicPr>
          <p:cNvPr id="8" name="Imagen 11">
            <a:extLst>
              <a:ext uri="{FF2B5EF4-FFF2-40B4-BE49-F238E27FC236}">
                <a16:creationId xmlns:a16="http://schemas.microsoft.com/office/drawing/2014/main" id="{0ED20C85-4EC4-7E46-A307-B07511F3BB0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Tree>
    <p:extLst>
      <p:ext uri="{BB962C8B-B14F-4D97-AF65-F5344CB8AC3E}">
        <p14:creationId xmlns:p14="http://schemas.microsoft.com/office/powerpoint/2010/main" val="334535263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Blank Framed">
    <p:spTree>
      <p:nvGrpSpPr>
        <p:cNvPr id="1" name=""/>
        <p:cNvGrpSpPr/>
        <p:nvPr/>
      </p:nvGrpSpPr>
      <p:grpSpPr>
        <a:xfrm>
          <a:off x="0" y="0"/>
          <a:ext cx="0" cy="0"/>
          <a:chOff x="0" y="0"/>
          <a:chExt cx="0" cy="0"/>
        </a:xfrm>
      </p:grpSpPr>
      <p:pic>
        <p:nvPicPr>
          <p:cNvPr id="12" name="Imagen 10">
            <a:extLst>
              <a:ext uri="{FF2B5EF4-FFF2-40B4-BE49-F238E27FC236}">
                <a16:creationId xmlns:a16="http://schemas.microsoft.com/office/drawing/2014/main" id="{7E123E94-A07D-0749-9F3A-098A3D9CAA8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b="19932"/>
          <a:stretch/>
        </p:blipFill>
        <p:spPr>
          <a:xfrm>
            <a:off x="9821902" y="5566787"/>
            <a:ext cx="2370097" cy="1291213"/>
          </a:xfrm>
          <a:prstGeom prst="rect">
            <a:avLst/>
          </a:prstGeom>
        </p:spPr>
      </p:pic>
      <p:sp>
        <p:nvSpPr>
          <p:cNvPr id="7" name="Date Placeholder 6"/>
          <p:cNvSpPr>
            <a:spLocks noGrp="1"/>
          </p:cNvSpPr>
          <p:nvPr>
            <p:ph type="dt" sz="half" idx="10"/>
          </p:nvPr>
        </p:nvSpPr>
        <p:spPr/>
        <p:txBody>
          <a:bodyPr/>
          <a:lstStyle/>
          <a:p>
            <a:endParaRPr lang="en-US">
              <a:solidFill>
                <a:prstClr val="black">
                  <a:tint val="75000"/>
                </a:prstClr>
              </a:solidFill>
            </a:endParaRPr>
          </a:p>
        </p:txBody>
      </p:sp>
      <p:sp>
        <p:nvSpPr>
          <p:cNvPr id="8" name="Footer Placeholder 7"/>
          <p:cNvSpPr>
            <a:spLocks noGrp="1"/>
          </p:cNvSpPr>
          <p:nvPr>
            <p:ph type="ftr" sz="quarter" idx="11"/>
          </p:nvPr>
        </p:nvSpPr>
        <p:spPr/>
        <p:txBody>
          <a:bodyPr/>
          <a:lstStyle/>
          <a:p>
            <a:r>
              <a:rPr lang="en-US">
                <a:solidFill>
                  <a:prstClr val="black">
                    <a:tint val="75000"/>
                  </a:prstClr>
                </a:solidFill>
              </a:rPr>
              <a:t>Commercial In Confidence - Internal Use Only</a:t>
            </a:r>
          </a:p>
        </p:txBody>
      </p:sp>
      <p:sp>
        <p:nvSpPr>
          <p:cNvPr id="9" name="Slide Number Placeholder 8"/>
          <p:cNvSpPr>
            <a:spLocks noGrp="1"/>
          </p:cNvSpPr>
          <p:nvPr>
            <p:ph type="sldNum" sz="quarter" idx="12"/>
          </p:nvPr>
        </p:nvSpPr>
        <p:spPr>
          <a:xfrm>
            <a:off x="8686801" y="6356350"/>
            <a:ext cx="2743200" cy="365125"/>
          </a:xfrm>
        </p:spPr>
        <p:txBody>
          <a:bodyPr/>
          <a:lstStyle>
            <a:lvl1pPr>
              <a:defRPr>
                <a:solidFill>
                  <a:schemeClr val="bg1"/>
                </a:solidFill>
              </a:defRPr>
            </a:lvl1pPr>
          </a:lstStyle>
          <a:p>
            <a:fld id="{7BF2C682-0FCD-4910-929B-18186D11998A}" type="slidenum">
              <a:rPr lang="en-US" smtClean="0">
                <a:solidFill>
                  <a:prstClr val="white"/>
                </a:solidFill>
              </a:rPr>
              <a:pPr/>
              <a:t>‹#›</a:t>
            </a:fld>
            <a:endParaRPr lang="en-US" dirty="0">
              <a:solidFill>
                <a:prstClr val="white"/>
              </a:solidFill>
            </a:endParaRPr>
          </a:p>
        </p:txBody>
      </p:sp>
      <p:pic>
        <p:nvPicPr>
          <p:cNvPr id="14" name="Imagen 11">
            <a:extLst>
              <a:ext uri="{FF2B5EF4-FFF2-40B4-BE49-F238E27FC236}">
                <a16:creationId xmlns:a16="http://schemas.microsoft.com/office/drawing/2014/main" id="{0ED20C85-4EC4-7E46-A307-B07511F3BB0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538923" y="6254701"/>
            <a:ext cx="544154" cy="466774"/>
          </a:xfrm>
          <a:prstGeom prst="rect">
            <a:avLst/>
          </a:prstGeom>
        </p:spPr>
      </p:pic>
      <p:pic>
        <p:nvPicPr>
          <p:cNvPr id="15" name="Imagen 10">
            <a:extLst>
              <a:ext uri="{FF2B5EF4-FFF2-40B4-BE49-F238E27FC236}">
                <a16:creationId xmlns:a16="http://schemas.microsoft.com/office/drawing/2014/main" id="{7E123E94-A07D-0749-9F3A-098A3D9CAA8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b="19932"/>
          <a:stretch/>
        </p:blipFill>
        <p:spPr>
          <a:xfrm rot="10800000">
            <a:off x="0" y="0"/>
            <a:ext cx="2370097" cy="1291213"/>
          </a:xfrm>
          <a:prstGeom prst="rect">
            <a:avLst/>
          </a:prstGeom>
        </p:spPr>
      </p:pic>
    </p:spTree>
    <p:extLst>
      <p:ext uri="{BB962C8B-B14F-4D97-AF65-F5344CB8AC3E}">
        <p14:creationId xmlns:p14="http://schemas.microsoft.com/office/powerpoint/2010/main" val="294466756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7" name="Diagonal Stripe 6"/>
          <p:cNvSpPr/>
          <p:nvPr userDrawn="1"/>
        </p:nvSpPr>
        <p:spPr>
          <a:xfrm>
            <a:off x="-9282" y="0"/>
            <a:ext cx="12201282" cy="6858000"/>
          </a:xfrm>
          <a:prstGeom prst="diagStripe">
            <a:avLst>
              <a:gd name="adj" fmla="val 30979"/>
            </a:avLst>
          </a:prstGeom>
          <a:solidFill>
            <a:srgbClr val="2A5389"/>
          </a:solidFill>
          <a:ln>
            <a:solidFill>
              <a:srgbClr val="2A538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black"/>
              </a:solidFill>
            </a:endParaRPr>
          </a:p>
        </p:txBody>
      </p:sp>
      <p:sp>
        <p:nvSpPr>
          <p:cNvPr id="6" name="Diagonal Stripe 5"/>
          <p:cNvSpPr/>
          <p:nvPr userDrawn="1"/>
        </p:nvSpPr>
        <p:spPr>
          <a:xfrm rot="10800000">
            <a:off x="-18809" y="-1"/>
            <a:ext cx="12210807" cy="6853500"/>
          </a:xfrm>
          <a:prstGeom prst="diagStripe">
            <a:avLst>
              <a:gd name="adj" fmla="val 0"/>
            </a:avLst>
          </a:prstGeom>
          <a:solidFill>
            <a:srgbClr val="2A5389"/>
          </a:solidFill>
          <a:ln>
            <a:solidFill>
              <a:srgbClr val="2A538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
        <p:nvSpPr>
          <p:cNvPr id="3" name="Date Placeholder 2"/>
          <p:cNvSpPr>
            <a:spLocks noGrp="1"/>
          </p:cNvSpPr>
          <p:nvPr>
            <p:ph type="dt" sz="half" idx="10"/>
          </p:nvPr>
        </p:nvSpPr>
        <p:spPr/>
        <p:txBody>
          <a:bodyPr/>
          <a:lstStyle/>
          <a:p>
            <a:endParaRPr lang="en-US">
              <a:solidFill>
                <a:prstClr val="black">
                  <a:tint val="75000"/>
                </a:prstClr>
              </a:solidFill>
            </a:endParaRPr>
          </a:p>
        </p:txBody>
      </p:sp>
      <p:sp>
        <p:nvSpPr>
          <p:cNvPr id="4" name="Footer Placeholder 3"/>
          <p:cNvSpPr>
            <a:spLocks noGrp="1"/>
          </p:cNvSpPr>
          <p:nvPr>
            <p:ph type="ftr" sz="quarter" idx="11"/>
          </p:nvPr>
        </p:nvSpPr>
        <p:spPr/>
        <p:txBody>
          <a:bodyPr/>
          <a:lstStyle/>
          <a:p>
            <a:r>
              <a:rPr lang="en-US">
                <a:solidFill>
                  <a:prstClr val="black">
                    <a:tint val="75000"/>
                  </a:prstClr>
                </a:solidFill>
              </a:rPr>
              <a:t>Commercial In Confidence - Internal Use Only</a:t>
            </a:r>
          </a:p>
        </p:txBody>
      </p:sp>
      <p:sp>
        <p:nvSpPr>
          <p:cNvPr id="5" name="Slide Number Placeholder 4"/>
          <p:cNvSpPr>
            <a:spLocks noGrp="1"/>
          </p:cNvSpPr>
          <p:nvPr>
            <p:ph type="sldNum" sz="quarter" idx="12"/>
          </p:nvPr>
        </p:nvSpPr>
        <p:spPr/>
        <p:txBody>
          <a:bodyPr/>
          <a:lstStyle/>
          <a:p>
            <a:fld id="{7BF2C682-0FCD-4910-929B-18186D11998A}" type="slidenum">
              <a:rPr lang="en-US" smtClean="0">
                <a:solidFill>
                  <a:prstClr val="black">
                    <a:tint val="75000"/>
                  </a:prstClr>
                </a:solidFill>
              </a:rPr>
              <a:pPr/>
              <a:t>‹#›</a:t>
            </a:fld>
            <a:endParaRPr lang="en-US">
              <a:solidFill>
                <a:prstClr val="black">
                  <a:tint val="75000"/>
                </a:prstClr>
              </a:solidFill>
            </a:endParaRPr>
          </a:p>
        </p:txBody>
      </p:sp>
      <p:sp>
        <p:nvSpPr>
          <p:cNvPr id="8" name="Title 1"/>
          <p:cNvSpPr>
            <a:spLocks noGrp="1"/>
          </p:cNvSpPr>
          <p:nvPr>
            <p:ph type="title" hasCustomPrompt="1"/>
          </p:nvPr>
        </p:nvSpPr>
        <p:spPr>
          <a:xfrm>
            <a:off x="3162300" y="828458"/>
            <a:ext cx="8191500" cy="577850"/>
          </a:xfrm>
        </p:spPr>
        <p:txBody>
          <a:bodyPr anchor="ctr">
            <a:noAutofit/>
          </a:bodyPr>
          <a:lstStyle>
            <a:lvl1pPr algn="r">
              <a:defRPr sz="4400" b="1">
                <a:solidFill>
                  <a:schemeClr val="bg1"/>
                </a:solidFill>
              </a:defRPr>
            </a:lvl1pPr>
          </a:lstStyle>
          <a:p>
            <a:r>
              <a:rPr lang="en-US" dirty="0"/>
              <a:t>Click to edit title</a:t>
            </a:r>
          </a:p>
        </p:txBody>
      </p:sp>
      <p:sp>
        <p:nvSpPr>
          <p:cNvPr id="9" name="Text Placeholder 9"/>
          <p:cNvSpPr>
            <a:spLocks noGrp="1"/>
          </p:cNvSpPr>
          <p:nvPr>
            <p:ph type="body" sz="quarter" idx="13" hasCustomPrompt="1"/>
          </p:nvPr>
        </p:nvSpPr>
        <p:spPr>
          <a:xfrm>
            <a:off x="3162300" y="1406307"/>
            <a:ext cx="8191500" cy="514350"/>
          </a:xfrm>
        </p:spPr>
        <p:txBody>
          <a:bodyPr anchor="ctr">
            <a:noAutofit/>
          </a:bodyPr>
          <a:lstStyle>
            <a:lvl1pPr marL="0" indent="0" algn="r">
              <a:buNone/>
              <a:defRPr sz="3200" i="1" baseline="0">
                <a:solidFill>
                  <a:schemeClr val="bg1"/>
                </a:solidFill>
              </a:defRPr>
            </a:lvl1pPr>
          </a:lstStyle>
          <a:p>
            <a:pPr lvl="0"/>
            <a:r>
              <a:rPr lang="en-US" dirty="0"/>
              <a:t>Click to edit subtitle</a:t>
            </a:r>
          </a:p>
        </p:txBody>
      </p:sp>
      <p:sp>
        <p:nvSpPr>
          <p:cNvPr id="11" name="Diagonal Stripe 10"/>
          <p:cNvSpPr/>
          <p:nvPr userDrawn="1"/>
        </p:nvSpPr>
        <p:spPr>
          <a:xfrm>
            <a:off x="-18811" y="6384"/>
            <a:ext cx="4049507" cy="2237852"/>
          </a:xfrm>
          <a:prstGeom prst="diagStripe">
            <a:avLst>
              <a:gd name="adj" fmla="val 67169"/>
            </a:avLst>
          </a:prstGeom>
          <a:solidFill>
            <a:srgbClr val="46A8CA"/>
          </a:solidFill>
          <a:ln>
            <a:solidFill>
              <a:srgbClr val="46A8C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
        <p:nvSpPr>
          <p:cNvPr id="13" name="Diagonal Stripe 12"/>
          <p:cNvSpPr/>
          <p:nvPr userDrawn="1"/>
        </p:nvSpPr>
        <p:spPr>
          <a:xfrm>
            <a:off x="2263257" y="-4502"/>
            <a:ext cx="2207555" cy="1258232"/>
          </a:xfrm>
          <a:prstGeom prst="diagStripe">
            <a:avLst>
              <a:gd name="adj" fmla="val 60751"/>
            </a:avLst>
          </a:prstGeom>
          <a:solidFill>
            <a:srgbClr val="2E7AA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46A8CA"/>
              </a:solidFill>
            </a:endParaRPr>
          </a:p>
        </p:txBody>
      </p:sp>
    </p:spTree>
    <p:extLst>
      <p:ext uri="{BB962C8B-B14F-4D97-AF65-F5344CB8AC3E}">
        <p14:creationId xmlns:p14="http://schemas.microsoft.com/office/powerpoint/2010/main" val="420508225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Blue">
    <p:spTree>
      <p:nvGrpSpPr>
        <p:cNvPr id="1" name=""/>
        <p:cNvGrpSpPr/>
        <p:nvPr/>
      </p:nvGrpSpPr>
      <p:grpSpPr>
        <a:xfrm>
          <a:off x="0" y="0"/>
          <a:ext cx="0" cy="0"/>
          <a:chOff x="0" y="0"/>
          <a:chExt cx="0" cy="0"/>
        </a:xfrm>
      </p:grpSpPr>
      <p:sp>
        <p:nvSpPr>
          <p:cNvPr id="6" name="Rectangle 5"/>
          <p:cNvSpPr/>
          <p:nvPr userDrawn="1"/>
        </p:nvSpPr>
        <p:spPr>
          <a:xfrm>
            <a:off x="-9281" y="-3"/>
            <a:ext cx="12201281" cy="6858003"/>
          </a:xfrm>
          <a:prstGeom prst="rect">
            <a:avLst/>
          </a:prstGeom>
          <a:solidFill>
            <a:srgbClr val="2A5389"/>
          </a:solidFill>
          <a:ln>
            <a:solidFill>
              <a:srgbClr val="2A538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 name="Date Placeholder 1"/>
          <p:cNvSpPr>
            <a:spLocks noGrp="1"/>
          </p:cNvSpPr>
          <p:nvPr>
            <p:ph type="dt" sz="half" idx="10"/>
          </p:nvPr>
        </p:nvSpPr>
        <p:spPr/>
        <p:txBody>
          <a:bodyPr/>
          <a:lstStyle/>
          <a:p>
            <a:endParaRPr lang="en-US">
              <a:solidFill>
                <a:prstClr val="black">
                  <a:tint val="75000"/>
                </a:prstClr>
              </a:solidFill>
            </a:endParaRPr>
          </a:p>
        </p:txBody>
      </p:sp>
      <p:sp>
        <p:nvSpPr>
          <p:cNvPr id="3" name="Footer Placeholder 2"/>
          <p:cNvSpPr>
            <a:spLocks noGrp="1"/>
          </p:cNvSpPr>
          <p:nvPr>
            <p:ph type="ftr" sz="quarter" idx="11"/>
          </p:nvPr>
        </p:nvSpPr>
        <p:spPr/>
        <p:txBody>
          <a:bodyPr/>
          <a:lstStyle/>
          <a:p>
            <a:r>
              <a:rPr lang="en-US">
                <a:solidFill>
                  <a:prstClr val="black">
                    <a:tint val="75000"/>
                  </a:prstClr>
                </a:solidFill>
              </a:rPr>
              <a:t>Commercial In Confidence - Internal Use Only</a:t>
            </a:r>
          </a:p>
        </p:txBody>
      </p:sp>
      <p:sp>
        <p:nvSpPr>
          <p:cNvPr id="4" name="Slide Number Placeholder 3"/>
          <p:cNvSpPr>
            <a:spLocks noGrp="1"/>
          </p:cNvSpPr>
          <p:nvPr>
            <p:ph type="sldNum" sz="quarter" idx="12"/>
          </p:nvPr>
        </p:nvSpPr>
        <p:spPr/>
        <p:txBody>
          <a:bodyPr/>
          <a:lstStyle/>
          <a:p>
            <a:fld id="{7BF2C682-0FCD-4910-929B-18186D11998A}" type="slidenum">
              <a:rPr lang="en-US" smtClean="0">
                <a:solidFill>
                  <a:prstClr val="black">
                    <a:tint val="75000"/>
                  </a:prstClr>
                </a:solidFill>
              </a:rPr>
              <a:pPr/>
              <a:t>‹#›</a:t>
            </a:fld>
            <a:endParaRPr lang="en-US">
              <a:solidFill>
                <a:prstClr val="black">
                  <a:tint val="75000"/>
                </a:prstClr>
              </a:solidFill>
            </a:endParaRPr>
          </a:p>
        </p:txBody>
      </p:sp>
      <p:sp>
        <p:nvSpPr>
          <p:cNvPr id="13" name="Right Triangle 12"/>
          <p:cNvSpPr/>
          <p:nvPr userDrawn="1"/>
        </p:nvSpPr>
        <p:spPr>
          <a:xfrm rot="5400000">
            <a:off x="272537" y="-281820"/>
            <a:ext cx="1588772" cy="2152407"/>
          </a:xfrm>
          <a:prstGeom prst="rtTriangle">
            <a:avLst/>
          </a:prstGeom>
          <a:solidFill>
            <a:srgbClr val="2E7AA3"/>
          </a:solidFill>
          <a:ln>
            <a:solidFill>
              <a:srgbClr val="2E7A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7" name="Diagonal Stripe 16"/>
          <p:cNvSpPr/>
          <p:nvPr userDrawn="1"/>
        </p:nvSpPr>
        <p:spPr>
          <a:xfrm>
            <a:off x="1609725" y="0"/>
            <a:ext cx="877024" cy="644268"/>
          </a:xfrm>
          <a:prstGeom prst="diagStripe">
            <a:avLst>
              <a:gd name="adj" fmla="val 60751"/>
            </a:avLst>
          </a:prstGeom>
          <a:solidFill>
            <a:srgbClr val="2E7AA3"/>
          </a:solidFill>
          <a:ln>
            <a:solidFill>
              <a:srgbClr val="2E7A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46A8CA"/>
              </a:solidFill>
            </a:endParaRPr>
          </a:p>
        </p:txBody>
      </p:sp>
      <p:sp>
        <p:nvSpPr>
          <p:cNvPr id="18" name="Diagonal Stripe 17"/>
          <p:cNvSpPr/>
          <p:nvPr userDrawn="1"/>
        </p:nvSpPr>
        <p:spPr>
          <a:xfrm rot="10800000">
            <a:off x="720793" y="400053"/>
            <a:ext cx="877024" cy="644268"/>
          </a:xfrm>
          <a:prstGeom prst="diagStripe">
            <a:avLst>
              <a:gd name="adj" fmla="val 60750"/>
            </a:avLst>
          </a:prstGeom>
          <a:solidFill>
            <a:srgbClr val="2E7AA3"/>
          </a:solidFill>
          <a:ln>
            <a:solidFill>
              <a:srgbClr val="2E7A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46A8CA"/>
              </a:solidFill>
            </a:endParaRPr>
          </a:p>
        </p:txBody>
      </p:sp>
      <p:pic>
        <p:nvPicPr>
          <p:cNvPr id="19" name="Imagen 11">
            <a:extLst>
              <a:ext uri="{FF2B5EF4-FFF2-40B4-BE49-F238E27FC236}">
                <a16:creationId xmlns:a16="http://schemas.microsoft.com/office/drawing/2014/main" id="{28963CAF-2E29-A844-BC53-88E378DF60EC}"/>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63682" y="146052"/>
            <a:ext cx="774518" cy="664380"/>
          </a:xfrm>
          <a:prstGeom prst="rect">
            <a:avLst/>
          </a:prstGeom>
        </p:spPr>
      </p:pic>
    </p:spTree>
    <p:extLst>
      <p:ext uri="{BB962C8B-B14F-4D97-AF65-F5344CB8AC3E}">
        <p14:creationId xmlns:p14="http://schemas.microsoft.com/office/powerpoint/2010/main" val="428557486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BLANK SLIDE">
    <p:spTree>
      <p:nvGrpSpPr>
        <p:cNvPr id="1" name=""/>
        <p:cNvGrpSpPr/>
        <p:nvPr/>
      </p:nvGrpSpPr>
      <p:grpSpPr>
        <a:xfrm>
          <a:off x="0" y="0"/>
          <a:ext cx="0" cy="0"/>
          <a:chOff x="0" y="0"/>
          <a:chExt cx="0" cy="0"/>
        </a:xfrm>
      </p:grpSpPr>
      <p:sp>
        <p:nvSpPr>
          <p:cNvPr id="2" name="Rectangle 1"/>
          <p:cNvSpPr/>
          <p:nvPr userDrawn="1"/>
        </p:nvSpPr>
        <p:spPr>
          <a:xfrm>
            <a:off x="414528" y="865632"/>
            <a:ext cx="1060704" cy="414528"/>
          </a:xfrm>
          <a:prstGeom prst="rect">
            <a:avLst/>
          </a:prstGeom>
          <a:solidFill>
            <a:schemeClr val="bg1"/>
          </a:solidFill>
          <a:ln>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609570"/>
            <a:endParaRPr lang="en-US" sz="2400" dirty="0">
              <a:solidFill>
                <a:prstClr val="white"/>
              </a:solidFill>
            </a:endParaRPr>
          </a:p>
        </p:txBody>
      </p:sp>
    </p:spTree>
    <p:extLst>
      <p:ext uri="{BB962C8B-B14F-4D97-AF65-F5344CB8AC3E}">
        <p14:creationId xmlns:p14="http://schemas.microsoft.com/office/powerpoint/2010/main" val="130846913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3D0EE23-777E-374A-AAA0-DFE7E87B3771}"/>
              </a:ext>
            </a:extLst>
          </p:cNvPr>
          <p:cNvSpPr>
            <a:spLocks noGrp="1"/>
          </p:cNvSpPr>
          <p:nvPr>
            <p:ph type="ctrTitle"/>
          </p:nvPr>
        </p:nvSpPr>
        <p:spPr>
          <a:xfrm>
            <a:off x="1524000" y="1122363"/>
            <a:ext cx="9144000" cy="2387600"/>
          </a:xfrm>
        </p:spPr>
        <p:txBody>
          <a:bodyPr anchor="b"/>
          <a:lstStyle>
            <a:lvl1pPr algn="ctr">
              <a:defRPr sz="6000"/>
            </a:lvl1pPr>
          </a:lstStyle>
          <a:p>
            <a:r>
              <a:rPr lang="es-MX"/>
              <a:t>Haz clic para modificar el estilo de título del patrón</a:t>
            </a:r>
            <a:endParaRPr lang="es-ES_tradnl"/>
          </a:p>
        </p:txBody>
      </p:sp>
      <p:sp>
        <p:nvSpPr>
          <p:cNvPr id="3" name="Subtítulo 2">
            <a:extLst>
              <a:ext uri="{FF2B5EF4-FFF2-40B4-BE49-F238E27FC236}">
                <a16:creationId xmlns:a16="http://schemas.microsoft.com/office/drawing/2014/main" id="{BF3CDF85-9108-DC40-A944-26E766EE5DF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s-MX"/>
              <a:t>Haz clic para editar el estilo de subtítulo del patrón</a:t>
            </a:r>
            <a:endParaRPr lang="es-ES_tradnl"/>
          </a:p>
        </p:txBody>
      </p:sp>
      <p:sp>
        <p:nvSpPr>
          <p:cNvPr id="4" name="Marcador de fecha 3">
            <a:extLst>
              <a:ext uri="{FF2B5EF4-FFF2-40B4-BE49-F238E27FC236}">
                <a16:creationId xmlns:a16="http://schemas.microsoft.com/office/drawing/2014/main" id="{5F78D2D8-0F47-434E-BEBD-6222A26B2EA4}"/>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C3383E9B-E2A2-D041-9D9B-CC750722CF99}"/>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0EB03664-2193-BE41-867A-7066493CEFB5}"/>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13689856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6073C45-43C7-CA4C-A420-D3CB05B99B52}"/>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contenido 2">
            <a:extLst>
              <a:ext uri="{FF2B5EF4-FFF2-40B4-BE49-F238E27FC236}">
                <a16:creationId xmlns:a16="http://schemas.microsoft.com/office/drawing/2014/main" id="{1971E84A-70E4-5E44-9F34-11AC6356A7F5}"/>
              </a:ext>
            </a:extLst>
          </p:cNvPr>
          <p:cNvSpPr>
            <a:spLocks noGrp="1"/>
          </p:cNvSpPr>
          <p:nvPr>
            <p:ph idx="1"/>
          </p:nvPr>
        </p:nvSpPr>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EED1A01A-FBF1-E243-9A2D-801725C2DD1A}"/>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54D0A7E7-9A9A-3C4D-B1E7-E9845F6CC2CB}"/>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798880F1-D763-8F4B-A9BD-C1A885A69BED}"/>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340698040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D3B19950-F992-2947-A008-956C8FB8D914}"/>
              </a:ext>
            </a:extLst>
          </p:cNvPr>
          <p:cNvSpPr>
            <a:spLocks noGrp="1"/>
          </p:cNvSpPr>
          <p:nvPr>
            <p:ph type="title"/>
          </p:nvPr>
        </p:nvSpPr>
        <p:spPr>
          <a:xfrm>
            <a:off x="831850" y="1709738"/>
            <a:ext cx="10515600" cy="2852737"/>
          </a:xfrm>
        </p:spPr>
        <p:txBody>
          <a:bodyPr anchor="b"/>
          <a:lstStyle>
            <a:lvl1pPr>
              <a:defRPr sz="6000"/>
            </a:lvl1pPr>
          </a:lstStyle>
          <a:p>
            <a:r>
              <a:rPr lang="es-MX"/>
              <a:t>Haz clic para modificar el estilo de título del patrón</a:t>
            </a:r>
            <a:endParaRPr lang="es-ES_tradnl"/>
          </a:p>
        </p:txBody>
      </p:sp>
      <p:sp>
        <p:nvSpPr>
          <p:cNvPr id="3" name="Marcador de texto 2">
            <a:extLst>
              <a:ext uri="{FF2B5EF4-FFF2-40B4-BE49-F238E27FC236}">
                <a16:creationId xmlns:a16="http://schemas.microsoft.com/office/drawing/2014/main" id="{BB0C60C2-3E17-384E-AEF0-C1D29C555C1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s-MX"/>
              <a:t>Haga clic para modificar los estilos de texto del patrón</a:t>
            </a:r>
          </a:p>
        </p:txBody>
      </p:sp>
      <p:sp>
        <p:nvSpPr>
          <p:cNvPr id="4" name="Marcador de fecha 3">
            <a:extLst>
              <a:ext uri="{FF2B5EF4-FFF2-40B4-BE49-F238E27FC236}">
                <a16:creationId xmlns:a16="http://schemas.microsoft.com/office/drawing/2014/main" id="{80EC10B0-80A5-884A-8303-A9627187668A}"/>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101580A8-1A22-8245-9E92-67A4AB64A10D}"/>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3A565F33-1BC0-9E4F-801B-196B67488AB6}"/>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379211069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CFDEE75A-9E4E-EF40-A326-B192F84E7781}"/>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contenido 2">
            <a:extLst>
              <a:ext uri="{FF2B5EF4-FFF2-40B4-BE49-F238E27FC236}">
                <a16:creationId xmlns:a16="http://schemas.microsoft.com/office/drawing/2014/main" id="{00ACF98D-73C1-7F4A-AE3A-7F7D29123B86}"/>
              </a:ext>
            </a:extLst>
          </p:cNvPr>
          <p:cNvSpPr>
            <a:spLocks noGrp="1"/>
          </p:cNvSpPr>
          <p:nvPr>
            <p:ph sz="half" idx="1"/>
          </p:nvPr>
        </p:nvSpPr>
        <p:spPr>
          <a:xfrm>
            <a:off x="838200" y="1825625"/>
            <a:ext cx="5181600" cy="435133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contenido 3">
            <a:extLst>
              <a:ext uri="{FF2B5EF4-FFF2-40B4-BE49-F238E27FC236}">
                <a16:creationId xmlns:a16="http://schemas.microsoft.com/office/drawing/2014/main" id="{02F5D953-FCFA-9B4B-A415-AD677C653D91}"/>
              </a:ext>
            </a:extLst>
          </p:cNvPr>
          <p:cNvSpPr>
            <a:spLocks noGrp="1"/>
          </p:cNvSpPr>
          <p:nvPr>
            <p:ph sz="half" idx="2"/>
          </p:nvPr>
        </p:nvSpPr>
        <p:spPr>
          <a:xfrm>
            <a:off x="6172200" y="1825625"/>
            <a:ext cx="5181600" cy="435133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5" name="Marcador de fecha 4">
            <a:extLst>
              <a:ext uri="{FF2B5EF4-FFF2-40B4-BE49-F238E27FC236}">
                <a16:creationId xmlns:a16="http://schemas.microsoft.com/office/drawing/2014/main" id="{55759904-CA0D-BF41-BEA7-ECC47F45ECC6}"/>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6" name="Marcador de pie de página 5">
            <a:extLst>
              <a:ext uri="{FF2B5EF4-FFF2-40B4-BE49-F238E27FC236}">
                <a16:creationId xmlns:a16="http://schemas.microsoft.com/office/drawing/2014/main" id="{4074A04F-B830-4447-8B6C-F5277AC2B96E}"/>
              </a:ext>
            </a:extLst>
          </p:cNvPr>
          <p:cNvSpPr>
            <a:spLocks noGrp="1"/>
          </p:cNvSpPr>
          <p:nvPr>
            <p:ph type="ftr" sz="quarter" idx="11"/>
          </p:nvPr>
        </p:nvSpPr>
        <p:spPr/>
        <p:txBody>
          <a:bodyPr/>
          <a:lstStyle/>
          <a:p>
            <a:endParaRPr lang="es-ES_tradnl">
              <a:solidFill>
                <a:prstClr val="black">
                  <a:tint val="75000"/>
                </a:prstClr>
              </a:solidFill>
            </a:endParaRPr>
          </a:p>
        </p:txBody>
      </p:sp>
      <p:sp>
        <p:nvSpPr>
          <p:cNvPr id="7" name="Marcador de número de diapositiva 6">
            <a:extLst>
              <a:ext uri="{FF2B5EF4-FFF2-40B4-BE49-F238E27FC236}">
                <a16:creationId xmlns:a16="http://schemas.microsoft.com/office/drawing/2014/main" id="{604529FB-3A61-734B-B292-895745B7F00C}"/>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242794050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6E1616F-7781-3940-95D5-8E497C201025}"/>
              </a:ext>
            </a:extLst>
          </p:cNvPr>
          <p:cNvSpPr>
            <a:spLocks noGrp="1"/>
          </p:cNvSpPr>
          <p:nvPr>
            <p:ph type="title"/>
          </p:nvPr>
        </p:nvSpPr>
        <p:spPr>
          <a:xfrm>
            <a:off x="839788" y="365125"/>
            <a:ext cx="10515600" cy="1325563"/>
          </a:xfrm>
        </p:spPr>
        <p:txBody>
          <a:bodyPr/>
          <a:lstStyle/>
          <a:p>
            <a:r>
              <a:rPr lang="es-MX"/>
              <a:t>Haz clic para modificar el estilo de título del patrón</a:t>
            </a:r>
            <a:endParaRPr lang="es-ES_tradnl"/>
          </a:p>
        </p:txBody>
      </p:sp>
      <p:sp>
        <p:nvSpPr>
          <p:cNvPr id="3" name="Marcador de texto 2">
            <a:extLst>
              <a:ext uri="{FF2B5EF4-FFF2-40B4-BE49-F238E27FC236}">
                <a16:creationId xmlns:a16="http://schemas.microsoft.com/office/drawing/2014/main" id="{693963E9-9F39-8E46-A591-150DF44724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MX"/>
              <a:t>Haga clic para modificar los estilos de texto del patrón</a:t>
            </a:r>
          </a:p>
        </p:txBody>
      </p:sp>
      <p:sp>
        <p:nvSpPr>
          <p:cNvPr id="4" name="Marcador de contenido 3">
            <a:extLst>
              <a:ext uri="{FF2B5EF4-FFF2-40B4-BE49-F238E27FC236}">
                <a16:creationId xmlns:a16="http://schemas.microsoft.com/office/drawing/2014/main" id="{08CA5872-F158-BC41-9560-E9732FEA9FE5}"/>
              </a:ext>
            </a:extLst>
          </p:cNvPr>
          <p:cNvSpPr>
            <a:spLocks noGrp="1"/>
          </p:cNvSpPr>
          <p:nvPr>
            <p:ph sz="half" idx="2"/>
          </p:nvPr>
        </p:nvSpPr>
        <p:spPr>
          <a:xfrm>
            <a:off x="839788" y="2505075"/>
            <a:ext cx="5157787" cy="368458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5" name="Marcador de texto 4">
            <a:extLst>
              <a:ext uri="{FF2B5EF4-FFF2-40B4-BE49-F238E27FC236}">
                <a16:creationId xmlns:a16="http://schemas.microsoft.com/office/drawing/2014/main" id="{B57C2841-7E4A-C542-825D-71E24362BAF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MX"/>
              <a:t>Haga clic para modificar los estilos de texto del patrón</a:t>
            </a:r>
          </a:p>
        </p:txBody>
      </p:sp>
      <p:sp>
        <p:nvSpPr>
          <p:cNvPr id="6" name="Marcador de contenido 5">
            <a:extLst>
              <a:ext uri="{FF2B5EF4-FFF2-40B4-BE49-F238E27FC236}">
                <a16:creationId xmlns:a16="http://schemas.microsoft.com/office/drawing/2014/main" id="{E57A197B-5A64-7A40-AE8E-5BC38166D2DC}"/>
              </a:ext>
            </a:extLst>
          </p:cNvPr>
          <p:cNvSpPr>
            <a:spLocks noGrp="1"/>
          </p:cNvSpPr>
          <p:nvPr>
            <p:ph sz="quarter" idx="4"/>
          </p:nvPr>
        </p:nvSpPr>
        <p:spPr>
          <a:xfrm>
            <a:off x="6172200" y="2505075"/>
            <a:ext cx="5183188" cy="368458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7" name="Marcador de fecha 6">
            <a:extLst>
              <a:ext uri="{FF2B5EF4-FFF2-40B4-BE49-F238E27FC236}">
                <a16:creationId xmlns:a16="http://schemas.microsoft.com/office/drawing/2014/main" id="{BB04AE5E-8BDA-8C4A-AD7C-82199FF7198B}"/>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8" name="Marcador de pie de página 7">
            <a:extLst>
              <a:ext uri="{FF2B5EF4-FFF2-40B4-BE49-F238E27FC236}">
                <a16:creationId xmlns:a16="http://schemas.microsoft.com/office/drawing/2014/main" id="{E4C97413-E4B9-F740-BBAD-66E90C1F3F12}"/>
              </a:ext>
            </a:extLst>
          </p:cNvPr>
          <p:cNvSpPr>
            <a:spLocks noGrp="1"/>
          </p:cNvSpPr>
          <p:nvPr>
            <p:ph type="ftr" sz="quarter" idx="11"/>
          </p:nvPr>
        </p:nvSpPr>
        <p:spPr/>
        <p:txBody>
          <a:bodyPr/>
          <a:lstStyle/>
          <a:p>
            <a:endParaRPr lang="es-ES_tradnl">
              <a:solidFill>
                <a:prstClr val="black">
                  <a:tint val="75000"/>
                </a:prstClr>
              </a:solidFill>
            </a:endParaRPr>
          </a:p>
        </p:txBody>
      </p:sp>
      <p:sp>
        <p:nvSpPr>
          <p:cNvPr id="9" name="Marcador de número de diapositiva 8">
            <a:extLst>
              <a:ext uri="{FF2B5EF4-FFF2-40B4-BE49-F238E27FC236}">
                <a16:creationId xmlns:a16="http://schemas.microsoft.com/office/drawing/2014/main" id="{E41BED57-0644-3942-81A2-A9C2920A8851}"/>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11317878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0B13DEFB-E487-8E41-A8C1-DCCF7D0AA16D}"/>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fecha 2">
            <a:extLst>
              <a:ext uri="{FF2B5EF4-FFF2-40B4-BE49-F238E27FC236}">
                <a16:creationId xmlns:a16="http://schemas.microsoft.com/office/drawing/2014/main" id="{8C1B2C5B-2030-AA47-8296-C090E4308DE1}"/>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4" name="Marcador de pie de página 3">
            <a:extLst>
              <a:ext uri="{FF2B5EF4-FFF2-40B4-BE49-F238E27FC236}">
                <a16:creationId xmlns:a16="http://schemas.microsoft.com/office/drawing/2014/main" id="{1DAA72AC-60EE-8F4C-8169-5989E1167B9B}"/>
              </a:ext>
            </a:extLst>
          </p:cNvPr>
          <p:cNvSpPr>
            <a:spLocks noGrp="1"/>
          </p:cNvSpPr>
          <p:nvPr>
            <p:ph type="ftr" sz="quarter" idx="11"/>
          </p:nvPr>
        </p:nvSpPr>
        <p:spPr/>
        <p:txBody>
          <a:bodyPr/>
          <a:lstStyle/>
          <a:p>
            <a:endParaRPr lang="es-ES_tradnl">
              <a:solidFill>
                <a:prstClr val="black">
                  <a:tint val="75000"/>
                </a:prstClr>
              </a:solidFill>
            </a:endParaRPr>
          </a:p>
        </p:txBody>
      </p:sp>
      <p:sp>
        <p:nvSpPr>
          <p:cNvPr id="5" name="Marcador de número de diapositiva 4">
            <a:extLst>
              <a:ext uri="{FF2B5EF4-FFF2-40B4-BE49-F238E27FC236}">
                <a16:creationId xmlns:a16="http://schemas.microsoft.com/office/drawing/2014/main" id="{E1E57C5B-DC14-E348-B06A-62387F2B7EC4}"/>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164025509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Marcador de fecha 1">
            <a:extLst>
              <a:ext uri="{FF2B5EF4-FFF2-40B4-BE49-F238E27FC236}">
                <a16:creationId xmlns:a16="http://schemas.microsoft.com/office/drawing/2014/main" id="{6A4F0F79-1311-4643-97FB-BD6262D3495C}"/>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3" name="Marcador de pie de página 2">
            <a:extLst>
              <a:ext uri="{FF2B5EF4-FFF2-40B4-BE49-F238E27FC236}">
                <a16:creationId xmlns:a16="http://schemas.microsoft.com/office/drawing/2014/main" id="{1D6D1F78-1F12-524F-A379-EA828EC6F842}"/>
              </a:ext>
            </a:extLst>
          </p:cNvPr>
          <p:cNvSpPr>
            <a:spLocks noGrp="1"/>
          </p:cNvSpPr>
          <p:nvPr>
            <p:ph type="ftr" sz="quarter" idx="11"/>
          </p:nvPr>
        </p:nvSpPr>
        <p:spPr/>
        <p:txBody>
          <a:bodyPr/>
          <a:lstStyle/>
          <a:p>
            <a:endParaRPr lang="es-ES_tradnl">
              <a:solidFill>
                <a:prstClr val="black">
                  <a:tint val="75000"/>
                </a:prstClr>
              </a:solidFill>
            </a:endParaRPr>
          </a:p>
        </p:txBody>
      </p:sp>
      <p:sp>
        <p:nvSpPr>
          <p:cNvPr id="4" name="Marcador de número de diapositiva 3">
            <a:extLst>
              <a:ext uri="{FF2B5EF4-FFF2-40B4-BE49-F238E27FC236}">
                <a16:creationId xmlns:a16="http://schemas.microsoft.com/office/drawing/2014/main" id="{13F5889A-0411-B744-9045-20EA5A98C7B6}"/>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226074890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F6F5947-5E5B-4F43-83F8-6562A598FEF5}"/>
              </a:ext>
            </a:extLst>
          </p:cNvPr>
          <p:cNvSpPr>
            <a:spLocks noGrp="1"/>
          </p:cNvSpPr>
          <p:nvPr>
            <p:ph type="title"/>
          </p:nvPr>
        </p:nvSpPr>
        <p:spPr>
          <a:xfrm>
            <a:off x="839788" y="457200"/>
            <a:ext cx="3932237" cy="1600200"/>
          </a:xfrm>
        </p:spPr>
        <p:txBody>
          <a:bodyPr anchor="b"/>
          <a:lstStyle>
            <a:lvl1pPr>
              <a:defRPr sz="3200"/>
            </a:lvl1pPr>
          </a:lstStyle>
          <a:p>
            <a:r>
              <a:rPr lang="es-MX"/>
              <a:t>Haz clic para modificar el estilo de título del patrón</a:t>
            </a:r>
            <a:endParaRPr lang="es-ES_tradnl"/>
          </a:p>
        </p:txBody>
      </p:sp>
      <p:sp>
        <p:nvSpPr>
          <p:cNvPr id="3" name="Marcador de contenido 2">
            <a:extLst>
              <a:ext uri="{FF2B5EF4-FFF2-40B4-BE49-F238E27FC236}">
                <a16:creationId xmlns:a16="http://schemas.microsoft.com/office/drawing/2014/main" id="{F4E3945F-9DCD-D84B-A541-30F108E2549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texto 3">
            <a:extLst>
              <a:ext uri="{FF2B5EF4-FFF2-40B4-BE49-F238E27FC236}">
                <a16:creationId xmlns:a16="http://schemas.microsoft.com/office/drawing/2014/main" id="{6031D45E-0CAD-A94E-ABFD-1158275B5C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MX"/>
              <a:t>Haga clic para modificar los estilos de texto del patrón</a:t>
            </a:r>
          </a:p>
        </p:txBody>
      </p:sp>
      <p:sp>
        <p:nvSpPr>
          <p:cNvPr id="5" name="Marcador de fecha 4">
            <a:extLst>
              <a:ext uri="{FF2B5EF4-FFF2-40B4-BE49-F238E27FC236}">
                <a16:creationId xmlns:a16="http://schemas.microsoft.com/office/drawing/2014/main" id="{B0A23D59-6ADC-6A40-8748-57D267335C31}"/>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6" name="Marcador de pie de página 5">
            <a:extLst>
              <a:ext uri="{FF2B5EF4-FFF2-40B4-BE49-F238E27FC236}">
                <a16:creationId xmlns:a16="http://schemas.microsoft.com/office/drawing/2014/main" id="{A53C0302-4956-2B47-BFFD-165861BFEBBF}"/>
              </a:ext>
            </a:extLst>
          </p:cNvPr>
          <p:cNvSpPr>
            <a:spLocks noGrp="1"/>
          </p:cNvSpPr>
          <p:nvPr>
            <p:ph type="ftr" sz="quarter" idx="11"/>
          </p:nvPr>
        </p:nvSpPr>
        <p:spPr/>
        <p:txBody>
          <a:bodyPr/>
          <a:lstStyle/>
          <a:p>
            <a:endParaRPr lang="es-ES_tradnl">
              <a:solidFill>
                <a:prstClr val="black">
                  <a:tint val="75000"/>
                </a:prstClr>
              </a:solidFill>
            </a:endParaRPr>
          </a:p>
        </p:txBody>
      </p:sp>
      <p:sp>
        <p:nvSpPr>
          <p:cNvPr id="7" name="Marcador de número de diapositiva 6">
            <a:extLst>
              <a:ext uri="{FF2B5EF4-FFF2-40B4-BE49-F238E27FC236}">
                <a16:creationId xmlns:a16="http://schemas.microsoft.com/office/drawing/2014/main" id="{CBB65C09-4C8A-5440-B7B9-BA05464FC3DC}"/>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355803979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7234E543-EB3F-5544-8A6C-B95FBDB93037}"/>
              </a:ext>
            </a:extLst>
          </p:cNvPr>
          <p:cNvSpPr>
            <a:spLocks noGrp="1"/>
          </p:cNvSpPr>
          <p:nvPr>
            <p:ph type="title"/>
          </p:nvPr>
        </p:nvSpPr>
        <p:spPr>
          <a:xfrm>
            <a:off x="839788" y="457200"/>
            <a:ext cx="3932237" cy="1600200"/>
          </a:xfrm>
        </p:spPr>
        <p:txBody>
          <a:bodyPr anchor="b"/>
          <a:lstStyle>
            <a:lvl1pPr>
              <a:defRPr sz="3200"/>
            </a:lvl1pPr>
          </a:lstStyle>
          <a:p>
            <a:r>
              <a:rPr lang="es-MX"/>
              <a:t>Haz clic para modificar el estilo de título del patrón</a:t>
            </a:r>
            <a:endParaRPr lang="es-ES_tradnl"/>
          </a:p>
        </p:txBody>
      </p:sp>
      <p:sp>
        <p:nvSpPr>
          <p:cNvPr id="3" name="Marcador de posición de imagen 2">
            <a:extLst>
              <a:ext uri="{FF2B5EF4-FFF2-40B4-BE49-F238E27FC236}">
                <a16:creationId xmlns:a16="http://schemas.microsoft.com/office/drawing/2014/main" id="{3AF72527-0F4F-AA43-88A9-BCBC88EA16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s-ES_tradnl"/>
          </a:p>
        </p:txBody>
      </p:sp>
      <p:sp>
        <p:nvSpPr>
          <p:cNvPr id="4" name="Marcador de texto 3">
            <a:extLst>
              <a:ext uri="{FF2B5EF4-FFF2-40B4-BE49-F238E27FC236}">
                <a16:creationId xmlns:a16="http://schemas.microsoft.com/office/drawing/2014/main" id="{A3A7FCE1-2557-9E4C-8C07-2E7CC5803A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MX"/>
              <a:t>Haga clic para modificar los estilos de texto del patrón</a:t>
            </a:r>
          </a:p>
        </p:txBody>
      </p:sp>
      <p:sp>
        <p:nvSpPr>
          <p:cNvPr id="5" name="Marcador de fecha 4">
            <a:extLst>
              <a:ext uri="{FF2B5EF4-FFF2-40B4-BE49-F238E27FC236}">
                <a16:creationId xmlns:a16="http://schemas.microsoft.com/office/drawing/2014/main" id="{7CCE5EFE-648C-3A40-BF7F-03A6C9A50E08}"/>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6" name="Marcador de pie de página 5">
            <a:extLst>
              <a:ext uri="{FF2B5EF4-FFF2-40B4-BE49-F238E27FC236}">
                <a16:creationId xmlns:a16="http://schemas.microsoft.com/office/drawing/2014/main" id="{09D8875A-E206-B746-B653-23D09944354B}"/>
              </a:ext>
            </a:extLst>
          </p:cNvPr>
          <p:cNvSpPr>
            <a:spLocks noGrp="1"/>
          </p:cNvSpPr>
          <p:nvPr>
            <p:ph type="ftr" sz="quarter" idx="11"/>
          </p:nvPr>
        </p:nvSpPr>
        <p:spPr/>
        <p:txBody>
          <a:bodyPr/>
          <a:lstStyle/>
          <a:p>
            <a:endParaRPr lang="es-ES_tradnl">
              <a:solidFill>
                <a:prstClr val="black">
                  <a:tint val="75000"/>
                </a:prstClr>
              </a:solidFill>
            </a:endParaRPr>
          </a:p>
        </p:txBody>
      </p:sp>
      <p:sp>
        <p:nvSpPr>
          <p:cNvPr id="7" name="Marcador de número de diapositiva 6">
            <a:extLst>
              <a:ext uri="{FF2B5EF4-FFF2-40B4-BE49-F238E27FC236}">
                <a16:creationId xmlns:a16="http://schemas.microsoft.com/office/drawing/2014/main" id="{B9902AAC-653A-0548-BBA5-40A18E87CA67}"/>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176070664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C2063686-7403-B743-B0B0-FAE7AEECA3D3}"/>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texto vertical 2">
            <a:extLst>
              <a:ext uri="{FF2B5EF4-FFF2-40B4-BE49-F238E27FC236}">
                <a16:creationId xmlns:a16="http://schemas.microsoft.com/office/drawing/2014/main" id="{C74B11BC-A3EB-2D45-AA0F-F4D1098DDE11}"/>
              </a:ext>
            </a:extLst>
          </p:cNvPr>
          <p:cNvSpPr>
            <a:spLocks noGrp="1"/>
          </p:cNvSpPr>
          <p:nvPr>
            <p:ph type="body" orient="vert" idx="1"/>
          </p:nvPr>
        </p:nvSpPr>
        <p:spPr/>
        <p:txBody>
          <a:bodyPr vert="eaVert"/>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90030CA3-FF6A-8145-A191-FDBA848E61AB}"/>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C54DDA95-885C-A24A-9279-8775C435522F}"/>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51DA4109-6B61-5246-BD60-D68CD1A20226}"/>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82894584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Título vertical 1">
            <a:extLst>
              <a:ext uri="{FF2B5EF4-FFF2-40B4-BE49-F238E27FC236}">
                <a16:creationId xmlns:a16="http://schemas.microsoft.com/office/drawing/2014/main" id="{1FEC0E0E-E051-BF4E-BE52-EF53F70B6CB5}"/>
              </a:ext>
            </a:extLst>
          </p:cNvPr>
          <p:cNvSpPr>
            <a:spLocks noGrp="1"/>
          </p:cNvSpPr>
          <p:nvPr>
            <p:ph type="title" orient="vert"/>
          </p:nvPr>
        </p:nvSpPr>
        <p:spPr>
          <a:xfrm>
            <a:off x="8724900" y="365125"/>
            <a:ext cx="2628900" cy="5811838"/>
          </a:xfrm>
        </p:spPr>
        <p:txBody>
          <a:bodyPr vert="eaVert"/>
          <a:lstStyle/>
          <a:p>
            <a:r>
              <a:rPr lang="es-MX"/>
              <a:t>Haz clic para modificar el estilo de título del patrón</a:t>
            </a:r>
            <a:endParaRPr lang="es-ES_tradnl"/>
          </a:p>
        </p:txBody>
      </p:sp>
      <p:sp>
        <p:nvSpPr>
          <p:cNvPr id="3" name="Marcador de texto vertical 2">
            <a:extLst>
              <a:ext uri="{FF2B5EF4-FFF2-40B4-BE49-F238E27FC236}">
                <a16:creationId xmlns:a16="http://schemas.microsoft.com/office/drawing/2014/main" id="{36A5AD57-5943-DE4B-8C4F-B359D80D5FEF}"/>
              </a:ext>
            </a:extLst>
          </p:cNvPr>
          <p:cNvSpPr>
            <a:spLocks noGrp="1"/>
          </p:cNvSpPr>
          <p:nvPr>
            <p:ph type="body" orient="vert" idx="1"/>
          </p:nvPr>
        </p:nvSpPr>
        <p:spPr>
          <a:xfrm>
            <a:off x="838200" y="365125"/>
            <a:ext cx="7734300" cy="5811838"/>
          </a:xfrm>
        </p:spPr>
        <p:txBody>
          <a:bodyPr vert="eaVert"/>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243288BA-301D-6540-9BAB-468FAE41F156}"/>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49E26692-9C3C-B742-8DBE-64CF18D82208}"/>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40677DB8-F4E5-6141-99B0-6B4D40311EFC}"/>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227966668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3D0EE23-777E-374A-AAA0-DFE7E87B3771}"/>
              </a:ext>
            </a:extLst>
          </p:cNvPr>
          <p:cNvSpPr>
            <a:spLocks noGrp="1"/>
          </p:cNvSpPr>
          <p:nvPr>
            <p:ph type="ctrTitle"/>
          </p:nvPr>
        </p:nvSpPr>
        <p:spPr>
          <a:xfrm>
            <a:off x="1524000" y="1122363"/>
            <a:ext cx="9144000" cy="2387600"/>
          </a:xfrm>
        </p:spPr>
        <p:txBody>
          <a:bodyPr anchor="b"/>
          <a:lstStyle>
            <a:lvl1pPr algn="ctr">
              <a:defRPr sz="6000"/>
            </a:lvl1pPr>
          </a:lstStyle>
          <a:p>
            <a:r>
              <a:rPr lang="es-MX"/>
              <a:t>Haz clic para modificar el estilo de título del patrón</a:t>
            </a:r>
            <a:endParaRPr lang="es-ES_tradnl"/>
          </a:p>
        </p:txBody>
      </p:sp>
      <p:sp>
        <p:nvSpPr>
          <p:cNvPr id="3" name="Subtítulo 2">
            <a:extLst>
              <a:ext uri="{FF2B5EF4-FFF2-40B4-BE49-F238E27FC236}">
                <a16:creationId xmlns:a16="http://schemas.microsoft.com/office/drawing/2014/main" id="{BF3CDF85-9108-DC40-A944-26E766EE5DF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s-MX"/>
              <a:t>Haz clic para editar el estilo de subtítulo del patrón</a:t>
            </a:r>
            <a:endParaRPr lang="es-ES_tradnl"/>
          </a:p>
        </p:txBody>
      </p:sp>
      <p:sp>
        <p:nvSpPr>
          <p:cNvPr id="4" name="Marcador de fecha 3">
            <a:extLst>
              <a:ext uri="{FF2B5EF4-FFF2-40B4-BE49-F238E27FC236}">
                <a16:creationId xmlns:a16="http://schemas.microsoft.com/office/drawing/2014/main" id="{5F78D2D8-0F47-434E-BEBD-6222A26B2EA4}"/>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C3383E9B-E2A2-D041-9D9B-CC750722CF99}"/>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0EB03664-2193-BE41-867A-7066493CEFB5}"/>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133004188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6073C45-43C7-CA4C-A420-D3CB05B99B52}"/>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contenido 2">
            <a:extLst>
              <a:ext uri="{FF2B5EF4-FFF2-40B4-BE49-F238E27FC236}">
                <a16:creationId xmlns:a16="http://schemas.microsoft.com/office/drawing/2014/main" id="{1971E84A-70E4-5E44-9F34-11AC6356A7F5}"/>
              </a:ext>
            </a:extLst>
          </p:cNvPr>
          <p:cNvSpPr>
            <a:spLocks noGrp="1"/>
          </p:cNvSpPr>
          <p:nvPr>
            <p:ph idx="1"/>
          </p:nvPr>
        </p:nvSpPr>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EED1A01A-FBF1-E243-9A2D-801725C2DD1A}"/>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54D0A7E7-9A9A-3C4D-B1E7-E9845F6CC2CB}"/>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798880F1-D763-8F4B-A9BD-C1A885A69BED}"/>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3609606536"/>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D3B19950-F992-2947-A008-956C8FB8D914}"/>
              </a:ext>
            </a:extLst>
          </p:cNvPr>
          <p:cNvSpPr>
            <a:spLocks noGrp="1"/>
          </p:cNvSpPr>
          <p:nvPr>
            <p:ph type="title"/>
          </p:nvPr>
        </p:nvSpPr>
        <p:spPr>
          <a:xfrm>
            <a:off x="831850" y="1709738"/>
            <a:ext cx="10515600" cy="2852737"/>
          </a:xfrm>
        </p:spPr>
        <p:txBody>
          <a:bodyPr anchor="b"/>
          <a:lstStyle>
            <a:lvl1pPr>
              <a:defRPr sz="6000"/>
            </a:lvl1pPr>
          </a:lstStyle>
          <a:p>
            <a:r>
              <a:rPr lang="es-MX"/>
              <a:t>Haz clic para modificar el estilo de título del patrón</a:t>
            </a:r>
            <a:endParaRPr lang="es-ES_tradnl"/>
          </a:p>
        </p:txBody>
      </p:sp>
      <p:sp>
        <p:nvSpPr>
          <p:cNvPr id="3" name="Marcador de texto 2">
            <a:extLst>
              <a:ext uri="{FF2B5EF4-FFF2-40B4-BE49-F238E27FC236}">
                <a16:creationId xmlns:a16="http://schemas.microsoft.com/office/drawing/2014/main" id="{BB0C60C2-3E17-384E-AEF0-C1D29C555C1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s-MX"/>
              <a:t>Haga clic para modificar los estilos de texto del patrón</a:t>
            </a:r>
          </a:p>
        </p:txBody>
      </p:sp>
      <p:sp>
        <p:nvSpPr>
          <p:cNvPr id="4" name="Marcador de fecha 3">
            <a:extLst>
              <a:ext uri="{FF2B5EF4-FFF2-40B4-BE49-F238E27FC236}">
                <a16:creationId xmlns:a16="http://schemas.microsoft.com/office/drawing/2014/main" id="{80EC10B0-80A5-884A-8303-A9627187668A}"/>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101580A8-1A22-8245-9E92-67A4AB64A10D}"/>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3A565F33-1BC0-9E4F-801B-196B67488AB6}"/>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9226339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CFDEE75A-9E4E-EF40-A326-B192F84E7781}"/>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contenido 2">
            <a:extLst>
              <a:ext uri="{FF2B5EF4-FFF2-40B4-BE49-F238E27FC236}">
                <a16:creationId xmlns:a16="http://schemas.microsoft.com/office/drawing/2014/main" id="{00ACF98D-73C1-7F4A-AE3A-7F7D29123B86}"/>
              </a:ext>
            </a:extLst>
          </p:cNvPr>
          <p:cNvSpPr>
            <a:spLocks noGrp="1"/>
          </p:cNvSpPr>
          <p:nvPr>
            <p:ph sz="half" idx="1"/>
          </p:nvPr>
        </p:nvSpPr>
        <p:spPr>
          <a:xfrm>
            <a:off x="838200" y="1825625"/>
            <a:ext cx="5181600" cy="435133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contenido 3">
            <a:extLst>
              <a:ext uri="{FF2B5EF4-FFF2-40B4-BE49-F238E27FC236}">
                <a16:creationId xmlns:a16="http://schemas.microsoft.com/office/drawing/2014/main" id="{02F5D953-FCFA-9B4B-A415-AD677C653D91}"/>
              </a:ext>
            </a:extLst>
          </p:cNvPr>
          <p:cNvSpPr>
            <a:spLocks noGrp="1"/>
          </p:cNvSpPr>
          <p:nvPr>
            <p:ph sz="half" idx="2"/>
          </p:nvPr>
        </p:nvSpPr>
        <p:spPr>
          <a:xfrm>
            <a:off x="6172200" y="1825625"/>
            <a:ext cx="5181600" cy="435133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5" name="Marcador de fecha 4">
            <a:extLst>
              <a:ext uri="{FF2B5EF4-FFF2-40B4-BE49-F238E27FC236}">
                <a16:creationId xmlns:a16="http://schemas.microsoft.com/office/drawing/2014/main" id="{55759904-CA0D-BF41-BEA7-ECC47F45ECC6}"/>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6" name="Marcador de pie de página 5">
            <a:extLst>
              <a:ext uri="{FF2B5EF4-FFF2-40B4-BE49-F238E27FC236}">
                <a16:creationId xmlns:a16="http://schemas.microsoft.com/office/drawing/2014/main" id="{4074A04F-B830-4447-8B6C-F5277AC2B96E}"/>
              </a:ext>
            </a:extLst>
          </p:cNvPr>
          <p:cNvSpPr>
            <a:spLocks noGrp="1"/>
          </p:cNvSpPr>
          <p:nvPr>
            <p:ph type="ftr" sz="quarter" idx="11"/>
          </p:nvPr>
        </p:nvSpPr>
        <p:spPr/>
        <p:txBody>
          <a:bodyPr/>
          <a:lstStyle/>
          <a:p>
            <a:endParaRPr lang="es-ES_tradnl">
              <a:solidFill>
                <a:prstClr val="black">
                  <a:tint val="75000"/>
                </a:prstClr>
              </a:solidFill>
            </a:endParaRPr>
          </a:p>
        </p:txBody>
      </p:sp>
      <p:sp>
        <p:nvSpPr>
          <p:cNvPr id="7" name="Marcador de número de diapositiva 6">
            <a:extLst>
              <a:ext uri="{FF2B5EF4-FFF2-40B4-BE49-F238E27FC236}">
                <a16:creationId xmlns:a16="http://schemas.microsoft.com/office/drawing/2014/main" id="{604529FB-3A61-734B-B292-895745B7F00C}"/>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261125183"/>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6E1616F-7781-3940-95D5-8E497C201025}"/>
              </a:ext>
            </a:extLst>
          </p:cNvPr>
          <p:cNvSpPr>
            <a:spLocks noGrp="1"/>
          </p:cNvSpPr>
          <p:nvPr>
            <p:ph type="title"/>
          </p:nvPr>
        </p:nvSpPr>
        <p:spPr>
          <a:xfrm>
            <a:off x="839788" y="365125"/>
            <a:ext cx="10515600" cy="1325563"/>
          </a:xfrm>
        </p:spPr>
        <p:txBody>
          <a:bodyPr/>
          <a:lstStyle/>
          <a:p>
            <a:r>
              <a:rPr lang="es-MX"/>
              <a:t>Haz clic para modificar el estilo de título del patrón</a:t>
            </a:r>
            <a:endParaRPr lang="es-ES_tradnl"/>
          </a:p>
        </p:txBody>
      </p:sp>
      <p:sp>
        <p:nvSpPr>
          <p:cNvPr id="3" name="Marcador de texto 2">
            <a:extLst>
              <a:ext uri="{FF2B5EF4-FFF2-40B4-BE49-F238E27FC236}">
                <a16:creationId xmlns:a16="http://schemas.microsoft.com/office/drawing/2014/main" id="{693963E9-9F39-8E46-A591-150DF44724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MX"/>
              <a:t>Haga clic para modificar los estilos de texto del patrón</a:t>
            </a:r>
          </a:p>
        </p:txBody>
      </p:sp>
      <p:sp>
        <p:nvSpPr>
          <p:cNvPr id="4" name="Marcador de contenido 3">
            <a:extLst>
              <a:ext uri="{FF2B5EF4-FFF2-40B4-BE49-F238E27FC236}">
                <a16:creationId xmlns:a16="http://schemas.microsoft.com/office/drawing/2014/main" id="{08CA5872-F158-BC41-9560-E9732FEA9FE5}"/>
              </a:ext>
            </a:extLst>
          </p:cNvPr>
          <p:cNvSpPr>
            <a:spLocks noGrp="1"/>
          </p:cNvSpPr>
          <p:nvPr>
            <p:ph sz="half" idx="2"/>
          </p:nvPr>
        </p:nvSpPr>
        <p:spPr>
          <a:xfrm>
            <a:off x="839788" y="2505075"/>
            <a:ext cx="5157787" cy="368458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5" name="Marcador de texto 4">
            <a:extLst>
              <a:ext uri="{FF2B5EF4-FFF2-40B4-BE49-F238E27FC236}">
                <a16:creationId xmlns:a16="http://schemas.microsoft.com/office/drawing/2014/main" id="{B57C2841-7E4A-C542-825D-71E24362BAF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MX"/>
              <a:t>Haga clic para modificar los estilos de texto del patrón</a:t>
            </a:r>
          </a:p>
        </p:txBody>
      </p:sp>
      <p:sp>
        <p:nvSpPr>
          <p:cNvPr id="6" name="Marcador de contenido 5">
            <a:extLst>
              <a:ext uri="{FF2B5EF4-FFF2-40B4-BE49-F238E27FC236}">
                <a16:creationId xmlns:a16="http://schemas.microsoft.com/office/drawing/2014/main" id="{E57A197B-5A64-7A40-AE8E-5BC38166D2DC}"/>
              </a:ext>
            </a:extLst>
          </p:cNvPr>
          <p:cNvSpPr>
            <a:spLocks noGrp="1"/>
          </p:cNvSpPr>
          <p:nvPr>
            <p:ph sz="quarter" idx="4"/>
          </p:nvPr>
        </p:nvSpPr>
        <p:spPr>
          <a:xfrm>
            <a:off x="6172200" y="2505075"/>
            <a:ext cx="5183188" cy="368458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7" name="Marcador de fecha 6">
            <a:extLst>
              <a:ext uri="{FF2B5EF4-FFF2-40B4-BE49-F238E27FC236}">
                <a16:creationId xmlns:a16="http://schemas.microsoft.com/office/drawing/2014/main" id="{BB04AE5E-8BDA-8C4A-AD7C-82199FF7198B}"/>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8" name="Marcador de pie de página 7">
            <a:extLst>
              <a:ext uri="{FF2B5EF4-FFF2-40B4-BE49-F238E27FC236}">
                <a16:creationId xmlns:a16="http://schemas.microsoft.com/office/drawing/2014/main" id="{E4C97413-E4B9-F740-BBAD-66E90C1F3F12}"/>
              </a:ext>
            </a:extLst>
          </p:cNvPr>
          <p:cNvSpPr>
            <a:spLocks noGrp="1"/>
          </p:cNvSpPr>
          <p:nvPr>
            <p:ph type="ftr" sz="quarter" idx="11"/>
          </p:nvPr>
        </p:nvSpPr>
        <p:spPr/>
        <p:txBody>
          <a:bodyPr/>
          <a:lstStyle/>
          <a:p>
            <a:endParaRPr lang="es-ES_tradnl">
              <a:solidFill>
                <a:prstClr val="black">
                  <a:tint val="75000"/>
                </a:prstClr>
              </a:solidFill>
            </a:endParaRPr>
          </a:p>
        </p:txBody>
      </p:sp>
      <p:sp>
        <p:nvSpPr>
          <p:cNvPr id="9" name="Marcador de número de diapositiva 8">
            <a:extLst>
              <a:ext uri="{FF2B5EF4-FFF2-40B4-BE49-F238E27FC236}">
                <a16:creationId xmlns:a16="http://schemas.microsoft.com/office/drawing/2014/main" id="{E41BED57-0644-3942-81A2-A9C2920A8851}"/>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429439624"/>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0B13DEFB-E487-8E41-A8C1-DCCF7D0AA16D}"/>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fecha 2">
            <a:extLst>
              <a:ext uri="{FF2B5EF4-FFF2-40B4-BE49-F238E27FC236}">
                <a16:creationId xmlns:a16="http://schemas.microsoft.com/office/drawing/2014/main" id="{8C1B2C5B-2030-AA47-8296-C090E4308DE1}"/>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4" name="Marcador de pie de página 3">
            <a:extLst>
              <a:ext uri="{FF2B5EF4-FFF2-40B4-BE49-F238E27FC236}">
                <a16:creationId xmlns:a16="http://schemas.microsoft.com/office/drawing/2014/main" id="{1DAA72AC-60EE-8F4C-8169-5989E1167B9B}"/>
              </a:ext>
            </a:extLst>
          </p:cNvPr>
          <p:cNvSpPr>
            <a:spLocks noGrp="1"/>
          </p:cNvSpPr>
          <p:nvPr>
            <p:ph type="ftr" sz="quarter" idx="11"/>
          </p:nvPr>
        </p:nvSpPr>
        <p:spPr/>
        <p:txBody>
          <a:bodyPr/>
          <a:lstStyle/>
          <a:p>
            <a:endParaRPr lang="es-ES_tradnl">
              <a:solidFill>
                <a:prstClr val="black">
                  <a:tint val="75000"/>
                </a:prstClr>
              </a:solidFill>
            </a:endParaRPr>
          </a:p>
        </p:txBody>
      </p:sp>
      <p:sp>
        <p:nvSpPr>
          <p:cNvPr id="5" name="Marcador de número de diapositiva 4">
            <a:extLst>
              <a:ext uri="{FF2B5EF4-FFF2-40B4-BE49-F238E27FC236}">
                <a16:creationId xmlns:a16="http://schemas.microsoft.com/office/drawing/2014/main" id="{E1E57C5B-DC14-E348-B06A-62387F2B7EC4}"/>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98214804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Marcador de fecha 1">
            <a:extLst>
              <a:ext uri="{FF2B5EF4-FFF2-40B4-BE49-F238E27FC236}">
                <a16:creationId xmlns:a16="http://schemas.microsoft.com/office/drawing/2014/main" id="{6A4F0F79-1311-4643-97FB-BD6262D3495C}"/>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3" name="Marcador de pie de página 2">
            <a:extLst>
              <a:ext uri="{FF2B5EF4-FFF2-40B4-BE49-F238E27FC236}">
                <a16:creationId xmlns:a16="http://schemas.microsoft.com/office/drawing/2014/main" id="{1D6D1F78-1F12-524F-A379-EA828EC6F842}"/>
              </a:ext>
            </a:extLst>
          </p:cNvPr>
          <p:cNvSpPr>
            <a:spLocks noGrp="1"/>
          </p:cNvSpPr>
          <p:nvPr>
            <p:ph type="ftr" sz="quarter" idx="11"/>
          </p:nvPr>
        </p:nvSpPr>
        <p:spPr/>
        <p:txBody>
          <a:bodyPr/>
          <a:lstStyle/>
          <a:p>
            <a:endParaRPr lang="es-ES_tradnl">
              <a:solidFill>
                <a:prstClr val="black">
                  <a:tint val="75000"/>
                </a:prstClr>
              </a:solidFill>
            </a:endParaRPr>
          </a:p>
        </p:txBody>
      </p:sp>
      <p:sp>
        <p:nvSpPr>
          <p:cNvPr id="4" name="Marcador de número de diapositiva 3">
            <a:extLst>
              <a:ext uri="{FF2B5EF4-FFF2-40B4-BE49-F238E27FC236}">
                <a16:creationId xmlns:a16="http://schemas.microsoft.com/office/drawing/2014/main" id="{13F5889A-0411-B744-9045-20EA5A98C7B6}"/>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3899488886"/>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F6F5947-5E5B-4F43-83F8-6562A598FEF5}"/>
              </a:ext>
            </a:extLst>
          </p:cNvPr>
          <p:cNvSpPr>
            <a:spLocks noGrp="1"/>
          </p:cNvSpPr>
          <p:nvPr>
            <p:ph type="title"/>
          </p:nvPr>
        </p:nvSpPr>
        <p:spPr>
          <a:xfrm>
            <a:off x="839788" y="457200"/>
            <a:ext cx="3932237" cy="1600200"/>
          </a:xfrm>
        </p:spPr>
        <p:txBody>
          <a:bodyPr anchor="b"/>
          <a:lstStyle>
            <a:lvl1pPr>
              <a:defRPr sz="3200"/>
            </a:lvl1pPr>
          </a:lstStyle>
          <a:p>
            <a:r>
              <a:rPr lang="es-MX"/>
              <a:t>Haz clic para modificar el estilo de título del patrón</a:t>
            </a:r>
            <a:endParaRPr lang="es-ES_tradnl"/>
          </a:p>
        </p:txBody>
      </p:sp>
      <p:sp>
        <p:nvSpPr>
          <p:cNvPr id="3" name="Marcador de contenido 2">
            <a:extLst>
              <a:ext uri="{FF2B5EF4-FFF2-40B4-BE49-F238E27FC236}">
                <a16:creationId xmlns:a16="http://schemas.microsoft.com/office/drawing/2014/main" id="{F4E3945F-9DCD-D84B-A541-30F108E2549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texto 3">
            <a:extLst>
              <a:ext uri="{FF2B5EF4-FFF2-40B4-BE49-F238E27FC236}">
                <a16:creationId xmlns:a16="http://schemas.microsoft.com/office/drawing/2014/main" id="{6031D45E-0CAD-A94E-ABFD-1158275B5C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MX"/>
              <a:t>Haga clic para modificar los estilos de texto del patrón</a:t>
            </a:r>
          </a:p>
        </p:txBody>
      </p:sp>
      <p:sp>
        <p:nvSpPr>
          <p:cNvPr id="5" name="Marcador de fecha 4">
            <a:extLst>
              <a:ext uri="{FF2B5EF4-FFF2-40B4-BE49-F238E27FC236}">
                <a16:creationId xmlns:a16="http://schemas.microsoft.com/office/drawing/2014/main" id="{B0A23D59-6ADC-6A40-8748-57D267335C31}"/>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6" name="Marcador de pie de página 5">
            <a:extLst>
              <a:ext uri="{FF2B5EF4-FFF2-40B4-BE49-F238E27FC236}">
                <a16:creationId xmlns:a16="http://schemas.microsoft.com/office/drawing/2014/main" id="{A53C0302-4956-2B47-BFFD-165861BFEBBF}"/>
              </a:ext>
            </a:extLst>
          </p:cNvPr>
          <p:cNvSpPr>
            <a:spLocks noGrp="1"/>
          </p:cNvSpPr>
          <p:nvPr>
            <p:ph type="ftr" sz="quarter" idx="11"/>
          </p:nvPr>
        </p:nvSpPr>
        <p:spPr/>
        <p:txBody>
          <a:bodyPr/>
          <a:lstStyle/>
          <a:p>
            <a:endParaRPr lang="es-ES_tradnl">
              <a:solidFill>
                <a:prstClr val="black">
                  <a:tint val="75000"/>
                </a:prstClr>
              </a:solidFill>
            </a:endParaRPr>
          </a:p>
        </p:txBody>
      </p:sp>
      <p:sp>
        <p:nvSpPr>
          <p:cNvPr id="7" name="Marcador de número de diapositiva 6">
            <a:extLst>
              <a:ext uri="{FF2B5EF4-FFF2-40B4-BE49-F238E27FC236}">
                <a16:creationId xmlns:a16="http://schemas.microsoft.com/office/drawing/2014/main" id="{CBB65C09-4C8A-5440-B7B9-BA05464FC3DC}"/>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151030520"/>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7234E543-EB3F-5544-8A6C-B95FBDB93037}"/>
              </a:ext>
            </a:extLst>
          </p:cNvPr>
          <p:cNvSpPr>
            <a:spLocks noGrp="1"/>
          </p:cNvSpPr>
          <p:nvPr>
            <p:ph type="title"/>
          </p:nvPr>
        </p:nvSpPr>
        <p:spPr>
          <a:xfrm>
            <a:off x="839788" y="457200"/>
            <a:ext cx="3932237" cy="1600200"/>
          </a:xfrm>
        </p:spPr>
        <p:txBody>
          <a:bodyPr anchor="b"/>
          <a:lstStyle>
            <a:lvl1pPr>
              <a:defRPr sz="3200"/>
            </a:lvl1pPr>
          </a:lstStyle>
          <a:p>
            <a:r>
              <a:rPr lang="es-MX"/>
              <a:t>Haz clic para modificar el estilo de título del patrón</a:t>
            </a:r>
            <a:endParaRPr lang="es-ES_tradnl"/>
          </a:p>
        </p:txBody>
      </p:sp>
      <p:sp>
        <p:nvSpPr>
          <p:cNvPr id="3" name="Marcador de posición de imagen 2">
            <a:extLst>
              <a:ext uri="{FF2B5EF4-FFF2-40B4-BE49-F238E27FC236}">
                <a16:creationId xmlns:a16="http://schemas.microsoft.com/office/drawing/2014/main" id="{3AF72527-0F4F-AA43-88A9-BCBC88EA16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s-ES_tradnl"/>
          </a:p>
        </p:txBody>
      </p:sp>
      <p:sp>
        <p:nvSpPr>
          <p:cNvPr id="4" name="Marcador de texto 3">
            <a:extLst>
              <a:ext uri="{FF2B5EF4-FFF2-40B4-BE49-F238E27FC236}">
                <a16:creationId xmlns:a16="http://schemas.microsoft.com/office/drawing/2014/main" id="{A3A7FCE1-2557-9E4C-8C07-2E7CC5803A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MX"/>
              <a:t>Haga clic para modificar los estilos de texto del patrón</a:t>
            </a:r>
          </a:p>
        </p:txBody>
      </p:sp>
      <p:sp>
        <p:nvSpPr>
          <p:cNvPr id="5" name="Marcador de fecha 4">
            <a:extLst>
              <a:ext uri="{FF2B5EF4-FFF2-40B4-BE49-F238E27FC236}">
                <a16:creationId xmlns:a16="http://schemas.microsoft.com/office/drawing/2014/main" id="{7CCE5EFE-648C-3A40-BF7F-03A6C9A50E08}"/>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6" name="Marcador de pie de página 5">
            <a:extLst>
              <a:ext uri="{FF2B5EF4-FFF2-40B4-BE49-F238E27FC236}">
                <a16:creationId xmlns:a16="http://schemas.microsoft.com/office/drawing/2014/main" id="{09D8875A-E206-B746-B653-23D09944354B}"/>
              </a:ext>
            </a:extLst>
          </p:cNvPr>
          <p:cNvSpPr>
            <a:spLocks noGrp="1"/>
          </p:cNvSpPr>
          <p:nvPr>
            <p:ph type="ftr" sz="quarter" idx="11"/>
          </p:nvPr>
        </p:nvSpPr>
        <p:spPr/>
        <p:txBody>
          <a:bodyPr/>
          <a:lstStyle/>
          <a:p>
            <a:endParaRPr lang="es-ES_tradnl">
              <a:solidFill>
                <a:prstClr val="black">
                  <a:tint val="75000"/>
                </a:prstClr>
              </a:solidFill>
            </a:endParaRPr>
          </a:p>
        </p:txBody>
      </p:sp>
      <p:sp>
        <p:nvSpPr>
          <p:cNvPr id="7" name="Marcador de número de diapositiva 6">
            <a:extLst>
              <a:ext uri="{FF2B5EF4-FFF2-40B4-BE49-F238E27FC236}">
                <a16:creationId xmlns:a16="http://schemas.microsoft.com/office/drawing/2014/main" id="{B9902AAC-653A-0548-BBA5-40A18E87CA67}"/>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784998698"/>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C2063686-7403-B743-B0B0-FAE7AEECA3D3}"/>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texto vertical 2">
            <a:extLst>
              <a:ext uri="{FF2B5EF4-FFF2-40B4-BE49-F238E27FC236}">
                <a16:creationId xmlns:a16="http://schemas.microsoft.com/office/drawing/2014/main" id="{C74B11BC-A3EB-2D45-AA0F-F4D1098DDE11}"/>
              </a:ext>
            </a:extLst>
          </p:cNvPr>
          <p:cNvSpPr>
            <a:spLocks noGrp="1"/>
          </p:cNvSpPr>
          <p:nvPr>
            <p:ph type="body" orient="vert" idx="1"/>
          </p:nvPr>
        </p:nvSpPr>
        <p:spPr/>
        <p:txBody>
          <a:bodyPr vert="eaVert"/>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90030CA3-FF6A-8145-A191-FDBA848E61AB}"/>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C54DDA95-885C-A24A-9279-8775C435522F}"/>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51DA4109-6B61-5246-BD60-D68CD1A20226}"/>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270449697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Título vertical 1">
            <a:extLst>
              <a:ext uri="{FF2B5EF4-FFF2-40B4-BE49-F238E27FC236}">
                <a16:creationId xmlns:a16="http://schemas.microsoft.com/office/drawing/2014/main" id="{1FEC0E0E-E051-BF4E-BE52-EF53F70B6CB5}"/>
              </a:ext>
            </a:extLst>
          </p:cNvPr>
          <p:cNvSpPr>
            <a:spLocks noGrp="1"/>
          </p:cNvSpPr>
          <p:nvPr>
            <p:ph type="title" orient="vert"/>
          </p:nvPr>
        </p:nvSpPr>
        <p:spPr>
          <a:xfrm>
            <a:off x="8724900" y="365125"/>
            <a:ext cx="2628900" cy="5811838"/>
          </a:xfrm>
        </p:spPr>
        <p:txBody>
          <a:bodyPr vert="eaVert"/>
          <a:lstStyle/>
          <a:p>
            <a:r>
              <a:rPr lang="es-MX"/>
              <a:t>Haz clic para modificar el estilo de título del patrón</a:t>
            </a:r>
            <a:endParaRPr lang="es-ES_tradnl"/>
          </a:p>
        </p:txBody>
      </p:sp>
      <p:sp>
        <p:nvSpPr>
          <p:cNvPr id="3" name="Marcador de texto vertical 2">
            <a:extLst>
              <a:ext uri="{FF2B5EF4-FFF2-40B4-BE49-F238E27FC236}">
                <a16:creationId xmlns:a16="http://schemas.microsoft.com/office/drawing/2014/main" id="{36A5AD57-5943-DE4B-8C4F-B359D80D5FEF}"/>
              </a:ext>
            </a:extLst>
          </p:cNvPr>
          <p:cNvSpPr>
            <a:spLocks noGrp="1"/>
          </p:cNvSpPr>
          <p:nvPr>
            <p:ph type="body" orient="vert" idx="1"/>
          </p:nvPr>
        </p:nvSpPr>
        <p:spPr>
          <a:xfrm>
            <a:off x="838200" y="365125"/>
            <a:ext cx="7734300" cy="5811838"/>
          </a:xfrm>
        </p:spPr>
        <p:txBody>
          <a:bodyPr vert="eaVert"/>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243288BA-301D-6540-9BAB-468FAE41F156}"/>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49E26692-9C3C-B742-8DBE-64CF18D82208}"/>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40677DB8-F4E5-6141-99B0-6B4D40311EFC}"/>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708689070"/>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3D0EE23-777E-374A-AAA0-DFE7E87B3771}"/>
              </a:ext>
            </a:extLst>
          </p:cNvPr>
          <p:cNvSpPr>
            <a:spLocks noGrp="1"/>
          </p:cNvSpPr>
          <p:nvPr>
            <p:ph type="ctrTitle"/>
          </p:nvPr>
        </p:nvSpPr>
        <p:spPr>
          <a:xfrm>
            <a:off x="1524000" y="1122363"/>
            <a:ext cx="9144000" cy="2387600"/>
          </a:xfrm>
        </p:spPr>
        <p:txBody>
          <a:bodyPr anchor="b"/>
          <a:lstStyle>
            <a:lvl1pPr algn="ctr">
              <a:defRPr sz="6000"/>
            </a:lvl1pPr>
          </a:lstStyle>
          <a:p>
            <a:r>
              <a:rPr lang="es-MX"/>
              <a:t>Haz clic para modificar el estilo de título del patrón</a:t>
            </a:r>
            <a:endParaRPr lang="es-ES_tradnl"/>
          </a:p>
        </p:txBody>
      </p:sp>
      <p:sp>
        <p:nvSpPr>
          <p:cNvPr id="3" name="Subtítulo 2">
            <a:extLst>
              <a:ext uri="{FF2B5EF4-FFF2-40B4-BE49-F238E27FC236}">
                <a16:creationId xmlns:a16="http://schemas.microsoft.com/office/drawing/2014/main" id="{BF3CDF85-9108-DC40-A944-26E766EE5DF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s-MX"/>
              <a:t>Haz clic para editar el estilo de subtítulo del patrón</a:t>
            </a:r>
            <a:endParaRPr lang="es-ES_tradnl"/>
          </a:p>
        </p:txBody>
      </p:sp>
      <p:sp>
        <p:nvSpPr>
          <p:cNvPr id="4" name="Marcador de fecha 3">
            <a:extLst>
              <a:ext uri="{FF2B5EF4-FFF2-40B4-BE49-F238E27FC236}">
                <a16:creationId xmlns:a16="http://schemas.microsoft.com/office/drawing/2014/main" id="{5F78D2D8-0F47-434E-BEBD-6222A26B2EA4}"/>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C3383E9B-E2A2-D041-9D9B-CC750722CF99}"/>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0EB03664-2193-BE41-867A-7066493CEFB5}"/>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1597088989"/>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6073C45-43C7-CA4C-A420-D3CB05B99B52}"/>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contenido 2">
            <a:extLst>
              <a:ext uri="{FF2B5EF4-FFF2-40B4-BE49-F238E27FC236}">
                <a16:creationId xmlns:a16="http://schemas.microsoft.com/office/drawing/2014/main" id="{1971E84A-70E4-5E44-9F34-11AC6356A7F5}"/>
              </a:ext>
            </a:extLst>
          </p:cNvPr>
          <p:cNvSpPr>
            <a:spLocks noGrp="1"/>
          </p:cNvSpPr>
          <p:nvPr>
            <p:ph idx="1"/>
          </p:nvPr>
        </p:nvSpPr>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EED1A01A-FBF1-E243-9A2D-801725C2DD1A}"/>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54D0A7E7-9A9A-3C4D-B1E7-E9845F6CC2CB}"/>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798880F1-D763-8F4B-A9BD-C1A885A69BED}"/>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2060306734"/>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D3B19950-F992-2947-A008-956C8FB8D914}"/>
              </a:ext>
            </a:extLst>
          </p:cNvPr>
          <p:cNvSpPr>
            <a:spLocks noGrp="1"/>
          </p:cNvSpPr>
          <p:nvPr>
            <p:ph type="title"/>
          </p:nvPr>
        </p:nvSpPr>
        <p:spPr>
          <a:xfrm>
            <a:off x="831850" y="1709738"/>
            <a:ext cx="10515600" cy="2852737"/>
          </a:xfrm>
        </p:spPr>
        <p:txBody>
          <a:bodyPr anchor="b"/>
          <a:lstStyle>
            <a:lvl1pPr>
              <a:defRPr sz="6000"/>
            </a:lvl1pPr>
          </a:lstStyle>
          <a:p>
            <a:r>
              <a:rPr lang="es-MX"/>
              <a:t>Haz clic para modificar el estilo de título del patrón</a:t>
            </a:r>
            <a:endParaRPr lang="es-ES_tradnl"/>
          </a:p>
        </p:txBody>
      </p:sp>
      <p:sp>
        <p:nvSpPr>
          <p:cNvPr id="3" name="Marcador de texto 2">
            <a:extLst>
              <a:ext uri="{FF2B5EF4-FFF2-40B4-BE49-F238E27FC236}">
                <a16:creationId xmlns:a16="http://schemas.microsoft.com/office/drawing/2014/main" id="{BB0C60C2-3E17-384E-AEF0-C1D29C555C1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s-MX"/>
              <a:t>Haga clic para modificar los estilos de texto del patrón</a:t>
            </a:r>
          </a:p>
        </p:txBody>
      </p:sp>
      <p:sp>
        <p:nvSpPr>
          <p:cNvPr id="4" name="Marcador de fecha 3">
            <a:extLst>
              <a:ext uri="{FF2B5EF4-FFF2-40B4-BE49-F238E27FC236}">
                <a16:creationId xmlns:a16="http://schemas.microsoft.com/office/drawing/2014/main" id="{80EC10B0-80A5-884A-8303-A9627187668A}"/>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101580A8-1A22-8245-9E92-67A4AB64A10D}"/>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3A565F33-1BC0-9E4F-801B-196B67488AB6}"/>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565675452"/>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CFDEE75A-9E4E-EF40-A326-B192F84E7781}"/>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contenido 2">
            <a:extLst>
              <a:ext uri="{FF2B5EF4-FFF2-40B4-BE49-F238E27FC236}">
                <a16:creationId xmlns:a16="http://schemas.microsoft.com/office/drawing/2014/main" id="{00ACF98D-73C1-7F4A-AE3A-7F7D29123B86}"/>
              </a:ext>
            </a:extLst>
          </p:cNvPr>
          <p:cNvSpPr>
            <a:spLocks noGrp="1"/>
          </p:cNvSpPr>
          <p:nvPr>
            <p:ph sz="half" idx="1"/>
          </p:nvPr>
        </p:nvSpPr>
        <p:spPr>
          <a:xfrm>
            <a:off x="838200" y="1825625"/>
            <a:ext cx="5181600" cy="435133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contenido 3">
            <a:extLst>
              <a:ext uri="{FF2B5EF4-FFF2-40B4-BE49-F238E27FC236}">
                <a16:creationId xmlns:a16="http://schemas.microsoft.com/office/drawing/2014/main" id="{02F5D953-FCFA-9B4B-A415-AD677C653D91}"/>
              </a:ext>
            </a:extLst>
          </p:cNvPr>
          <p:cNvSpPr>
            <a:spLocks noGrp="1"/>
          </p:cNvSpPr>
          <p:nvPr>
            <p:ph sz="half" idx="2"/>
          </p:nvPr>
        </p:nvSpPr>
        <p:spPr>
          <a:xfrm>
            <a:off x="6172200" y="1825625"/>
            <a:ext cx="5181600" cy="435133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5" name="Marcador de fecha 4">
            <a:extLst>
              <a:ext uri="{FF2B5EF4-FFF2-40B4-BE49-F238E27FC236}">
                <a16:creationId xmlns:a16="http://schemas.microsoft.com/office/drawing/2014/main" id="{55759904-CA0D-BF41-BEA7-ECC47F45ECC6}"/>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6" name="Marcador de pie de página 5">
            <a:extLst>
              <a:ext uri="{FF2B5EF4-FFF2-40B4-BE49-F238E27FC236}">
                <a16:creationId xmlns:a16="http://schemas.microsoft.com/office/drawing/2014/main" id="{4074A04F-B830-4447-8B6C-F5277AC2B96E}"/>
              </a:ext>
            </a:extLst>
          </p:cNvPr>
          <p:cNvSpPr>
            <a:spLocks noGrp="1"/>
          </p:cNvSpPr>
          <p:nvPr>
            <p:ph type="ftr" sz="quarter" idx="11"/>
          </p:nvPr>
        </p:nvSpPr>
        <p:spPr/>
        <p:txBody>
          <a:bodyPr/>
          <a:lstStyle/>
          <a:p>
            <a:endParaRPr lang="es-ES_tradnl">
              <a:solidFill>
                <a:prstClr val="black">
                  <a:tint val="75000"/>
                </a:prstClr>
              </a:solidFill>
            </a:endParaRPr>
          </a:p>
        </p:txBody>
      </p:sp>
      <p:sp>
        <p:nvSpPr>
          <p:cNvPr id="7" name="Marcador de número de diapositiva 6">
            <a:extLst>
              <a:ext uri="{FF2B5EF4-FFF2-40B4-BE49-F238E27FC236}">
                <a16:creationId xmlns:a16="http://schemas.microsoft.com/office/drawing/2014/main" id="{604529FB-3A61-734B-B292-895745B7F00C}"/>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3111145215"/>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6E1616F-7781-3940-95D5-8E497C201025}"/>
              </a:ext>
            </a:extLst>
          </p:cNvPr>
          <p:cNvSpPr>
            <a:spLocks noGrp="1"/>
          </p:cNvSpPr>
          <p:nvPr>
            <p:ph type="title"/>
          </p:nvPr>
        </p:nvSpPr>
        <p:spPr>
          <a:xfrm>
            <a:off x="839788" y="365125"/>
            <a:ext cx="10515600" cy="1325563"/>
          </a:xfrm>
        </p:spPr>
        <p:txBody>
          <a:bodyPr/>
          <a:lstStyle/>
          <a:p>
            <a:r>
              <a:rPr lang="es-MX"/>
              <a:t>Haz clic para modificar el estilo de título del patrón</a:t>
            </a:r>
            <a:endParaRPr lang="es-ES_tradnl"/>
          </a:p>
        </p:txBody>
      </p:sp>
      <p:sp>
        <p:nvSpPr>
          <p:cNvPr id="3" name="Marcador de texto 2">
            <a:extLst>
              <a:ext uri="{FF2B5EF4-FFF2-40B4-BE49-F238E27FC236}">
                <a16:creationId xmlns:a16="http://schemas.microsoft.com/office/drawing/2014/main" id="{693963E9-9F39-8E46-A591-150DF44724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MX"/>
              <a:t>Haga clic para modificar los estilos de texto del patrón</a:t>
            </a:r>
          </a:p>
        </p:txBody>
      </p:sp>
      <p:sp>
        <p:nvSpPr>
          <p:cNvPr id="4" name="Marcador de contenido 3">
            <a:extLst>
              <a:ext uri="{FF2B5EF4-FFF2-40B4-BE49-F238E27FC236}">
                <a16:creationId xmlns:a16="http://schemas.microsoft.com/office/drawing/2014/main" id="{08CA5872-F158-BC41-9560-E9732FEA9FE5}"/>
              </a:ext>
            </a:extLst>
          </p:cNvPr>
          <p:cNvSpPr>
            <a:spLocks noGrp="1"/>
          </p:cNvSpPr>
          <p:nvPr>
            <p:ph sz="half" idx="2"/>
          </p:nvPr>
        </p:nvSpPr>
        <p:spPr>
          <a:xfrm>
            <a:off x="839788" y="2505075"/>
            <a:ext cx="5157787" cy="368458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5" name="Marcador de texto 4">
            <a:extLst>
              <a:ext uri="{FF2B5EF4-FFF2-40B4-BE49-F238E27FC236}">
                <a16:creationId xmlns:a16="http://schemas.microsoft.com/office/drawing/2014/main" id="{B57C2841-7E4A-C542-825D-71E24362BAF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MX"/>
              <a:t>Haga clic para modificar los estilos de texto del patrón</a:t>
            </a:r>
          </a:p>
        </p:txBody>
      </p:sp>
      <p:sp>
        <p:nvSpPr>
          <p:cNvPr id="6" name="Marcador de contenido 5">
            <a:extLst>
              <a:ext uri="{FF2B5EF4-FFF2-40B4-BE49-F238E27FC236}">
                <a16:creationId xmlns:a16="http://schemas.microsoft.com/office/drawing/2014/main" id="{E57A197B-5A64-7A40-AE8E-5BC38166D2DC}"/>
              </a:ext>
            </a:extLst>
          </p:cNvPr>
          <p:cNvSpPr>
            <a:spLocks noGrp="1"/>
          </p:cNvSpPr>
          <p:nvPr>
            <p:ph sz="quarter" idx="4"/>
          </p:nvPr>
        </p:nvSpPr>
        <p:spPr>
          <a:xfrm>
            <a:off x="6172200" y="2505075"/>
            <a:ext cx="5183188" cy="368458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7" name="Marcador de fecha 6">
            <a:extLst>
              <a:ext uri="{FF2B5EF4-FFF2-40B4-BE49-F238E27FC236}">
                <a16:creationId xmlns:a16="http://schemas.microsoft.com/office/drawing/2014/main" id="{BB04AE5E-8BDA-8C4A-AD7C-82199FF7198B}"/>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8" name="Marcador de pie de página 7">
            <a:extLst>
              <a:ext uri="{FF2B5EF4-FFF2-40B4-BE49-F238E27FC236}">
                <a16:creationId xmlns:a16="http://schemas.microsoft.com/office/drawing/2014/main" id="{E4C97413-E4B9-F740-BBAD-66E90C1F3F12}"/>
              </a:ext>
            </a:extLst>
          </p:cNvPr>
          <p:cNvSpPr>
            <a:spLocks noGrp="1"/>
          </p:cNvSpPr>
          <p:nvPr>
            <p:ph type="ftr" sz="quarter" idx="11"/>
          </p:nvPr>
        </p:nvSpPr>
        <p:spPr/>
        <p:txBody>
          <a:bodyPr/>
          <a:lstStyle/>
          <a:p>
            <a:endParaRPr lang="es-ES_tradnl">
              <a:solidFill>
                <a:prstClr val="black">
                  <a:tint val="75000"/>
                </a:prstClr>
              </a:solidFill>
            </a:endParaRPr>
          </a:p>
        </p:txBody>
      </p:sp>
      <p:sp>
        <p:nvSpPr>
          <p:cNvPr id="9" name="Marcador de número de diapositiva 8">
            <a:extLst>
              <a:ext uri="{FF2B5EF4-FFF2-40B4-BE49-F238E27FC236}">
                <a16:creationId xmlns:a16="http://schemas.microsoft.com/office/drawing/2014/main" id="{E41BED57-0644-3942-81A2-A9C2920A8851}"/>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867219041"/>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0B13DEFB-E487-8E41-A8C1-DCCF7D0AA16D}"/>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fecha 2">
            <a:extLst>
              <a:ext uri="{FF2B5EF4-FFF2-40B4-BE49-F238E27FC236}">
                <a16:creationId xmlns:a16="http://schemas.microsoft.com/office/drawing/2014/main" id="{8C1B2C5B-2030-AA47-8296-C090E4308DE1}"/>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4" name="Marcador de pie de página 3">
            <a:extLst>
              <a:ext uri="{FF2B5EF4-FFF2-40B4-BE49-F238E27FC236}">
                <a16:creationId xmlns:a16="http://schemas.microsoft.com/office/drawing/2014/main" id="{1DAA72AC-60EE-8F4C-8169-5989E1167B9B}"/>
              </a:ext>
            </a:extLst>
          </p:cNvPr>
          <p:cNvSpPr>
            <a:spLocks noGrp="1"/>
          </p:cNvSpPr>
          <p:nvPr>
            <p:ph type="ftr" sz="quarter" idx="11"/>
          </p:nvPr>
        </p:nvSpPr>
        <p:spPr/>
        <p:txBody>
          <a:bodyPr/>
          <a:lstStyle/>
          <a:p>
            <a:endParaRPr lang="es-ES_tradnl">
              <a:solidFill>
                <a:prstClr val="black">
                  <a:tint val="75000"/>
                </a:prstClr>
              </a:solidFill>
            </a:endParaRPr>
          </a:p>
        </p:txBody>
      </p:sp>
      <p:sp>
        <p:nvSpPr>
          <p:cNvPr id="5" name="Marcador de número de diapositiva 4">
            <a:extLst>
              <a:ext uri="{FF2B5EF4-FFF2-40B4-BE49-F238E27FC236}">
                <a16:creationId xmlns:a16="http://schemas.microsoft.com/office/drawing/2014/main" id="{E1E57C5B-DC14-E348-B06A-62387F2B7EC4}"/>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2781280297"/>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Marcador de fecha 1">
            <a:extLst>
              <a:ext uri="{FF2B5EF4-FFF2-40B4-BE49-F238E27FC236}">
                <a16:creationId xmlns:a16="http://schemas.microsoft.com/office/drawing/2014/main" id="{6A4F0F79-1311-4643-97FB-BD6262D3495C}"/>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3" name="Marcador de pie de página 2">
            <a:extLst>
              <a:ext uri="{FF2B5EF4-FFF2-40B4-BE49-F238E27FC236}">
                <a16:creationId xmlns:a16="http://schemas.microsoft.com/office/drawing/2014/main" id="{1D6D1F78-1F12-524F-A379-EA828EC6F842}"/>
              </a:ext>
            </a:extLst>
          </p:cNvPr>
          <p:cNvSpPr>
            <a:spLocks noGrp="1"/>
          </p:cNvSpPr>
          <p:nvPr>
            <p:ph type="ftr" sz="quarter" idx="11"/>
          </p:nvPr>
        </p:nvSpPr>
        <p:spPr/>
        <p:txBody>
          <a:bodyPr/>
          <a:lstStyle/>
          <a:p>
            <a:endParaRPr lang="es-ES_tradnl">
              <a:solidFill>
                <a:prstClr val="black">
                  <a:tint val="75000"/>
                </a:prstClr>
              </a:solidFill>
            </a:endParaRPr>
          </a:p>
        </p:txBody>
      </p:sp>
      <p:sp>
        <p:nvSpPr>
          <p:cNvPr id="4" name="Marcador de número de diapositiva 3">
            <a:extLst>
              <a:ext uri="{FF2B5EF4-FFF2-40B4-BE49-F238E27FC236}">
                <a16:creationId xmlns:a16="http://schemas.microsoft.com/office/drawing/2014/main" id="{13F5889A-0411-B744-9045-20EA5A98C7B6}"/>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1440177180"/>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F6F5947-5E5B-4F43-83F8-6562A598FEF5}"/>
              </a:ext>
            </a:extLst>
          </p:cNvPr>
          <p:cNvSpPr>
            <a:spLocks noGrp="1"/>
          </p:cNvSpPr>
          <p:nvPr>
            <p:ph type="title"/>
          </p:nvPr>
        </p:nvSpPr>
        <p:spPr>
          <a:xfrm>
            <a:off x="839788" y="457200"/>
            <a:ext cx="3932237" cy="1600200"/>
          </a:xfrm>
        </p:spPr>
        <p:txBody>
          <a:bodyPr anchor="b"/>
          <a:lstStyle>
            <a:lvl1pPr>
              <a:defRPr sz="3200"/>
            </a:lvl1pPr>
          </a:lstStyle>
          <a:p>
            <a:r>
              <a:rPr lang="es-MX"/>
              <a:t>Haz clic para modificar el estilo de título del patrón</a:t>
            </a:r>
            <a:endParaRPr lang="es-ES_tradnl"/>
          </a:p>
        </p:txBody>
      </p:sp>
      <p:sp>
        <p:nvSpPr>
          <p:cNvPr id="3" name="Marcador de contenido 2">
            <a:extLst>
              <a:ext uri="{FF2B5EF4-FFF2-40B4-BE49-F238E27FC236}">
                <a16:creationId xmlns:a16="http://schemas.microsoft.com/office/drawing/2014/main" id="{F4E3945F-9DCD-D84B-A541-30F108E2549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texto 3">
            <a:extLst>
              <a:ext uri="{FF2B5EF4-FFF2-40B4-BE49-F238E27FC236}">
                <a16:creationId xmlns:a16="http://schemas.microsoft.com/office/drawing/2014/main" id="{6031D45E-0CAD-A94E-ABFD-1158275B5C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MX"/>
              <a:t>Haga clic para modificar los estilos de texto del patrón</a:t>
            </a:r>
          </a:p>
        </p:txBody>
      </p:sp>
      <p:sp>
        <p:nvSpPr>
          <p:cNvPr id="5" name="Marcador de fecha 4">
            <a:extLst>
              <a:ext uri="{FF2B5EF4-FFF2-40B4-BE49-F238E27FC236}">
                <a16:creationId xmlns:a16="http://schemas.microsoft.com/office/drawing/2014/main" id="{B0A23D59-6ADC-6A40-8748-57D267335C31}"/>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6" name="Marcador de pie de página 5">
            <a:extLst>
              <a:ext uri="{FF2B5EF4-FFF2-40B4-BE49-F238E27FC236}">
                <a16:creationId xmlns:a16="http://schemas.microsoft.com/office/drawing/2014/main" id="{A53C0302-4956-2B47-BFFD-165861BFEBBF}"/>
              </a:ext>
            </a:extLst>
          </p:cNvPr>
          <p:cNvSpPr>
            <a:spLocks noGrp="1"/>
          </p:cNvSpPr>
          <p:nvPr>
            <p:ph type="ftr" sz="quarter" idx="11"/>
          </p:nvPr>
        </p:nvSpPr>
        <p:spPr/>
        <p:txBody>
          <a:bodyPr/>
          <a:lstStyle/>
          <a:p>
            <a:endParaRPr lang="es-ES_tradnl">
              <a:solidFill>
                <a:prstClr val="black">
                  <a:tint val="75000"/>
                </a:prstClr>
              </a:solidFill>
            </a:endParaRPr>
          </a:p>
        </p:txBody>
      </p:sp>
      <p:sp>
        <p:nvSpPr>
          <p:cNvPr id="7" name="Marcador de número de diapositiva 6">
            <a:extLst>
              <a:ext uri="{FF2B5EF4-FFF2-40B4-BE49-F238E27FC236}">
                <a16:creationId xmlns:a16="http://schemas.microsoft.com/office/drawing/2014/main" id="{CBB65C09-4C8A-5440-B7B9-BA05464FC3DC}"/>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1135335246"/>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7234E543-EB3F-5544-8A6C-B95FBDB93037}"/>
              </a:ext>
            </a:extLst>
          </p:cNvPr>
          <p:cNvSpPr>
            <a:spLocks noGrp="1"/>
          </p:cNvSpPr>
          <p:nvPr>
            <p:ph type="title"/>
          </p:nvPr>
        </p:nvSpPr>
        <p:spPr>
          <a:xfrm>
            <a:off x="839788" y="457200"/>
            <a:ext cx="3932237" cy="1600200"/>
          </a:xfrm>
        </p:spPr>
        <p:txBody>
          <a:bodyPr anchor="b"/>
          <a:lstStyle>
            <a:lvl1pPr>
              <a:defRPr sz="3200"/>
            </a:lvl1pPr>
          </a:lstStyle>
          <a:p>
            <a:r>
              <a:rPr lang="es-MX"/>
              <a:t>Haz clic para modificar el estilo de título del patrón</a:t>
            </a:r>
            <a:endParaRPr lang="es-ES_tradnl"/>
          </a:p>
        </p:txBody>
      </p:sp>
      <p:sp>
        <p:nvSpPr>
          <p:cNvPr id="3" name="Marcador de posición de imagen 2">
            <a:extLst>
              <a:ext uri="{FF2B5EF4-FFF2-40B4-BE49-F238E27FC236}">
                <a16:creationId xmlns:a16="http://schemas.microsoft.com/office/drawing/2014/main" id="{3AF72527-0F4F-AA43-88A9-BCBC88EA16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s-ES_tradnl"/>
          </a:p>
        </p:txBody>
      </p:sp>
      <p:sp>
        <p:nvSpPr>
          <p:cNvPr id="4" name="Marcador de texto 3">
            <a:extLst>
              <a:ext uri="{FF2B5EF4-FFF2-40B4-BE49-F238E27FC236}">
                <a16:creationId xmlns:a16="http://schemas.microsoft.com/office/drawing/2014/main" id="{A3A7FCE1-2557-9E4C-8C07-2E7CC5803A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MX"/>
              <a:t>Haga clic para modificar los estilos de texto del patrón</a:t>
            </a:r>
          </a:p>
        </p:txBody>
      </p:sp>
      <p:sp>
        <p:nvSpPr>
          <p:cNvPr id="5" name="Marcador de fecha 4">
            <a:extLst>
              <a:ext uri="{FF2B5EF4-FFF2-40B4-BE49-F238E27FC236}">
                <a16:creationId xmlns:a16="http://schemas.microsoft.com/office/drawing/2014/main" id="{7CCE5EFE-648C-3A40-BF7F-03A6C9A50E08}"/>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6" name="Marcador de pie de página 5">
            <a:extLst>
              <a:ext uri="{FF2B5EF4-FFF2-40B4-BE49-F238E27FC236}">
                <a16:creationId xmlns:a16="http://schemas.microsoft.com/office/drawing/2014/main" id="{09D8875A-E206-B746-B653-23D09944354B}"/>
              </a:ext>
            </a:extLst>
          </p:cNvPr>
          <p:cNvSpPr>
            <a:spLocks noGrp="1"/>
          </p:cNvSpPr>
          <p:nvPr>
            <p:ph type="ftr" sz="quarter" idx="11"/>
          </p:nvPr>
        </p:nvSpPr>
        <p:spPr/>
        <p:txBody>
          <a:bodyPr/>
          <a:lstStyle/>
          <a:p>
            <a:endParaRPr lang="es-ES_tradnl">
              <a:solidFill>
                <a:prstClr val="black">
                  <a:tint val="75000"/>
                </a:prstClr>
              </a:solidFill>
            </a:endParaRPr>
          </a:p>
        </p:txBody>
      </p:sp>
      <p:sp>
        <p:nvSpPr>
          <p:cNvPr id="7" name="Marcador de número de diapositiva 6">
            <a:extLst>
              <a:ext uri="{FF2B5EF4-FFF2-40B4-BE49-F238E27FC236}">
                <a16:creationId xmlns:a16="http://schemas.microsoft.com/office/drawing/2014/main" id="{B9902AAC-653A-0548-BBA5-40A18E87CA67}"/>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3122092509"/>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C2063686-7403-B743-B0B0-FAE7AEECA3D3}"/>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texto vertical 2">
            <a:extLst>
              <a:ext uri="{FF2B5EF4-FFF2-40B4-BE49-F238E27FC236}">
                <a16:creationId xmlns:a16="http://schemas.microsoft.com/office/drawing/2014/main" id="{C74B11BC-A3EB-2D45-AA0F-F4D1098DDE11}"/>
              </a:ext>
            </a:extLst>
          </p:cNvPr>
          <p:cNvSpPr>
            <a:spLocks noGrp="1"/>
          </p:cNvSpPr>
          <p:nvPr>
            <p:ph type="body" orient="vert" idx="1"/>
          </p:nvPr>
        </p:nvSpPr>
        <p:spPr/>
        <p:txBody>
          <a:bodyPr vert="eaVert"/>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90030CA3-FF6A-8145-A191-FDBA848E61AB}"/>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C54DDA95-885C-A24A-9279-8775C435522F}"/>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51DA4109-6B61-5246-BD60-D68CD1A20226}"/>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1278706062"/>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Título vertical 1">
            <a:extLst>
              <a:ext uri="{FF2B5EF4-FFF2-40B4-BE49-F238E27FC236}">
                <a16:creationId xmlns:a16="http://schemas.microsoft.com/office/drawing/2014/main" id="{1FEC0E0E-E051-BF4E-BE52-EF53F70B6CB5}"/>
              </a:ext>
            </a:extLst>
          </p:cNvPr>
          <p:cNvSpPr>
            <a:spLocks noGrp="1"/>
          </p:cNvSpPr>
          <p:nvPr>
            <p:ph type="title" orient="vert"/>
          </p:nvPr>
        </p:nvSpPr>
        <p:spPr>
          <a:xfrm>
            <a:off x="8724900" y="365125"/>
            <a:ext cx="2628900" cy="5811838"/>
          </a:xfrm>
        </p:spPr>
        <p:txBody>
          <a:bodyPr vert="eaVert"/>
          <a:lstStyle/>
          <a:p>
            <a:r>
              <a:rPr lang="es-MX"/>
              <a:t>Haz clic para modificar el estilo de título del patrón</a:t>
            </a:r>
            <a:endParaRPr lang="es-ES_tradnl"/>
          </a:p>
        </p:txBody>
      </p:sp>
      <p:sp>
        <p:nvSpPr>
          <p:cNvPr id="3" name="Marcador de texto vertical 2">
            <a:extLst>
              <a:ext uri="{FF2B5EF4-FFF2-40B4-BE49-F238E27FC236}">
                <a16:creationId xmlns:a16="http://schemas.microsoft.com/office/drawing/2014/main" id="{36A5AD57-5943-DE4B-8C4F-B359D80D5FEF}"/>
              </a:ext>
            </a:extLst>
          </p:cNvPr>
          <p:cNvSpPr>
            <a:spLocks noGrp="1"/>
          </p:cNvSpPr>
          <p:nvPr>
            <p:ph type="body" orient="vert" idx="1"/>
          </p:nvPr>
        </p:nvSpPr>
        <p:spPr>
          <a:xfrm>
            <a:off x="838200" y="365125"/>
            <a:ext cx="7734300" cy="5811838"/>
          </a:xfrm>
        </p:spPr>
        <p:txBody>
          <a:bodyPr vert="eaVert"/>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243288BA-301D-6540-9BAB-468FAE41F156}"/>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49E26692-9C3C-B742-8DBE-64CF18D82208}"/>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40677DB8-F4E5-6141-99B0-6B4D40311EFC}"/>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2064809542"/>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3D0EE23-777E-374A-AAA0-DFE7E87B3771}"/>
              </a:ext>
            </a:extLst>
          </p:cNvPr>
          <p:cNvSpPr>
            <a:spLocks noGrp="1"/>
          </p:cNvSpPr>
          <p:nvPr>
            <p:ph type="ctrTitle"/>
          </p:nvPr>
        </p:nvSpPr>
        <p:spPr>
          <a:xfrm>
            <a:off x="1524000" y="1122363"/>
            <a:ext cx="9144000" cy="2387600"/>
          </a:xfrm>
        </p:spPr>
        <p:txBody>
          <a:bodyPr anchor="b"/>
          <a:lstStyle>
            <a:lvl1pPr algn="ctr">
              <a:defRPr sz="6000"/>
            </a:lvl1pPr>
          </a:lstStyle>
          <a:p>
            <a:r>
              <a:rPr lang="es-MX"/>
              <a:t>Haz clic para modificar el estilo de título del patrón</a:t>
            </a:r>
            <a:endParaRPr lang="es-ES_tradnl"/>
          </a:p>
        </p:txBody>
      </p:sp>
      <p:sp>
        <p:nvSpPr>
          <p:cNvPr id="3" name="Subtítulo 2">
            <a:extLst>
              <a:ext uri="{FF2B5EF4-FFF2-40B4-BE49-F238E27FC236}">
                <a16:creationId xmlns:a16="http://schemas.microsoft.com/office/drawing/2014/main" id="{BF3CDF85-9108-DC40-A944-26E766EE5DF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s-MX"/>
              <a:t>Haz clic para editar el estilo de subtítulo del patrón</a:t>
            </a:r>
            <a:endParaRPr lang="es-ES_tradnl"/>
          </a:p>
        </p:txBody>
      </p:sp>
      <p:sp>
        <p:nvSpPr>
          <p:cNvPr id="4" name="Marcador de fecha 3">
            <a:extLst>
              <a:ext uri="{FF2B5EF4-FFF2-40B4-BE49-F238E27FC236}">
                <a16:creationId xmlns:a16="http://schemas.microsoft.com/office/drawing/2014/main" id="{5F78D2D8-0F47-434E-BEBD-6222A26B2EA4}"/>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C3383E9B-E2A2-D041-9D9B-CC750722CF99}"/>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0EB03664-2193-BE41-867A-7066493CEFB5}"/>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506074134"/>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6073C45-43C7-CA4C-A420-D3CB05B99B52}"/>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contenido 2">
            <a:extLst>
              <a:ext uri="{FF2B5EF4-FFF2-40B4-BE49-F238E27FC236}">
                <a16:creationId xmlns:a16="http://schemas.microsoft.com/office/drawing/2014/main" id="{1971E84A-70E4-5E44-9F34-11AC6356A7F5}"/>
              </a:ext>
            </a:extLst>
          </p:cNvPr>
          <p:cNvSpPr>
            <a:spLocks noGrp="1"/>
          </p:cNvSpPr>
          <p:nvPr>
            <p:ph idx="1"/>
          </p:nvPr>
        </p:nvSpPr>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EED1A01A-FBF1-E243-9A2D-801725C2DD1A}"/>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54D0A7E7-9A9A-3C4D-B1E7-E9845F6CC2CB}"/>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798880F1-D763-8F4B-A9BD-C1A885A69BED}"/>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3238562325"/>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D3B19950-F992-2947-A008-956C8FB8D914}"/>
              </a:ext>
            </a:extLst>
          </p:cNvPr>
          <p:cNvSpPr>
            <a:spLocks noGrp="1"/>
          </p:cNvSpPr>
          <p:nvPr>
            <p:ph type="title"/>
          </p:nvPr>
        </p:nvSpPr>
        <p:spPr>
          <a:xfrm>
            <a:off x="831850" y="1709738"/>
            <a:ext cx="10515600" cy="2852737"/>
          </a:xfrm>
        </p:spPr>
        <p:txBody>
          <a:bodyPr anchor="b"/>
          <a:lstStyle>
            <a:lvl1pPr>
              <a:defRPr sz="6000"/>
            </a:lvl1pPr>
          </a:lstStyle>
          <a:p>
            <a:r>
              <a:rPr lang="es-MX"/>
              <a:t>Haz clic para modificar el estilo de título del patrón</a:t>
            </a:r>
            <a:endParaRPr lang="es-ES_tradnl"/>
          </a:p>
        </p:txBody>
      </p:sp>
      <p:sp>
        <p:nvSpPr>
          <p:cNvPr id="3" name="Marcador de texto 2">
            <a:extLst>
              <a:ext uri="{FF2B5EF4-FFF2-40B4-BE49-F238E27FC236}">
                <a16:creationId xmlns:a16="http://schemas.microsoft.com/office/drawing/2014/main" id="{BB0C60C2-3E17-384E-AEF0-C1D29C555C1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s-MX"/>
              <a:t>Haga clic para modificar los estilos de texto del patrón</a:t>
            </a:r>
          </a:p>
        </p:txBody>
      </p:sp>
      <p:sp>
        <p:nvSpPr>
          <p:cNvPr id="4" name="Marcador de fecha 3">
            <a:extLst>
              <a:ext uri="{FF2B5EF4-FFF2-40B4-BE49-F238E27FC236}">
                <a16:creationId xmlns:a16="http://schemas.microsoft.com/office/drawing/2014/main" id="{80EC10B0-80A5-884A-8303-A9627187668A}"/>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101580A8-1A22-8245-9E92-67A4AB64A10D}"/>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3A565F33-1BC0-9E4F-801B-196B67488AB6}"/>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126566639"/>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CFDEE75A-9E4E-EF40-A326-B192F84E7781}"/>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contenido 2">
            <a:extLst>
              <a:ext uri="{FF2B5EF4-FFF2-40B4-BE49-F238E27FC236}">
                <a16:creationId xmlns:a16="http://schemas.microsoft.com/office/drawing/2014/main" id="{00ACF98D-73C1-7F4A-AE3A-7F7D29123B86}"/>
              </a:ext>
            </a:extLst>
          </p:cNvPr>
          <p:cNvSpPr>
            <a:spLocks noGrp="1"/>
          </p:cNvSpPr>
          <p:nvPr>
            <p:ph sz="half" idx="1"/>
          </p:nvPr>
        </p:nvSpPr>
        <p:spPr>
          <a:xfrm>
            <a:off x="838200" y="1825625"/>
            <a:ext cx="5181600" cy="435133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contenido 3">
            <a:extLst>
              <a:ext uri="{FF2B5EF4-FFF2-40B4-BE49-F238E27FC236}">
                <a16:creationId xmlns:a16="http://schemas.microsoft.com/office/drawing/2014/main" id="{02F5D953-FCFA-9B4B-A415-AD677C653D91}"/>
              </a:ext>
            </a:extLst>
          </p:cNvPr>
          <p:cNvSpPr>
            <a:spLocks noGrp="1"/>
          </p:cNvSpPr>
          <p:nvPr>
            <p:ph sz="half" idx="2"/>
          </p:nvPr>
        </p:nvSpPr>
        <p:spPr>
          <a:xfrm>
            <a:off x="6172200" y="1825625"/>
            <a:ext cx="5181600" cy="435133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5" name="Marcador de fecha 4">
            <a:extLst>
              <a:ext uri="{FF2B5EF4-FFF2-40B4-BE49-F238E27FC236}">
                <a16:creationId xmlns:a16="http://schemas.microsoft.com/office/drawing/2014/main" id="{55759904-CA0D-BF41-BEA7-ECC47F45ECC6}"/>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6" name="Marcador de pie de página 5">
            <a:extLst>
              <a:ext uri="{FF2B5EF4-FFF2-40B4-BE49-F238E27FC236}">
                <a16:creationId xmlns:a16="http://schemas.microsoft.com/office/drawing/2014/main" id="{4074A04F-B830-4447-8B6C-F5277AC2B96E}"/>
              </a:ext>
            </a:extLst>
          </p:cNvPr>
          <p:cNvSpPr>
            <a:spLocks noGrp="1"/>
          </p:cNvSpPr>
          <p:nvPr>
            <p:ph type="ftr" sz="quarter" idx="11"/>
          </p:nvPr>
        </p:nvSpPr>
        <p:spPr/>
        <p:txBody>
          <a:bodyPr/>
          <a:lstStyle/>
          <a:p>
            <a:endParaRPr lang="es-ES_tradnl">
              <a:solidFill>
                <a:prstClr val="black">
                  <a:tint val="75000"/>
                </a:prstClr>
              </a:solidFill>
            </a:endParaRPr>
          </a:p>
        </p:txBody>
      </p:sp>
      <p:sp>
        <p:nvSpPr>
          <p:cNvPr id="7" name="Marcador de número de diapositiva 6">
            <a:extLst>
              <a:ext uri="{FF2B5EF4-FFF2-40B4-BE49-F238E27FC236}">
                <a16:creationId xmlns:a16="http://schemas.microsoft.com/office/drawing/2014/main" id="{604529FB-3A61-734B-B292-895745B7F00C}"/>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3446630205"/>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6E1616F-7781-3940-95D5-8E497C201025}"/>
              </a:ext>
            </a:extLst>
          </p:cNvPr>
          <p:cNvSpPr>
            <a:spLocks noGrp="1"/>
          </p:cNvSpPr>
          <p:nvPr>
            <p:ph type="title"/>
          </p:nvPr>
        </p:nvSpPr>
        <p:spPr>
          <a:xfrm>
            <a:off x="839788" y="365125"/>
            <a:ext cx="10515600" cy="1325563"/>
          </a:xfrm>
        </p:spPr>
        <p:txBody>
          <a:bodyPr/>
          <a:lstStyle/>
          <a:p>
            <a:r>
              <a:rPr lang="es-MX"/>
              <a:t>Haz clic para modificar el estilo de título del patrón</a:t>
            </a:r>
            <a:endParaRPr lang="es-ES_tradnl"/>
          </a:p>
        </p:txBody>
      </p:sp>
      <p:sp>
        <p:nvSpPr>
          <p:cNvPr id="3" name="Marcador de texto 2">
            <a:extLst>
              <a:ext uri="{FF2B5EF4-FFF2-40B4-BE49-F238E27FC236}">
                <a16:creationId xmlns:a16="http://schemas.microsoft.com/office/drawing/2014/main" id="{693963E9-9F39-8E46-A591-150DF44724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MX"/>
              <a:t>Haga clic para modificar los estilos de texto del patrón</a:t>
            </a:r>
          </a:p>
        </p:txBody>
      </p:sp>
      <p:sp>
        <p:nvSpPr>
          <p:cNvPr id="4" name="Marcador de contenido 3">
            <a:extLst>
              <a:ext uri="{FF2B5EF4-FFF2-40B4-BE49-F238E27FC236}">
                <a16:creationId xmlns:a16="http://schemas.microsoft.com/office/drawing/2014/main" id="{08CA5872-F158-BC41-9560-E9732FEA9FE5}"/>
              </a:ext>
            </a:extLst>
          </p:cNvPr>
          <p:cNvSpPr>
            <a:spLocks noGrp="1"/>
          </p:cNvSpPr>
          <p:nvPr>
            <p:ph sz="half" idx="2"/>
          </p:nvPr>
        </p:nvSpPr>
        <p:spPr>
          <a:xfrm>
            <a:off x="839788" y="2505075"/>
            <a:ext cx="5157787" cy="368458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5" name="Marcador de texto 4">
            <a:extLst>
              <a:ext uri="{FF2B5EF4-FFF2-40B4-BE49-F238E27FC236}">
                <a16:creationId xmlns:a16="http://schemas.microsoft.com/office/drawing/2014/main" id="{B57C2841-7E4A-C542-825D-71E24362BAF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MX"/>
              <a:t>Haga clic para modificar los estilos de texto del patrón</a:t>
            </a:r>
          </a:p>
        </p:txBody>
      </p:sp>
      <p:sp>
        <p:nvSpPr>
          <p:cNvPr id="6" name="Marcador de contenido 5">
            <a:extLst>
              <a:ext uri="{FF2B5EF4-FFF2-40B4-BE49-F238E27FC236}">
                <a16:creationId xmlns:a16="http://schemas.microsoft.com/office/drawing/2014/main" id="{E57A197B-5A64-7A40-AE8E-5BC38166D2DC}"/>
              </a:ext>
            </a:extLst>
          </p:cNvPr>
          <p:cNvSpPr>
            <a:spLocks noGrp="1"/>
          </p:cNvSpPr>
          <p:nvPr>
            <p:ph sz="quarter" idx="4"/>
          </p:nvPr>
        </p:nvSpPr>
        <p:spPr>
          <a:xfrm>
            <a:off x="6172200" y="2505075"/>
            <a:ext cx="5183188" cy="368458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7" name="Marcador de fecha 6">
            <a:extLst>
              <a:ext uri="{FF2B5EF4-FFF2-40B4-BE49-F238E27FC236}">
                <a16:creationId xmlns:a16="http://schemas.microsoft.com/office/drawing/2014/main" id="{BB04AE5E-8BDA-8C4A-AD7C-82199FF7198B}"/>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8" name="Marcador de pie de página 7">
            <a:extLst>
              <a:ext uri="{FF2B5EF4-FFF2-40B4-BE49-F238E27FC236}">
                <a16:creationId xmlns:a16="http://schemas.microsoft.com/office/drawing/2014/main" id="{E4C97413-E4B9-F740-BBAD-66E90C1F3F12}"/>
              </a:ext>
            </a:extLst>
          </p:cNvPr>
          <p:cNvSpPr>
            <a:spLocks noGrp="1"/>
          </p:cNvSpPr>
          <p:nvPr>
            <p:ph type="ftr" sz="quarter" idx="11"/>
          </p:nvPr>
        </p:nvSpPr>
        <p:spPr/>
        <p:txBody>
          <a:bodyPr/>
          <a:lstStyle/>
          <a:p>
            <a:endParaRPr lang="es-ES_tradnl">
              <a:solidFill>
                <a:prstClr val="black">
                  <a:tint val="75000"/>
                </a:prstClr>
              </a:solidFill>
            </a:endParaRPr>
          </a:p>
        </p:txBody>
      </p:sp>
      <p:sp>
        <p:nvSpPr>
          <p:cNvPr id="9" name="Marcador de número de diapositiva 8">
            <a:extLst>
              <a:ext uri="{FF2B5EF4-FFF2-40B4-BE49-F238E27FC236}">
                <a16:creationId xmlns:a16="http://schemas.microsoft.com/office/drawing/2014/main" id="{E41BED57-0644-3942-81A2-A9C2920A8851}"/>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60225530"/>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0B13DEFB-E487-8E41-A8C1-DCCF7D0AA16D}"/>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fecha 2">
            <a:extLst>
              <a:ext uri="{FF2B5EF4-FFF2-40B4-BE49-F238E27FC236}">
                <a16:creationId xmlns:a16="http://schemas.microsoft.com/office/drawing/2014/main" id="{8C1B2C5B-2030-AA47-8296-C090E4308DE1}"/>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4" name="Marcador de pie de página 3">
            <a:extLst>
              <a:ext uri="{FF2B5EF4-FFF2-40B4-BE49-F238E27FC236}">
                <a16:creationId xmlns:a16="http://schemas.microsoft.com/office/drawing/2014/main" id="{1DAA72AC-60EE-8F4C-8169-5989E1167B9B}"/>
              </a:ext>
            </a:extLst>
          </p:cNvPr>
          <p:cNvSpPr>
            <a:spLocks noGrp="1"/>
          </p:cNvSpPr>
          <p:nvPr>
            <p:ph type="ftr" sz="quarter" idx="11"/>
          </p:nvPr>
        </p:nvSpPr>
        <p:spPr/>
        <p:txBody>
          <a:bodyPr/>
          <a:lstStyle/>
          <a:p>
            <a:endParaRPr lang="es-ES_tradnl">
              <a:solidFill>
                <a:prstClr val="black">
                  <a:tint val="75000"/>
                </a:prstClr>
              </a:solidFill>
            </a:endParaRPr>
          </a:p>
        </p:txBody>
      </p:sp>
      <p:sp>
        <p:nvSpPr>
          <p:cNvPr id="5" name="Marcador de número de diapositiva 4">
            <a:extLst>
              <a:ext uri="{FF2B5EF4-FFF2-40B4-BE49-F238E27FC236}">
                <a16:creationId xmlns:a16="http://schemas.microsoft.com/office/drawing/2014/main" id="{E1E57C5B-DC14-E348-B06A-62387F2B7EC4}"/>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1254628262"/>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Marcador de fecha 1">
            <a:extLst>
              <a:ext uri="{FF2B5EF4-FFF2-40B4-BE49-F238E27FC236}">
                <a16:creationId xmlns:a16="http://schemas.microsoft.com/office/drawing/2014/main" id="{6A4F0F79-1311-4643-97FB-BD6262D3495C}"/>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3" name="Marcador de pie de página 2">
            <a:extLst>
              <a:ext uri="{FF2B5EF4-FFF2-40B4-BE49-F238E27FC236}">
                <a16:creationId xmlns:a16="http://schemas.microsoft.com/office/drawing/2014/main" id="{1D6D1F78-1F12-524F-A379-EA828EC6F842}"/>
              </a:ext>
            </a:extLst>
          </p:cNvPr>
          <p:cNvSpPr>
            <a:spLocks noGrp="1"/>
          </p:cNvSpPr>
          <p:nvPr>
            <p:ph type="ftr" sz="quarter" idx="11"/>
          </p:nvPr>
        </p:nvSpPr>
        <p:spPr/>
        <p:txBody>
          <a:bodyPr/>
          <a:lstStyle/>
          <a:p>
            <a:endParaRPr lang="es-ES_tradnl">
              <a:solidFill>
                <a:prstClr val="black">
                  <a:tint val="75000"/>
                </a:prstClr>
              </a:solidFill>
            </a:endParaRPr>
          </a:p>
        </p:txBody>
      </p:sp>
      <p:sp>
        <p:nvSpPr>
          <p:cNvPr id="4" name="Marcador de número de diapositiva 3">
            <a:extLst>
              <a:ext uri="{FF2B5EF4-FFF2-40B4-BE49-F238E27FC236}">
                <a16:creationId xmlns:a16="http://schemas.microsoft.com/office/drawing/2014/main" id="{13F5889A-0411-B744-9045-20EA5A98C7B6}"/>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220909280"/>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F6F5947-5E5B-4F43-83F8-6562A598FEF5}"/>
              </a:ext>
            </a:extLst>
          </p:cNvPr>
          <p:cNvSpPr>
            <a:spLocks noGrp="1"/>
          </p:cNvSpPr>
          <p:nvPr>
            <p:ph type="title"/>
          </p:nvPr>
        </p:nvSpPr>
        <p:spPr>
          <a:xfrm>
            <a:off x="839788" y="457200"/>
            <a:ext cx="3932237" cy="1600200"/>
          </a:xfrm>
        </p:spPr>
        <p:txBody>
          <a:bodyPr anchor="b"/>
          <a:lstStyle>
            <a:lvl1pPr>
              <a:defRPr sz="3200"/>
            </a:lvl1pPr>
          </a:lstStyle>
          <a:p>
            <a:r>
              <a:rPr lang="es-MX"/>
              <a:t>Haz clic para modificar el estilo de título del patrón</a:t>
            </a:r>
            <a:endParaRPr lang="es-ES_tradnl"/>
          </a:p>
        </p:txBody>
      </p:sp>
      <p:sp>
        <p:nvSpPr>
          <p:cNvPr id="3" name="Marcador de contenido 2">
            <a:extLst>
              <a:ext uri="{FF2B5EF4-FFF2-40B4-BE49-F238E27FC236}">
                <a16:creationId xmlns:a16="http://schemas.microsoft.com/office/drawing/2014/main" id="{F4E3945F-9DCD-D84B-A541-30F108E2549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texto 3">
            <a:extLst>
              <a:ext uri="{FF2B5EF4-FFF2-40B4-BE49-F238E27FC236}">
                <a16:creationId xmlns:a16="http://schemas.microsoft.com/office/drawing/2014/main" id="{6031D45E-0CAD-A94E-ABFD-1158275B5C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MX"/>
              <a:t>Haga clic para modificar los estilos de texto del patrón</a:t>
            </a:r>
          </a:p>
        </p:txBody>
      </p:sp>
      <p:sp>
        <p:nvSpPr>
          <p:cNvPr id="5" name="Marcador de fecha 4">
            <a:extLst>
              <a:ext uri="{FF2B5EF4-FFF2-40B4-BE49-F238E27FC236}">
                <a16:creationId xmlns:a16="http://schemas.microsoft.com/office/drawing/2014/main" id="{B0A23D59-6ADC-6A40-8748-57D267335C31}"/>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6" name="Marcador de pie de página 5">
            <a:extLst>
              <a:ext uri="{FF2B5EF4-FFF2-40B4-BE49-F238E27FC236}">
                <a16:creationId xmlns:a16="http://schemas.microsoft.com/office/drawing/2014/main" id="{A53C0302-4956-2B47-BFFD-165861BFEBBF}"/>
              </a:ext>
            </a:extLst>
          </p:cNvPr>
          <p:cNvSpPr>
            <a:spLocks noGrp="1"/>
          </p:cNvSpPr>
          <p:nvPr>
            <p:ph type="ftr" sz="quarter" idx="11"/>
          </p:nvPr>
        </p:nvSpPr>
        <p:spPr/>
        <p:txBody>
          <a:bodyPr/>
          <a:lstStyle/>
          <a:p>
            <a:endParaRPr lang="es-ES_tradnl">
              <a:solidFill>
                <a:prstClr val="black">
                  <a:tint val="75000"/>
                </a:prstClr>
              </a:solidFill>
            </a:endParaRPr>
          </a:p>
        </p:txBody>
      </p:sp>
      <p:sp>
        <p:nvSpPr>
          <p:cNvPr id="7" name="Marcador de número de diapositiva 6">
            <a:extLst>
              <a:ext uri="{FF2B5EF4-FFF2-40B4-BE49-F238E27FC236}">
                <a16:creationId xmlns:a16="http://schemas.microsoft.com/office/drawing/2014/main" id="{CBB65C09-4C8A-5440-B7B9-BA05464FC3DC}"/>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2266563741"/>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7234E543-EB3F-5544-8A6C-B95FBDB93037}"/>
              </a:ext>
            </a:extLst>
          </p:cNvPr>
          <p:cNvSpPr>
            <a:spLocks noGrp="1"/>
          </p:cNvSpPr>
          <p:nvPr>
            <p:ph type="title"/>
          </p:nvPr>
        </p:nvSpPr>
        <p:spPr>
          <a:xfrm>
            <a:off x="839788" y="457200"/>
            <a:ext cx="3932237" cy="1600200"/>
          </a:xfrm>
        </p:spPr>
        <p:txBody>
          <a:bodyPr anchor="b"/>
          <a:lstStyle>
            <a:lvl1pPr>
              <a:defRPr sz="3200"/>
            </a:lvl1pPr>
          </a:lstStyle>
          <a:p>
            <a:r>
              <a:rPr lang="es-MX"/>
              <a:t>Haz clic para modificar el estilo de título del patrón</a:t>
            </a:r>
            <a:endParaRPr lang="es-ES_tradnl"/>
          </a:p>
        </p:txBody>
      </p:sp>
      <p:sp>
        <p:nvSpPr>
          <p:cNvPr id="3" name="Marcador de posición de imagen 2">
            <a:extLst>
              <a:ext uri="{FF2B5EF4-FFF2-40B4-BE49-F238E27FC236}">
                <a16:creationId xmlns:a16="http://schemas.microsoft.com/office/drawing/2014/main" id="{3AF72527-0F4F-AA43-88A9-BCBC88EA16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s-ES_tradnl"/>
          </a:p>
        </p:txBody>
      </p:sp>
      <p:sp>
        <p:nvSpPr>
          <p:cNvPr id="4" name="Marcador de texto 3">
            <a:extLst>
              <a:ext uri="{FF2B5EF4-FFF2-40B4-BE49-F238E27FC236}">
                <a16:creationId xmlns:a16="http://schemas.microsoft.com/office/drawing/2014/main" id="{A3A7FCE1-2557-9E4C-8C07-2E7CC5803A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MX"/>
              <a:t>Haga clic para modificar los estilos de texto del patrón</a:t>
            </a:r>
          </a:p>
        </p:txBody>
      </p:sp>
      <p:sp>
        <p:nvSpPr>
          <p:cNvPr id="5" name="Marcador de fecha 4">
            <a:extLst>
              <a:ext uri="{FF2B5EF4-FFF2-40B4-BE49-F238E27FC236}">
                <a16:creationId xmlns:a16="http://schemas.microsoft.com/office/drawing/2014/main" id="{7CCE5EFE-648C-3A40-BF7F-03A6C9A50E08}"/>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6" name="Marcador de pie de página 5">
            <a:extLst>
              <a:ext uri="{FF2B5EF4-FFF2-40B4-BE49-F238E27FC236}">
                <a16:creationId xmlns:a16="http://schemas.microsoft.com/office/drawing/2014/main" id="{09D8875A-E206-B746-B653-23D09944354B}"/>
              </a:ext>
            </a:extLst>
          </p:cNvPr>
          <p:cNvSpPr>
            <a:spLocks noGrp="1"/>
          </p:cNvSpPr>
          <p:nvPr>
            <p:ph type="ftr" sz="quarter" idx="11"/>
          </p:nvPr>
        </p:nvSpPr>
        <p:spPr/>
        <p:txBody>
          <a:bodyPr/>
          <a:lstStyle/>
          <a:p>
            <a:endParaRPr lang="es-ES_tradnl">
              <a:solidFill>
                <a:prstClr val="black">
                  <a:tint val="75000"/>
                </a:prstClr>
              </a:solidFill>
            </a:endParaRPr>
          </a:p>
        </p:txBody>
      </p:sp>
      <p:sp>
        <p:nvSpPr>
          <p:cNvPr id="7" name="Marcador de número de diapositiva 6">
            <a:extLst>
              <a:ext uri="{FF2B5EF4-FFF2-40B4-BE49-F238E27FC236}">
                <a16:creationId xmlns:a16="http://schemas.microsoft.com/office/drawing/2014/main" id="{B9902AAC-653A-0548-BBA5-40A18E87CA67}"/>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1294709200"/>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C2063686-7403-B743-B0B0-FAE7AEECA3D3}"/>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texto vertical 2">
            <a:extLst>
              <a:ext uri="{FF2B5EF4-FFF2-40B4-BE49-F238E27FC236}">
                <a16:creationId xmlns:a16="http://schemas.microsoft.com/office/drawing/2014/main" id="{C74B11BC-A3EB-2D45-AA0F-F4D1098DDE11}"/>
              </a:ext>
            </a:extLst>
          </p:cNvPr>
          <p:cNvSpPr>
            <a:spLocks noGrp="1"/>
          </p:cNvSpPr>
          <p:nvPr>
            <p:ph type="body" orient="vert" idx="1"/>
          </p:nvPr>
        </p:nvSpPr>
        <p:spPr/>
        <p:txBody>
          <a:bodyPr vert="eaVert"/>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90030CA3-FF6A-8145-A191-FDBA848E61AB}"/>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C54DDA95-885C-A24A-9279-8775C435522F}"/>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51DA4109-6B61-5246-BD60-D68CD1A20226}"/>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1157842329"/>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Título vertical 1">
            <a:extLst>
              <a:ext uri="{FF2B5EF4-FFF2-40B4-BE49-F238E27FC236}">
                <a16:creationId xmlns:a16="http://schemas.microsoft.com/office/drawing/2014/main" id="{1FEC0E0E-E051-BF4E-BE52-EF53F70B6CB5}"/>
              </a:ext>
            </a:extLst>
          </p:cNvPr>
          <p:cNvSpPr>
            <a:spLocks noGrp="1"/>
          </p:cNvSpPr>
          <p:nvPr>
            <p:ph type="title" orient="vert"/>
          </p:nvPr>
        </p:nvSpPr>
        <p:spPr>
          <a:xfrm>
            <a:off x="8724900" y="365125"/>
            <a:ext cx="2628900" cy="5811838"/>
          </a:xfrm>
        </p:spPr>
        <p:txBody>
          <a:bodyPr vert="eaVert"/>
          <a:lstStyle/>
          <a:p>
            <a:r>
              <a:rPr lang="es-MX"/>
              <a:t>Haz clic para modificar el estilo de título del patrón</a:t>
            </a:r>
            <a:endParaRPr lang="es-ES_tradnl"/>
          </a:p>
        </p:txBody>
      </p:sp>
      <p:sp>
        <p:nvSpPr>
          <p:cNvPr id="3" name="Marcador de texto vertical 2">
            <a:extLst>
              <a:ext uri="{FF2B5EF4-FFF2-40B4-BE49-F238E27FC236}">
                <a16:creationId xmlns:a16="http://schemas.microsoft.com/office/drawing/2014/main" id="{36A5AD57-5943-DE4B-8C4F-B359D80D5FEF}"/>
              </a:ext>
            </a:extLst>
          </p:cNvPr>
          <p:cNvSpPr>
            <a:spLocks noGrp="1"/>
          </p:cNvSpPr>
          <p:nvPr>
            <p:ph type="body" orient="vert" idx="1"/>
          </p:nvPr>
        </p:nvSpPr>
        <p:spPr>
          <a:xfrm>
            <a:off x="838200" y="365125"/>
            <a:ext cx="7734300" cy="5811838"/>
          </a:xfrm>
        </p:spPr>
        <p:txBody>
          <a:bodyPr vert="eaVert"/>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243288BA-301D-6540-9BAB-468FAE41F156}"/>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49E26692-9C3C-B742-8DBE-64CF18D82208}"/>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40677DB8-F4E5-6141-99B0-6B4D40311EFC}"/>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3108495914"/>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3D0EE23-777E-374A-AAA0-DFE7E87B3771}"/>
              </a:ext>
            </a:extLst>
          </p:cNvPr>
          <p:cNvSpPr>
            <a:spLocks noGrp="1"/>
          </p:cNvSpPr>
          <p:nvPr>
            <p:ph type="ctrTitle"/>
          </p:nvPr>
        </p:nvSpPr>
        <p:spPr>
          <a:xfrm>
            <a:off x="1524000" y="1122363"/>
            <a:ext cx="9144000" cy="2387600"/>
          </a:xfrm>
        </p:spPr>
        <p:txBody>
          <a:bodyPr anchor="b"/>
          <a:lstStyle>
            <a:lvl1pPr algn="ctr">
              <a:defRPr sz="6000"/>
            </a:lvl1pPr>
          </a:lstStyle>
          <a:p>
            <a:r>
              <a:rPr lang="es-MX"/>
              <a:t>Haz clic para modificar el estilo de título del patrón</a:t>
            </a:r>
            <a:endParaRPr lang="es-ES_tradnl"/>
          </a:p>
        </p:txBody>
      </p:sp>
      <p:sp>
        <p:nvSpPr>
          <p:cNvPr id="3" name="Subtítulo 2">
            <a:extLst>
              <a:ext uri="{FF2B5EF4-FFF2-40B4-BE49-F238E27FC236}">
                <a16:creationId xmlns:a16="http://schemas.microsoft.com/office/drawing/2014/main" id="{BF3CDF85-9108-DC40-A944-26E766EE5DF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s-MX"/>
              <a:t>Haz clic para editar el estilo de subtítulo del patrón</a:t>
            </a:r>
            <a:endParaRPr lang="es-ES_tradnl"/>
          </a:p>
        </p:txBody>
      </p:sp>
      <p:sp>
        <p:nvSpPr>
          <p:cNvPr id="4" name="Marcador de fecha 3">
            <a:extLst>
              <a:ext uri="{FF2B5EF4-FFF2-40B4-BE49-F238E27FC236}">
                <a16:creationId xmlns:a16="http://schemas.microsoft.com/office/drawing/2014/main" id="{5F78D2D8-0F47-434E-BEBD-6222A26B2EA4}"/>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C3383E9B-E2A2-D041-9D9B-CC750722CF99}"/>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0EB03664-2193-BE41-867A-7066493CEFB5}"/>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2754164843"/>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6073C45-43C7-CA4C-A420-D3CB05B99B52}"/>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contenido 2">
            <a:extLst>
              <a:ext uri="{FF2B5EF4-FFF2-40B4-BE49-F238E27FC236}">
                <a16:creationId xmlns:a16="http://schemas.microsoft.com/office/drawing/2014/main" id="{1971E84A-70E4-5E44-9F34-11AC6356A7F5}"/>
              </a:ext>
            </a:extLst>
          </p:cNvPr>
          <p:cNvSpPr>
            <a:spLocks noGrp="1"/>
          </p:cNvSpPr>
          <p:nvPr>
            <p:ph idx="1"/>
          </p:nvPr>
        </p:nvSpPr>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EED1A01A-FBF1-E243-9A2D-801725C2DD1A}"/>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54D0A7E7-9A9A-3C4D-B1E7-E9845F6CC2CB}"/>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798880F1-D763-8F4B-A9BD-C1A885A69BED}"/>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1124039240"/>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D3B19950-F992-2947-A008-956C8FB8D914}"/>
              </a:ext>
            </a:extLst>
          </p:cNvPr>
          <p:cNvSpPr>
            <a:spLocks noGrp="1"/>
          </p:cNvSpPr>
          <p:nvPr>
            <p:ph type="title"/>
          </p:nvPr>
        </p:nvSpPr>
        <p:spPr>
          <a:xfrm>
            <a:off x="831850" y="1709738"/>
            <a:ext cx="10515600" cy="2852737"/>
          </a:xfrm>
        </p:spPr>
        <p:txBody>
          <a:bodyPr anchor="b"/>
          <a:lstStyle>
            <a:lvl1pPr>
              <a:defRPr sz="6000"/>
            </a:lvl1pPr>
          </a:lstStyle>
          <a:p>
            <a:r>
              <a:rPr lang="es-MX"/>
              <a:t>Haz clic para modificar el estilo de título del patrón</a:t>
            </a:r>
            <a:endParaRPr lang="es-ES_tradnl"/>
          </a:p>
        </p:txBody>
      </p:sp>
      <p:sp>
        <p:nvSpPr>
          <p:cNvPr id="3" name="Marcador de texto 2">
            <a:extLst>
              <a:ext uri="{FF2B5EF4-FFF2-40B4-BE49-F238E27FC236}">
                <a16:creationId xmlns:a16="http://schemas.microsoft.com/office/drawing/2014/main" id="{BB0C60C2-3E17-384E-AEF0-C1D29C555C1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s-MX"/>
              <a:t>Haga clic para modificar los estilos de texto del patrón</a:t>
            </a:r>
          </a:p>
        </p:txBody>
      </p:sp>
      <p:sp>
        <p:nvSpPr>
          <p:cNvPr id="4" name="Marcador de fecha 3">
            <a:extLst>
              <a:ext uri="{FF2B5EF4-FFF2-40B4-BE49-F238E27FC236}">
                <a16:creationId xmlns:a16="http://schemas.microsoft.com/office/drawing/2014/main" id="{80EC10B0-80A5-884A-8303-A9627187668A}"/>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101580A8-1A22-8245-9E92-67A4AB64A10D}"/>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3A565F33-1BC0-9E4F-801B-196B67488AB6}"/>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2361441750"/>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CFDEE75A-9E4E-EF40-A326-B192F84E7781}"/>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contenido 2">
            <a:extLst>
              <a:ext uri="{FF2B5EF4-FFF2-40B4-BE49-F238E27FC236}">
                <a16:creationId xmlns:a16="http://schemas.microsoft.com/office/drawing/2014/main" id="{00ACF98D-73C1-7F4A-AE3A-7F7D29123B86}"/>
              </a:ext>
            </a:extLst>
          </p:cNvPr>
          <p:cNvSpPr>
            <a:spLocks noGrp="1"/>
          </p:cNvSpPr>
          <p:nvPr>
            <p:ph sz="half" idx="1"/>
          </p:nvPr>
        </p:nvSpPr>
        <p:spPr>
          <a:xfrm>
            <a:off x="838200" y="1825625"/>
            <a:ext cx="5181600" cy="435133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contenido 3">
            <a:extLst>
              <a:ext uri="{FF2B5EF4-FFF2-40B4-BE49-F238E27FC236}">
                <a16:creationId xmlns:a16="http://schemas.microsoft.com/office/drawing/2014/main" id="{02F5D953-FCFA-9B4B-A415-AD677C653D91}"/>
              </a:ext>
            </a:extLst>
          </p:cNvPr>
          <p:cNvSpPr>
            <a:spLocks noGrp="1"/>
          </p:cNvSpPr>
          <p:nvPr>
            <p:ph sz="half" idx="2"/>
          </p:nvPr>
        </p:nvSpPr>
        <p:spPr>
          <a:xfrm>
            <a:off x="6172200" y="1825625"/>
            <a:ext cx="5181600" cy="435133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5" name="Marcador de fecha 4">
            <a:extLst>
              <a:ext uri="{FF2B5EF4-FFF2-40B4-BE49-F238E27FC236}">
                <a16:creationId xmlns:a16="http://schemas.microsoft.com/office/drawing/2014/main" id="{55759904-CA0D-BF41-BEA7-ECC47F45ECC6}"/>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6" name="Marcador de pie de página 5">
            <a:extLst>
              <a:ext uri="{FF2B5EF4-FFF2-40B4-BE49-F238E27FC236}">
                <a16:creationId xmlns:a16="http://schemas.microsoft.com/office/drawing/2014/main" id="{4074A04F-B830-4447-8B6C-F5277AC2B96E}"/>
              </a:ext>
            </a:extLst>
          </p:cNvPr>
          <p:cNvSpPr>
            <a:spLocks noGrp="1"/>
          </p:cNvSpPr>
          <p:nvPr>
            <p:ph type="ftr" sz="quarter" idx="11"/>
          </p:nvPr>
        </p:nvSpPr>
        <p:spPr/>
        <p:txBody>
          <a:bodyPr/>
          <a:lstStyle/>
          <a:p>
            <a:endParaRPr lang="es-ES_tradnl">
              <a:solidFill>
                <a:prstClr val="black">
                  <a:tint val="75000"/>
                </a:prstClr>
              </a:solidFill>
            </a:endParaRPr>
          </a:p>
        </p:txBody>
      </p:sp>
      <p:sp>
        <p:nvSpPr>
          <p:cNvPr id="7" name="Marcador de número de diapositiva 6">
            <a:extLst>
              <a:ext uri="{FF2B5EF4-FFF2-40B4-BE49-F238E27FC236}">
                <a16:creationId xmlns:a16="http://schemas.microsoft.com/office/drawing/2014/main" id="{604529FB-3A61-734B-B292-895745B7F00C}"/>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4058395804"/>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6E1616F-7781-3940-95D5-8E497C201025}"/>
              </a:ext>
            </a:extLst>
          </p:cNvPr>
          <p:cNvSpPr>
            <a:spLocks noGrp="1"/>
          </p:cNvSpPr>
          <p:nvPr>
            <p:ph type="title"/>
          </p:nvPr>
        </p:nvSpPr>
        <p:spPr>
          <a:xfrm>
            <a:off x="839788" y="365125"/>
            <a:ext cx="10515600" cy="1325563"/>
          </a:xfrm>
        </p:spPr>
        <p:txBody>
          <a:bodyPr/>
          <a:lstStyle/>
          <a:p>
            <a:r>
              <a:rPr lang="es-MX"/>
              <a:t>Haz clic para modificar el estilo de título del patrón</a:t>
            </a:r>
            <a:endParaRPr lang="es-ES_tradnl"/>
          </a:p>
        </p:txBody>
      </p:sp>
      <p:sp>
        <p:nvSpPr>
          <p:cNvPr id="3" name="Marcador de texto 2">
            <a:extLst>
              <a:ext uri="{FF2B5EF4-FFF2-40B4-BE49-F238E27FC236}">
                <a16:creationId xmlns:a16="http://schemas.microsoft.com/office/drawing/2014/main" id="{693963E9-9F39-8E46-A591-150DF44724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MX"/>
              <a:t>Haga clic para modificar los estilos de texto del patrón</a:t>
            </a:r>
          </a:p>
        </p:txBody>
      </p:sp>
      <p:sp>
        <p:nvSpPr>
          <p:cNvPr id="4" name="Marcador de contenido 3">
            <a:extLst>
              <a:ext uri="{FF2B5EF4-FFF2-40B4-BE49-F238E27FC236}">
                <a16:creationId xmlns:a16="http://schemas.microsoft.com/office/drawing/2014/main" id="{08CA5872-F158-BC41-9560-E9732FEA9FE5}"/>
              </a:ext>
            </a:extLst>
          </p:cNvPr>
          <p:cNvSpPr>
            <a:spLocks noGrp="1"/>
          </p:cNvSpPr>
          <p:nvPr>
            <p:ph sz="half" idx="2"/>
          </p:nvPr>
        </p:nvSpPr>
        <p:spPr>
          <a:xfrm>
            <a:off x="839788" y="2505075"/>
            <a:ext cx="5157787" cy="368458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5" name="Marcador de texto 4">
            <a:extLst>
              <a:ext uri="{FF2B5EF4-FFF2-40B4-BE49-F238E27FC236}">
                <a16:creationId xmlns:a16="http://schemas.microsoft.com/office/drawing/2014/main" id="{B57C2841-7E4A-C542-825D-71E24362BAF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MX"/>
              <a:t>Haga clic para modificar los estilos de texto del patrón</a:t>
            </a:r>
          </a:p>
        </p:txBody>
      </p:sp>
      <p:sp>
        <p:nvSpPr>
          <p:cNvPr id="6" name="Marcador de contenido 5">
            <a:extLst>
              <a:ext uri="{FF2B5EF4-FFF2-40B4-BE49-F238E27FC236}">
                <a16:creationId xmlns:a16="http://schemas.microsoft.com/office/drawing/2014/main" id="{E57A197B-5A64-7A40-AE8E-5BC38166D2DC}"/>
              </a:ext>
            </a:extLst>
          </p:cNvPr>
          <p:cNvSpPr>
            <a:spLocks noGrp="1"/>
          </p:cNvSpPr>
          <p:nvPr>
            <p:ph sz="quarter" idx="4"/>
          </p:nvPr>
        </p:nvSpPr>
        <p:spPr>
          <a:xfrm>
            <a:off x="6172200" y="2505075"/>
            <a:ext cx="5183188" cy="368458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7" name="Marcador de fecha 6">
            <a:extLst>
              <a:ext uri="{FF2B5EF4-FFF2-40B4-BE49-F238E27FC236}">
                <a16:creationId xmlns:a16="http://schemas.microsoft.com/office/drawing/2014/main" id="{BB04AE5E-8BDA-8C4A-AD7C-82199FF7198B}"/>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8" name="Marcador de pie de página 7">
            <a:extLst>
              <a:ext uri="{FF2B5EF4-FFF2-40B4-BE49-F238E27FC236}">
                <a16:creationId xmlns:a16="http://schemas.microsoft.com/office/drawing/2014/main" id="{E4C97413-E4B9-F740-BBAD-66E90C1F3F12}"/>
              </a:ext>
            </a:extLst>
          </p:cNvPr>
          <p:cNvSpPr>
            <a:spLocks noGrp="1"/>
          </p:cNvSpPr>
          <p:nvPr>
            <p:ph type="ftr" sz="quarter" idx="11"/>
          </p:nvPr>
        </p:nvSpPr>
        <p:spPr/>
        <p:txBody>
          <a:bodyPr/>
          <a:lstStyle/>
          <a:p>
            <a:endParaRPr lang="es-ES_tradnl">
              <a:solidFill>
                <a:prstClr val="black">
                  <a:tint val="75000"/>
                </a:prstClr>
              </a:solidFill>
            </a:endParaRPr>
          </a:p>
        </p:txBody>
      </p:sp>
      <p:sp>
        <p:nvSpPr>
          <p:cNvPr id="9" name="Marcador de número de diapositiva 8">
            <a:extLst>
              <a:ext uri="{FF2B5EF4-FFF2-40B4-BE49-F238E27FC236}">
                <a16:creationId xmlns:a16="http://schemas.microsoft.com/office/drawing/2014/main" id="{E41BED57-0644-3942-81A2-A9C2920A8851}"/>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3517329413"/>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0B13DEFB-E487-8E41-A8C1-DCCF7D0AA16D}"/>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fecha 2">
            <a:extLst>
              <a:ext uri="{FF2B5EF4-FFF2-40B4-BE49-F238E27FC236}">
                <a16:creationId xmlns:a16="http://schemas.microsoft.com/office/drawing/2014/main" id="{8C1B2C5B-2030-AA47-8296-C090E4308DE1}"/>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4" name="Marcador de pie de página 3">
            <a:extLst>
              <a:ext uri="{FF2B5EF4-FFF2-40B4-BE49-F238E27FC236}">
                <a16:creationId xmlns:a16="http://schemas.microsoft.com/office/drawing/2014/main" id="{1DAA72AC-60EE-8F4C-8169-5989E1167B9B}"/>
              </a:ext>
            </a:extLst>
          </p:cNvPr>
          <p:cNvSpPr>
            <a:spLocks noGrp="1"/>
          </p:cNvSpPr>
          <p:nvPr>
            <p:ph type="ftr" sz="quarter" idx="11"/>
          </p:nvPr>
        </p:nvSpPr>
        <p:spPr/>
        <p:txBody>
          <a:bodyPr/>
          <a:lstStyle/>
          <a:p>
            <a:endParaRPr lang="es-ES_tradnl">
              <a:solidFill>
                <a:prstClr val="black">
                  <a:tint val="75000"/>
                </a:prstClr>
              </a:solidFill>
            </a:endParaRPr>
          </a:p>
        </p:txBody>
      </p:sp>
      <p:sp>
        <p:nvSpPr>
          <p:cNvPr id="5" name="Marcador de número de diapositiva 4">
            <a:extLst>
              <a:ext uri="{FF2B5EF4-FFF2-40B4-BE49-F238E27FC236}">
                <a16:creationId xmlns:a16="http://schemas.microsoft.com/office/drawing/2014/main" id="{E1E57C5B-DC14-E348-B06A-62387F2B7EC4}"/>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3728403970"/>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Marcador de fecha 1">
            <a:extLst>
              <a:ext uri="{FF2B5EF4-FFF2-40B4-BE49-F238E27FC236}">
                <a16:creationId xmlns:a16="http://schemas.microsoft.com/office/drawing/2014/main" id="{6A4F0F79-1311-4643-97FB-BD6262D3495C}"/>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3" name="Marcador de pie de página 2">
            <a:extLst>
              <a:ext uri="{FF2B5EF4-FFF2-40B4-BE49-F238E27FC236}">
                <a16:creationId xmlns:a16="http://schemas.microsoft.com/office/drawing/2014/main" id="{1D6D1F78-1F12-524F-A379-EA828EC6F842}"/>
              </a:ext>
            </a:extLst>
          </p:cNvPr>
          <p:cNvSpPr>
            <a:spLocks noGrp="1"/>
          </p:cNvSpPr>
          <p:nvPr>
            <p:ph type="ftr" sz="quarter" idx="11"/>
          </p:nvPr>
        </p:nvSpPr>
        <p:spPr/>
        <p:txBody>
          <a:bodyPr/>
          <a:lstStyle/>
          <a:p>
            <a:endParaRPr lang="es-ES_tradnl">
              <a:solidFill>
                <a:prstClr val="black">
                  <a:tint val="75000"/>
                </a:prstClr>
              </a:solidFill>
            </a:endParaRPr>
          </a:p>
        </p:txBody>
      </p:sp>
      <p:sp>
        <p:nvSpPr>
          <p:cNvPr id="4" name="Marcador de número de diapositiva 3">
            <a:extLst>
              <a:ext uri="{FF2B5EF4-FFF2-40B4-BE49-F238E27FC236}">
                <a16:creationId xmlns:a16="http://schemas.microsoft.com/office/drawing/2014/main" id="{13F5889A-0411-B744-9045-20EA5A98C7B6}"/>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410705078"/>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F6F5947-5E5B-4F43-83F8-6562A598FEF5}"/>
              </a:ext>
            </a:extLst>
          </p:cNvPr>
          <p:cNvSpPr>
            <a:spLocks noGrp="1"/>
          </p:cNvSpPr>
          <p:nvPr>
            <p:ph type="title"/>
          </p:nvPr>
        </p:nvSpPr>
        <p:spPr>
          <a:xfrm>
            <a:off x="839788" y="457200"/>
            <a:ext cx="3932237" cy="1600200"/>
          </a:xfrm>
        </p:spPr>
        <p:txBody>
          <a:bodyPr anchor="b"/>
          <a:lstStyle>
            <a:lvl1pPr>
              <a:defRPr sz="3200"/>
            </a:lvl1pPr>
          </a:lstStyle>
          <a:p>
            <a:r>
              <a:rPr lang="es-MX"/>
              <a:t>Haz clic para modificar el estilo de título del patrón</a:t>
            </a:r>
            <a:endParaRPr lang="es-ES_tradnl"/>
          </a:p>
        </p:txBody>
      </p:sp>
      <p:sp>
        <p:nvSpPr>
          <p:cNvPr id="3" name="Marcador de contenido 2">
            <a:extLst>
              <a:ext uri="{FF2B5EF4-FFF2-40B4-BE49-F238E27FC236}">
                <a16:creationId xmlns:a16="http://schemas.microsoft.com/office/drawing/2014/main" id="{F4E3945F-9DCD-D84B-A541-30F108E2549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texto 3">
            <a:extLst>
              <a:ext uri="{FF2B5EF4-FFF2-40B4-BE49-F238E27FC236}">
                <a16:creationId xmlns:a16="http://schemas.microsoft.com/office/drawing/2014/main" id="{6031D45E-0CAD-A94E-ABFD-1158275B5C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MX"/>
              <a:t>Haga clic para modificar los estilos de texto del patrón</a:t>
            </a:r>
          </a:p>
        </p:txBody>
      </p:sp>
      <p:sp>
        <p:nvSpPr>
          <p:cNvPr id="5" name="Marcador de fecha 4">
            <a:extLst>
              <a:ext uri="{FF2B5EF4-FFF2-40B4-BE49-F238E27FC236}">
                <a16:creationId xmlns:a16="http://schemas.microsoft.com/office/drawing/2014/main" id="{B0A23D59-6ADC-6A40-8748-57D267335C31}"/>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6" name="Marcador de pie de página 5">
            <a:extLst>
              <a:ext uri="{FF2B5EF4-FFF2-40B4-BE49-F238E27FC236}">
                <a16:creationId xmlns:a16="http://schemas.microsoft.com/office/drawing/2014/main" id="{A53C0302-4956-2B47-BFFD-165861BFEBBF}"/>
              </a:ext>
            </a:extLst>
          </p:cNvPr>
          <p:cNvSpPr>
            <a:spLocks noGrp="1"/>
          </p:cNvSpPr>
          <p:nvPr>
            <p:ph type="ftr" sz="quarter" idx="11"/>
          </p:nvPr>
        </p:nvSpPr>
        <p:spPr/>
        <p:txBody>
          <a:bodyPr/>
          <a:lstStyle/>
          <a:p>
            <a:endParaRPr lang="es-ES_tradnl">
              <a:solidFill>
                <a:prstClr val="black">
                  <a:tint val="75000"/>
                </a:prstClr>
              </a:solidFill>
            </a:endParaRPr>
          </a:p>
        </p:txBody>
      </p:sp>
      <p:sp>
        <p:nvSpPr>
          <p:cNvPr id="7" name="Marcador de número de diapositiva 6">
            <a:extLst>
              <a:ext uri="{FF2B5EF4-FFF2-40B4-BE49-F238E27FC236}">
                <a16:creationId xmlns:a16="http://schemas.microsoft.com/office/drawing/2014/main" id="{CBB65C09-4C8A-5440-B7B9-BA05464FC3DC}"/>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3014001312"/>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7234E543-EB3F-5544-8A6C-B95FBDB93037}"/>
              </a:ext>
            </a:extLst>
          </p:cNvPr>
          <p:cNvSpPr>
            <a:spLocks noGrp="1"/>
          </p:cNvSpPr>
          <p:nvPr>
            <p:ph type="title"/>
          </p:nvPr>
        </p:nvSpPr>
        <p:spPr>
          <a:xfrm>
            <a:off x="839788" y="457200"/>
            <a:ext cx="3932237" cy="1600200"/>
          </a:xfrm>
        </p:spPr>
        <p:txBody>
          <a:bodyPr anchor="b"/>
          <a:lstStyle>
            <a:lvl1pPr>
              <a:defRPr sz="3200"/>
            </a:lvl1pPr>
          </a:lstStyle>
          <a:p>
            <a:r>
              <a:rPr lang="es-MX"/>
              <a:t>Haz clic para modificar el estilo de título del patrón</a:t>
            </a:r>
            <a:endParaRPr lang="es-ES_tradnl"/>
          </a:p>
        </p:txBody>
      </p:sp>
      <p:sp>
        <p:nvSpPr>
          <p:cNvPr id="3" name="Marcador de posición de imagen 2">
            <a:extLst>
              <a:ext uri="{FF2B5EF4-FFF2-40B4-BE49-F238E27FC236}">
                <a16:creationId xmlns:a16="http://schemas.microsoft.com/office/drawing/2014/main" id="{3AF72527-0F4F-AA43-88A9-BCBC88EA16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s-ES_tradnl"/>
          </a:p>
        </p:txBody>
      </p:sp>
      <p:sp>
        <p:nvSpPr>
          <p:cNvPr id="4" name="Marcador de texto 3">
            <a:extLst>
              <a:ext uri="{FF2B5EF4-FFF2-40B4-BE49-F238E27FC236}">
                <a16:creationId xmlns:a16="http://schemas.microsoft.com/office/drawing/2014/main" id="{A3A7FCE1-2557-9E4C-8C07-2E7CC5803A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MX"/>
              <a:t>Haga clic para modificar los estilos de texto del patrón</a:t>
            </a:r>
          </a:p>
        </p:txBody>
      </p:sp>
      <p:sp>
        <p:nvSpPr>
          <p:cNvPr id="5" name="Marcador de fecha 4">
            <a:extLst>
              <a:ext uri="{FF2B5EF4-FFF2-40B4-BE49-F238E27FC236}">
                <a16:creationId xmlns:a16="http://schemas.microsoft.com/office/drawing/2014/main" id="{7CCE5EFE-648C-3A40-BF7F-03A6C9A50E08}"/>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6" name="Marcador de pie de página 5">
            <a:extLst>
              <a:ext uri="{FF2B5EF4-FFF2-40B4-BE49-F238E27FC236}">
                <a16:creationId xmlns:a16="http://schemas.microsoft.com/office/drawing/2014/main" id="{09D8875A-E206-B746-B653-23D09944354B}"/>
              </a:ext>
            </a:extLst>
          </p:cNvPr>
          <p:cNvSpPr>
            <a:spLocks noGrp="1"/>
          </p:cNvSpPr>
          <p:nvPr>
            <p:ph type="ftr" sz="quarter" idx="11"/>
          </p:nvPr>
        </p:nvSpPr>
        <p:spPr/>
        <p:txBody>
          <a:bodyPr/>
          <a:lstStyle/>
          <a:p>
            <a:endParaRPr lang="es-ES_tradnl">
              <a:solidFill>
                <a:prstClr val="black">
                  <a:tint val="75000"/>
                </a:prstClr>
              </a:solidFill>
            </a:endParaRPr>
          </a:p>
        </p:txBody>
      </p:sp>
      <p:sp>
        <p:nvSpPr>
          <p:cNvPr id="7" name="Marcador de número de diapositiva 6">
            <a:extLst>
              <a:ext uri="{FF2B5EF4-FFF2-40B4-BE49-F238E27FC236}">
                <a16:creationId xmlns:a16="http://schemas.microsoft.com/office/drawing/2014/main" id="{B9902AAC-653A-0548-BBA5-40A18E87CA67}"/>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3374544253"/>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C2063686-7403-B743-B0B0-FAE7AEECA3D3}"/>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texto vertical 2">
            <a:extLst>
              <a:ext uri="{FF2B5EF4-FFF2-40B4-BE49-F238E27FC236}">
                <a16:creationId xmlns:a16="http://schemas.microsoft.com/office/drawing/2014/main" id="{C74B11BC-A3EB-2D45-AA0F-F4D1098DDE11}"/>
              </a:ext>
            </a:extLst>
          </p:cNvPr>
          <p:cNvSpPr>
            <a:spLocks noGrp="1"/>
          </p:cNvSpPr>
          <p:nvPr>
            <p:ph type="body" orient="vert" idx="1"/>
          </p:nvPr>
        </p:nvSpPr>
        <p:spPr/>
        <p:txBody>
          <a:bodyPr vert="eaVert"/>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90030CA3-FF6A-8145-A191-FDBA848E61AB}"/>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C54DDA95-885C-A24A-9279-8775C435522F}"/>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51DA4109-6B61-5246-BD60-D68CD1A20226}"/>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1889174988"/>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Título vertical 1">
            <a:extLst>
              <a:ext uri="{FF2B5EF4-FFF2-40B4-BE49-F238E27FC236}">
                <a16:creationId xmlns:a16="http://schemas.microsoft.com/office/drawing/2014/main" id="{1FEC0E0E-E051-BF4E-BE52-EF53F70B6CB5}"/>
              </a:ext>
            </a:extLst>
          </p:cNvPr>
          <p:cNvSpPr>
            <a:spLocks noGrp="1"/>
          </p:cNvSpPr>
          <p:nvPr>
            <p:ph type="title" orient="vert"/>
          </p:nvPr>
        </p:nvSpPr>
        <p:spPr>
          <a:xfrm>
            <a:off x="8724900" y="365125"/>
            <a:ext cx="2628900" cy="5811838"/>
          </a:xfrm>
        </p:spPr>
        <p:txBody>
          <a:bodyPr vert="eaVert"/>
          <a:lstStyle/>
          <a:p>
            <a:r>
              <a:rPr lang="es-MX"/>
              <a:t>Haz clic para modificar el estilo de título del patrón</a:t>
            </a:r>
            <a:endParaRPr lang="es-ES_tradnl"/>
          </a:p>
        </p:txBody>
      </p:sp>
      <p:sp>
        <p:nvSpPr>
          <p:cNvPr id="3" name="Marcador de texto vertical 2">
            <a:extLst>
              <a:ext uri="{FF2B5EF4-FFF2-40B4-BE49-F238E27FC236}">
                <a16:creationId xmlns:a16="http://schemas.microsoft.com/office/drawing/2014/main" id="{36A5AD57-5943-DE4B-8C4F-B359D80D5FEF}"/>
              </a:ext>
            </a:extLst>
          </p:cNvPr>
          <p:cNvSpPr>
            <a:spLocks noGrp="1"/>
          </p:cNvSpPr>
          <p:nvPr>
            <p:ph type="body" orient="vert" idx="1"/>
          </p:nvPr>
        </p:nvSpPr>
        <p:spPr>
          <a:xfrm>
            <a:off x="838200" y="365125"/>
            <a:ext cx="7734300" cy="5811838"/>
          </a:xfrm>
        </p:spPr>
        <p:txBody>
          <a:bodyPr vert="eaVert"/>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243288BA-301D-6540-9BAB-468FAE41F156}"/>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49E26692-9C3C-B742-8DBE-64CF18D82208}"/>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40677DB8-F4E5-6141-99B0-6B4D40311EFC}"/>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47419035"/>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3D0EE23-777E-374A-AAA0-DFE7E87B3771}"/>
              </a:ext>
            </a:extLst>
          </p:cNvPr>
          <p:cNvSpPr>
            <a:spLocks noGrp="1"/>
          </p:cNvSpPr>
          <p:nvPr>
            <p:ph type="ctrTitle"/>
          </p:nvPr>
        </p:nvSpPr>
        <p:spPr>
          <a:xfrm>
            <a:off x="1524000" y="1122363"/>
            <a:ext cx="9144000" cy="2387600"/>
          </a:xfrm>
        </p:spPr>
        <p:txBody>
          <a:bodyPr anchor="b"/>
          <a:lstStyle>
            <a:lvl1pPr algn="ctr">
              <a:defRPr sz="6000"/>
            </a:lvl1pPr>
          </a:lstStyle>
          <a:p>
            <a:r>
              <a:rPr lang="es-MX"/>
              <a:t>Haz clic para modificar el estilo de título del patrón</a:t>
            </a:r>
            <a:endParaRPr lang="es-ES_tradnl"/>
          </a:p>
        </p:txBody>
      </p:sp>
      <p:sp>
        <p:nvSpPr>
          <p:cNvPr id="3" name="Subtítulo 2">
            <a:extLst>
              <a:ext uri="{FF2B5EF4-FFF2-40B4-BE49-F238E27FC236}">
                <a16:creationId xmlns:a16="http://schemas.microsoft.com/office/drawing/2014/main" id="{BF3CDF85-9108-DC40-A944-26E766EE5DF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s-MX"/>
              <a:t>Haz clic para editar el estilo de subtítulo del patrón</a:t>
            </a:r>
            <a:endParaRPr lang="es-ES_tradnl"/>
          </a:p>
        </p:txBody>
      </p:sp>
      <p:sp>
        <p:nvSpPr>
          <p:cNvPr id="4" name="Marcador de fecha 3">
            <a:extLst>
              <a:ext uri="{FF2B5EF4-FFF2-40B4-BE49-F238E27FC236}">
                <a16:creationId xmlns:a16="http://schemas.microsoft.com/office/drawing/2014/main" id="{5F78D2D8-0F47-434E-BEBD-6222A26B2EA4}"/>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C3383E9B-E2A2-D041-9D9B-CC750722CF99}"/>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0EB03664-2193-BE41-867A-7066493CEFB5}"/>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4055905868"/>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6073C45-43C7-CA4C-A420-D3CB05B99B52}"/>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contenido 2">
            <a:extLst>
              <a:ext uri="{FF2B5EF4-FFF2-40B4-BE49-F238E27FC236}">
                <a16:creationId xmlns:a16="http://schemas.microsoft.com/office/drawing/2014/main" id="{1971E84A-70E4-5E44-9F34-11AC6356A7F5}"/>
              </a:ext>
            </a:extLst>
          </p:cNvPr>
          <p:cNvSpPr>
            <a:spLocks noGrp="1"/>
          </p:cNvSpPr>
          <p:nvPr>
            <p:ph idx="1"/>
          </p:nvPr>
        </p:nvSpPr>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EED1A01A-FBF1-E243-9A2D-801725C2DD1A}"/>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54D0A7E7-9A9A-3C4D-B1E7-E9845F6CC2CB}"/>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798880F1-D763-8F4B-A9BD-C1A885A69BED}"/>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848142611"/>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D3B19950-F992-2947-A008-956C8FB8D914}"/>
              </a:ext>
            </a:extLst>
          </p:cNvPr>
          <p:cNvSpPr>
            <a:spLocks noGrp="1"/>
          </p:cNvSpPr>
          <p:nvPr>
            <p:ph type="title"/>
          </p:nvPr>
        </p:nvSpPr>
        <p:spPr>
          <a:xfrm>
            <a:off x="831850" y="1709738"/>
            <a:ext cx="10515600" cy="2852737"/>
          </a:xfrm>
        </p:spPr>
        <p:txBody>
          <a:bodyPr anchor="b"/>
          <a:lstStyle>
            <a:lvl1pPr>
              <a:defRPr sz="6000"/>
            </a:lvl1pPr>
          </a:lstStyle>
          <a:p>
            <a:r>
              <a:rPr lang="es-MX"/>
              <a:t>Haz clic para modificar el estilo de título del patrón</a:t>
            </a:r>
            <a:endParaRPr lang="es-ES_tradnl"/>
          </a:p>
        </p:txBody>
      </p:sp>
      <p:sp>
        <p:nvSpPr>
          <p:cNvPr id="3" name="Marcador de texto 2">
            <a:extLst>
              <a:ext uri="{FF2B5EF4-FFF2-40B4-BE49-F238E27FC236}">
                <a16:creationId xmlns:a16="http://schemas.microsoft.com/office/drawing/2014/main" id="{BB0C60C2-3E17-384E-AEF0-C1D29C555C1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s-MX"/>
              <a:t>Haga clic para modificar los estilos de texto del patrón</a:t>
            </a:r>
          </a:p>
        </p:txBody>
      </p:sp>
      <p:sp>
        <p:nvSpPr>
          <p:cNvPr id="4" name="Marcador de fecha 3">
            <a:extLst>
              <a:ext uri="{FF2B5EF4-FFF2-40B4-BE49-F238E27FC236}">
                <a16:creationId xmlns:a16="http://schemas.microsoft.com/office/drawing/2014/main" id="{80EC10B0-80A5-884A-8303-A9627187668A}"/>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101580A8-1A22-8245-9E92-67A4AB64A10D}"/>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3A565F33-1BC0-9E4F-801B-196B67488AB6}"/>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1048491691"/>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CFDEE75A-9E4E-EF40-A326-B192F84E7781}"/>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contenido 2">
            <a:extLst>
              <a:ext uri="{FF2B5EF4-FFF2-40B4-BE49-F238E27FC236}">
                <a16:creationId xmlns:a16="http://schemas.microsoft.com/office/drawing/2014/main" id="{00ACF98D-73C1-7F4A-AE3A-7F7D29123B86}"/>
              </a:ext>
            </a:extLst>
          </p:cNvPr>
          <p:cNvSpPr>
            <a:spLocks noGrp="1"/>
          </p:cNvSpPr>
          <p:nvPr>
            <p:ph sz="half" idx="1"/>
          </p:nvPr>
        </p:nvSpPr>
        <p:spPr>
          <a:xfrm>
            <a:off x="838200" y="1825625"/>
            <a:ext cx="5181600" cy="435133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contenido 3">
            <a:extLst>
              <a:ext uri="{FF2B5EF4-FFF2-40B4-BE49-F238E27FC236}">
                <a16:creationId xmlns:a16="http://schemas.microsoft.com/office/drawing/2014/main" id="{02F5D953-FCFA-9B4B-A415-AD677C653D91}"/>
              </a:ext>
            </a:extLst>
          </p:cNvPr>
          <p:cNvSpPr>
            <a:spLocks noGrp="1"/>
          </p:cNvSpPr>
          <p:nvPr>
            <p:ph sz="half" idx="2"/>
          </p:nvPr>
        </p:nvSpPr>
        <p:spPr>
          <a:xfrm>
            <a:off x="6172200" y="1825625"/>
            <a:ext cx="5181600" cy="435133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5" name="Marcador de fecha 4">
            <a:extLst>
              <a:ext uri="{FF2B5EF4-FFF2-40B4-BE49-F238E27FC236}">
                <a16:creationId xmlns:a16="http://schemas.microsoft.com/office/drawing/2014/main" id="{55759904-CA0D-BF41-BEA7-ECC47F45ECC6}"/>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6" name="Marcador de pie de página 5">
            <a:extLst>
              <a:ext uri="{FF2B5EF4-FFF2-40B4-BE49-F238E27FC236}">
                <a16:creationId xmlns:a16="http://schemas.microsoft.com/office/drawing/2014/main" id="{4074A04F-B830-4447-8B6C-F5277AC2B96E}"/>
              </a:ext>
            </a:extLst>
          </p:cNvPr>
          <p:cNvSpPr>
            <a:spLocks noGrp="1"/>
          </p:cNvSpPr>
          <p:nvPr>
            <p:ph type="ftr" sz="quarter" idx="11"/>
          </p:nvPr>
        </p:nvSpPr>
        <p:spPr/>
        <p:txBody>
          <a:bodyPr/>
          <a:lstStyle/>
          <a:p>
            <a:endParaRPr lang="es-ES_tradnl">
              <a:solidFill>
                <a:prstClr val="black">
                  <a:tint val="75000"/>
                </a:prstClr>
              </a:solidFill>
            </a:endParaRPr>
          </a:p>
        </p:txBody>
      </p:sp>
      <p:sp>
        <p:nvSpPr>
          <p:cNvPr id="7" name="Marcador de número de diapositiva 6">
            <a:extLst>
              <a:ext uri="{FF2B5EF4-FFF2-40B4-BE49-F238E27FC236}">
                <a16:creationId xmlns:a16="http://schemas.microsoft.com/office/drawing/2014/main" id="{604529FB-3A61-734B-B292-895745B7F00C}"/>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2043361327"/>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6E1616F-7781-3940-95D5-8E497C201025}"/>
              </a:ext>
            </a:extLst>
          </p:cNvPr>
          <p:cNvSpPr>
            <a:spLocks noGrp="1"/>
          </p:cNvSpPr>
          <p:nvPr>
            <p:ph type="title"/>
          </p:nvPr>
        </p:nvSpPr>
        <p:spPr>
          <a:xfrm>
            <a:off x="839788" y="365125"/>
            <a:ext cx="10515600" cy="1325563"/>
          </a:xfrm>
        </p:spPr>
        <p:txBody>
          <a:bodyPr/>
          <a:lstStyle/>
          <a:p>
            <a:r>
              <a:rPr lang="es-MX"/>
              <a:t>Haz clic para modificar el estilo de título del patrón</a:t>
            </a:r>
            <a:endParaRPr lang="es-ES_tradnl"/>
          </a:p>
        </p:txBody>
      </p:sp>
      <p:sp>
        <p:nvSpPr>
          <p:cNvPr id="3" name="Marcador de texto 2">
            <a:extLst>
              <a:ext uri="{FF2B5EF4-FFF2-40B4-BE49-F238E27FC236}">
                <a16:creationId xmlns:a16="http://schemas.microsoft.com/office/drawing/2014/main" id="{693963E9-9F39-8E46-A591-150DF44724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MX"/>
              <a:t>Haga clic para modificar los estilos de texto del patrón</a:t>
            </a:r>
          </a:p>
        </p:txBody>
      </p:sp>
      <p:sp>
        <p:nvSpPr>
          <p:cNvPr id="4" name="Marcador de contenido 3">
            <a:extLst>
              <a:ext uri="{FF2B5EF4-FFF2-40B4-BE49-F238E27FC236}">
                <a16:creationId xmlns:a16="http://schemas.microsoft.com/office/drawing/2014/main" id="{08CA5872-F158-BC41-9560-E9732FEA9FE5}"/>
              </a:ext>
            </a:extLst>
          </p:cNvPr>
          <p:cNvSpPr>
            <a:spLocks noGrp="1"/>
          </p:cNvSpPr>
          <p:nvPr>
            <p:ph sz="half" idx="2"/>
          </p:nvPr>
        </p:nvSpPr>
        <p:spPr>
          <a:xfrm>
            <a:off x="839788" y="2505075"/>
            <a:ext cx="5157787" cy="368458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5" name="Marcador de texto 4">
            <a:extLst>
              <a:ext uri="{FF2B5EF4-FFF2-40B4-BE49-F238E27FC236}">
                <a16:creationId xmlns:a16="http://schemas.microsoft.com/office/drawing/2014/main" id="{B57C2841-7E4A-C542-825D-71E24362BAF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MX"/>
              <a:t>Haga clic para modificar los estilos de texto del patrón</a:t>
            </a:r>
          </a:p>
        </p:txBody>
      </p:sp>
      <p:sp>
        <p:nvSpPr>
          <p:cNvPr id="6" name="Marcador de contenido 5">
            <a:extLst>
              <a:ext uri="{FF2B5EF4-FFF2-40B4-BE49-F238E27FC236}">
                <a16:creationId xmlns:a16="http://schemas.microsoft.com/office/drawing/2014/main" id="{E57A197B-5A64-7A40-AE8E-5BC38166D2DC}"/>
              </a:ext>
            </a:extLst>
          </p:cNvPr>
          <p:cNvSpPr>
            <a:spLocks noGrp="1"/>
          </p:cNvSpPr>
          <p:nvPr>
            <p:ph sz="quarter" idx="4"/>
          </p:nvPr>
        </p:nvSpPr>
        <p:spPr>
          <a:xfrm>
            <a:off x="6172200" y="2505075"/>
            <a:ext cx="5183188" cy="368458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7" name="Marcador de fecha 6">
            <a:extLst>
              <a:ext uri="{FF2B5EF4-FFF2-40B4-BE49-F238E27FC236}">
                <a16:creationId xmlns:a16="http://schemas.microsoft.com/office/drawing/2014/main" id="{BB04AE5E-8BDA-8C4A-AD7C-82199FF7198B}"/>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8" name="Marcador de pie de página 7">
            <a:extLst>
              <a:ext uri="{FF2B5EF4-FFF2-40B4-BE49-F238E27FC236}">
                <a16:creationId xmlns:a16="http://schemas.microsoft.com/office/drawing/2014/main" id="{E4C97413-E4B9-F740-BBAD-66E90C1F3F12}"/>
              </a:ext>
            </a:extLst>
          </p:cNvPr>
          <p:cNvSpPr>
            <a:spLocks noGrp="1"/>
          </p:cNvSpPr>
          <p:nvPr>
            <p:ph type="ftr" sz="quarter" idx="11"/>
          </p:nvPr>
        </p:nvSpPr>
        <p:spPr/>
        <p:txBody>
          <a:bodyPr/>
          <a:lstStyle/>
          <a:p>
            <a:endParaRPr lang="es-ES_tradnl">
              <a:solidFill>
                <a:prstClr val="black">
                  <a:tint val="75000"/>
                </a:prstClr>
              </a:solidFill>
            </a:endParaRPr>
          </a:p>
        </p:txBody>
      </p:sp>
      <p:sp>
        <p:nvSpPr>
          <p:cNvPr id="9" name="Marcador de número de diapositiva 8">
            <a:extLst>
              <a:ext uri="{FF2B5EF4-FFF2-40B4-BE49-F238E27FC236}">
                <a16:creationId xmlns:a16="http://schemas.microsoft.com/office/drawing/2014/main" id="{E41BED57-0644-3942-81A2-A9C2920A8851}"/>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2057151586"/>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0B13DEFB-E487-8E41-A8C1-DCCF7D0AA16D}"/>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fecha 2">
            <a:extLst>
              <a:ext uri="{FF2B5EF4-FFF2-40B4-BE49-F238E27FC236}">
                <a16:creationId xmlns:a16="http://schemas.microsoft.com/office/drawing/2014/main" id="{8C1B2C5B-2030-AA47-8296-C090E4308DE1}"/>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4" name="Marcador de pie de página 3">
            <a:extLst>
              <a:ext uri="{FF2B5EF4-FFF2-40B4-BE49-F238E27FC236}">
                <a16:creationId xmlns:a16="http://schemas.microsoft.com/office/drawing/2014/main" id="{1DAA72AC-60EE-8F4C-8169-5989E1167B9B}"/>
              </a:ext>
            </a:extLst>
          </p:cNvPr>
          <p:cNvSpPr>
            <a:spLocks noGrp="1"/>
          </p:cNvSpPr>
          <p:nvPr>
            <p:ph type="ftr" sz="quarter" idx="11"/>
          </p:nvPr>
        </p:nvSpPr>
        <p:spPr/>
        <p:txBody>
          <a:bodyPr/>
          <a:lstStyle/>
          <a:p>
            <a:endParaRPr lang="es-ES_tradnl">
              <a:solidFill>
                <a:prstClr val="black">
                  <a:tint val="75000"/>
                </a:prstClr>
              </a:solidFill>
            </a:endParaRPr>
          </a:p>
        </p:txBody>
      </p:sp>
      <p:sp>
        <p:nvSpPr>
          <p:cNvPr id="5" name="Marcador de número de diapositiva 4">
            <a:extLst>
              <a:ext uri="{FF2B5EF4-FFF2-40B4-BE49-F238E27FC236}">
                <a16:creationId xmlns:a16="http://schemas.microsoft.com/office/drawing/2014/main" id="{E1E57C5B-DC14-E348-B06A-62387F2B7EC4}"/>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3749627157"/>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Marcador de fecha 1">
            <a:extLst>
              <a:ext uri="{FF2B5EF4-FFF2-40B4-BE49-F238E27FC236}">
                <a16:creationId xmlns:a16="http://schemas.microsoft.com/office/drawing/2014/main" id="{6A4F0F79-1311-4643-97FB-BD6262D3495C}"/>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3" name="Marcador de pie de página 2">
            <a:extLst>
              <a:ext uri="{FF2B5EF4-FFF2-40B4-BE49-F238E27FC236}">
                <a16:creationId xmlns:a16="http://schemas.microsoft.com/office/drawing/2014/main" id="{1D6D1F78-1F12-524F-A379-EA828EC6F842}"/>
              </a:ext>
            </a:extLst>
          </p:cNvPr>
          <p:cNvSpPr>
            <a:spLocks noGrp="1"/>
          </p:cNvSpPr>
          <p:nvPr>
            <p:ph type="ftr" sz="quarter" idx="11"/>
          </p:nvPr>
        </p:nvSpPr>
        <p:spPr/>
        <p:txBody>
          <a:bodyPr/>
          <a:lstStyle/>
          <a:p>
            <a:endParaRPr lang="es-ES_tradnl">
              <a:solidFill>
                <a:prstClr val="black">
                  <a:tint val="75000"/>
                </a:prstClr>
              </a:solidFill>
            </a:endParaRPr>
          </a:p>
        </p:txBody>
      </p:sp>
      <p:sp>
        <p:nvSpPr>
          <p:cNvPr id="4" name="Marcador de número de diapositiva 3">
            <a:extLst>
              <a:ext uri="{FF2B5EF4-FFF2-40B4-BE49-F238E27FC236}">
                <a16:creationId xmlns:a16="http://schemas.microsoft.com/office/drawing/2014/main" id="{13F5889A-0411-B744-9045-20EA5A98C7B6}"/>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3433174099"/>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F6F5947-5E5B-4F43-83F8-6562A598FEF5}"/>
              </a:ext>
            </a:extLst>
          </p:cNvPr>
          <p:cNvSpPr>
            <a:spLocks noGrp="1"/>
          </p:cNvSpPr>
          <p:nvPr>
            <p:ph type="title"/>
          </p:nvPr>
        </p:nvSpPr>
        <p:spPr>
          <a:xfrm>
            <a:off x="839788" y="457200"/>
            <a:ext cx="3932237" cy="1600200"/>
          </a:xfrm>
        </p:spPr>
        <p:txBody>
          <a:bodyPr anchor="b"/>
          <a:lstStyle>
            <a:lvl1pPr>
              <a:defRPr sz="3200"/>
            </a:lvl1pPr>
          </a:lstStyle>
          <a:p>
            <a:r>
              <a:rPr lang="es-MX"/>
              <a:t>Haz clic para modificar el estilo de título del patrón</a:t>
            </a:r>
            <a:endParaRPr lang="es-ES_tradnl"/>
          </a:p>
        </p:txBody>
      </p:sp>
      <p:sp>
        <p:nvSpPr>
          <p:cNvPr id="3" name="Marcador de contenido 2">
            <a:extLst>
              <a:ext uri="{FF2B5EF4-FFF2-40B4-BE49-F238E27FC236}">
                <a16:creationId xmlns:a16="http://schemas.microsoft.com/office/drawing/2014/main" id="{F4E3945F-9DCD-D84B-A541-30F108E2549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texto 3">
            <a:extLst>
              <a:ext uri="{FF2B5EF4-FFF2-40B4-BE49-F238E27FC236}">
                <a16:creationId xmlns:a16="http://schemas.microsoft.com/office/drawing/2014/main" id="{6031D45E-0CAD-A94E-ABFD-1158275B5C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MX"/>
              <a:t>Haga clic para modificar los estilos de texto del patrón</a:t>
            </a:r>
          </a:p>
        </p:txBody>
      </p:sp>
      <p:sp>
        <p:nvSpPr>
          <p:cNvPr id="5" name="Marcador de fecha 4">
            <a:extLst>
              <a:ext uri="{FF2B5EF4-FFF2-40B4-BE49-F238E27FC236}">
                <a16:creationId xmlns:a16="http://schemas.microsoft.com/office/drawing/2014/main" id="{B0A23D59-6ADC-6A40-8748-57D267335C31}"/>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6" name="Marcador de pie de página 5">
            <a:extLst>
              <a:ext uri="{FF2B5EF4-FFF2-40B4-BE49-F238E27FC236}">
                <a16:creationId xmlns:a16="http://schemas.microsoft.com/office/drawing/2014/main" id="{A53C0302-4956-2B47-BFFD-165861BFEBBF}"/>
              </a:ext>
            </a:extLst>
          </p:cNvPr>
          <p:cNvSpPr>
            <a:spLocks noGrp="1"/>
          </p:cNvSpPr>
          <p:nvPr>
            <p:ph type="ftr" sz="quarter" idx="11"/>
          </p:nvPr>
        </p:nvSpPr>
        <p:spPr/>
        <p:txBody>
          <a:bodyPr/>
          <a:lstStyle/>
          <a:p>
            <a:endParaRPr lang="es-ES_tradnl">
              <a:solidFill>
                <a:prstClr val="black">
                  <a:tint val="75000"/>
                </a:prstClr>
              </a:solidFill>
            </a:endParaRPr>
          </a:p>
        </p:txBody>
      </p:sp>
      <p:sp>
        <p:nvSpPr>
          <p:cNvPr id="7" name="Marcador de número de diapositiva 6">
            <a:extLst>
              <a:ext uri="{FF2B5EF4-FFF2-40B4-BE49-F238E27FC236}">
                <a16:creationId xmlns:a16="http://schemas.microsoft.com/office/drawing/2014/main" id="{CBB65C09-4C8A-5440-B7B9-BA05464FC3DC}"/>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3621146598"/>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7234E543-EB3F-5544-8A6C-B95FBDB93037}"/>
              </a:ext>
            </a:extLst>
          </p:cNvPr>
          <p:cNvSpPr>
            <a:spLocks noGrp="1"/>
          </p:cNvSpPr>
          <p:nvPr>
            <p:ph type="title"/>
          </p:nvPr>
        </p:nvSpPr>
        <p:spPr>
          <a:xfrm>
            <a:off x="839788" y="457200"/>
            <a:ext cx="3932237" cy="1600200"/>
          </a:xfrm>
        </p:spPr>
        <p:txBody>
          <a:bodyPr anchor="b"/>
          <a:lstStyle>
            <a:lvl1pPr>
              <a:defRPr sz="3200"/>
            </a:lvl1pPr>
          </a:lstStyle>
          <a:p>
            <a:r>
              <a:rPr lang="es-MX"/>
              <a:t>Haz clic para modificar el estilo de título del patrón</a:t>
            </a:r>
            <a:endParaRPr lang="es-ES_tradnl"/>
          </a:p>
        </p:txBody>
      </p:sp>
      <p:sp>
        <p:nvSpPr>
          <p:cNvPr id="3" name="Marcador de posición de imagen 2">
            <a:extLst>
              <a:ext uri="{FF2B5EF4-FFF2-40B4-BE49-F238E27FC236}">
                <a16:creationId xmlns:a16="http://schemas.microsoft.com/office/drawing/2014/main" id="{3AF72527-0F4F-AA43-88A9-BCBC88EA16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s-ES_tradnl"/>
          </a:p>
        </p:txBody>
      </p:sp>
      <p:sp>
        <p:nvSpPr>
          <p:cNvPr id="4" name="Marcador de texto 3">
            <a:extLst>
              <a:ext uri="{FF2B5EF4-FFF2-40B4-BE49-F238E27FC236}">
                <a16:creationId xmlns:a16="http://schemas.microsoft.com/office/drawing/2014/main" id="{A3A7FCE1-2557-9E4C-8C07-2E7CC5803A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MX"/>
              <a:t>Haga clic para modificar los estilos de texto del patrón</a:t>
            </a:r>
          </a:p>
        </p:txBody>
      </p:sp>
      <p:sp>
        <p:nvSpPr>
          <p:cNvPr id="5" name="Marcador de fecha 4">
            <a:extLst>
              <a:ext uri="{FF2B5EF4-FFF2-40B4-BE49-F238E27FC236}">
                <a16:creationId xmlns:a16="http://schemas.microsoft.com/office/drawing/2014/main" id="{7CCE5EFE-648C-3A40-BF7F-03A6C9A50E08}"/>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6" name="Marcador de pie de página 5">
            <a:extLst>
              <a:ext uri="{FF2B5EF4-FFF2-40B4-BE49-F238E27FC236}">
                <a16:creationId xmlns:a16="http://schemas.microsoft.com/office/drawing/2014/main" id="{09D8875A-E206-B746-B653-23D09944354B}"/>
              </a:ext>
            </a:extLst>
          </p:cNvPr>
          <p:cNvSpPr>
            <a:spLocks noGrp="1"/>
          </p:cNvSpPr>
          <p:nvPr>
            <p:ph type="ftr" sz="quarter" idx="11"/>
          </p:nvPr>
        </p:nvSpPr>
        <p:spPr/>
        <p:txBody>
          <a:bodyPr/>
          <a:lstStyle/>
          <a:p>
            <a:endParaRPr lang="es-ES_tradnl">
              <a:solidFill>
                <a:prstClr val="black">
                  <a:tint val="75000"/>
                </a:prstClr>
              </a:solidFill>
            </a:endParaRPr>
          </a:p>
        </p:txBody>
      </p:sp>
      <p:sp>
        <p:nvSpPr>
          <p:cNvPr id="7" name="Marcador de número de diapositiva 6">
            <a:extLst>
              <a:ext uri="{FF2B5EF4-FFF2-40B4-BE49-F238E27FC236}">
                <a16:creationId xmlns:a16="http://schemas.microsoft.com/office/drawing/2014/main" id="{B9902AAC-653A-0548-BBA5-40A18E87CA67}"/>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1799283261"/>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C2063686-7403-B743-B0B0-FAE7AEECA3D3}"/>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texto vertical 2">
            <a:extLst>
              <a:ext uri="{FF2B5EF4-FFF2-40B4-BE49-F238E27FC236}">
                <a16:creationId xmlns:a16="http://schemas.microsoft.com/office/drawing/2014/main" id="{C74B11BC-A3EB-2D45-AA0F-F4D1098DDE11}"/>
              </a:ext>
            </a:extLst>
          </p:cNvPr>
          <p:cNvSpPr>
            <a:spLocks noGrp="1"/>
          </p:cNvSpPr>
          <p:nvPr>
            <p:ph type="body" orient="vert" idx="1"/>
          </p:nvPr>
        </p:nvSpPr>
        <p:spPr/>
        <p:txBody>
          <a:bodyPr vert="eaVert"/>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90030CA3-FF6A-8145-A191-FDBA848E61AB}"/>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C54DDA95-885C-A24A-9279-8775C435522F}"/>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51DA4109-6B61-5246-BD60-D68CD1A20226}"/>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2281168525"/>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Título vertical 1">
            <a:extLst>
              <a:ext uri="{FF2B5EF4-FFF2-40B4-BE49-F238E27FC236}">
                <a16:creationId xmlns:a16="http://schemas.microsoft.com/office/drawing/2014/main" id="{1FEC0E0E-E051-BF4E-BE52-EF53F70B6CB5}"/>
              </a:ext>
            </a:extLst>
          </p:cNvPr>
          <p:cNvSpPr>
            <a:spLocks noGrp="1"/>
          </p:cNvSpPr>
          <p:nvPr>
            <p:ph type="title" orient="vert"/>
          </p:nvPr>
        </p:nvSpPr>
        <p:spPr>
          <a:xfrm>
            <a:off x="8724900" y="365125"/>
            <a:ext cx="2628900" cy="5811838"/>
          </a:xfrm>
        </p:spPr>
        <p:txBody>
          <a:bodyPr vert="eaVert"/>
          <a:lstStyle/>
          <a:p>
            <a:r>
              <a:rPr lang="es-MX"/>
              <a:t>Haz clic para modificar el estilo de título del patrón</a:t>
            </a:r>
            <a:endParaRPr lang="es-ES_tradnl"/>
          </a:p>
        </p:txBody>
      </p:sp>
      <p:sp>
        <p:nvSpPr>
          <p:cNvPr id="3" name="Marcador de texto vertical 2">
            <a:extLst>
              <a:ext uri="{FF2B5EF4-FFF2-40B4-BE49-F238E27FC236}">
                <a16:creationId xmlns:a16="http://schemas.microsoft.com/office/drawing/2014/main" id="{36A5AD57-5943-DE4B-8C4F-B359D80D5FEF}"/>
              </a:ext>
            </a:extLst>
          </p:cNvPr>
          <p:cNvSpPr>
            <a:spLocks noGrp="1"/>
          </p:cNvSpPr>
          <p:nvPr>
            <p:ph type="body" orient="vert" idx="1"/>
          </p:nvPr>
        </p:nvSpPr>
        <p:spPr>
          <a:xfrm>
            <a:off x="838200" y="365125"/>
            <a:ext cx="7734300" cy="5811838"/>
          </a:xfrm>
        </p:spPr>
        <p:txBody>
          <a:bodyPr vert="eaVert"/>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243288BA-301D-6540-9BAB-468FAE41F156}"/>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49E26692-9C3C-B742-8DBE-64CF18D82208}"/>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40677DB8-F4E5-6141-99B0-6B4D40311EFC}"/>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249977566"/>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3D0EE23-777E-374A-AAA0-DFE7E87B3771}"/>
              </a:ext>
            </a:extLst>
          </p:cNvPr>
          <p:cNvSpPr>
            <a:spLocks noGrp="1"/>
          </p:cNvSpPr>
          <p:nvPr>
            <p:ph type="ctrTitle"/>
          </p:nvPr>
        </p:nvSpPr>
        <p:spPr>
          <a:xfrm>
            <a:off x="1524000" y="1122363"/>
            <a:ext cx="9144000" cy="2387600"/>
          </a:xfrm>
        </p:spPr>
        <p:txBody>
          <a:bodyPr anchor="b"/>
          <a:lstStyle>
            <a:lvl1pPr algn="ctr">
              <a:defRPr sz="6000"/>
            </a:lvl1pPr>
          </a:lstStyle>
          <a:p>
            <a:r>
              <a:rPr lang="es-MX"/>
              <a:t>Haz clic para modificar el estilo de título del patrón</a:t>
            </a:r>
            <a:endParaRPr lang="es-ES_tradnl"/>
          </a:p>
        </p:txBody>
      </p:sp>
      <p:sp>
        <p:nvSpPr>
          <p:cNvPr id="3" name="Subtítulo 2">
            <a:extLst>
              <a:ext uri="{FF2B5EF4-FFF2-40B4-BE49-F238E27FC236}">
                <a16:creationId xmlns:a16="http://schemas.microsoft.com/office/drawing/2014/main" id="{BF3CDF85-9108-DC40-A944-26E766EE5DF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s-MX"/>
              <a:t>Haz clic para editar el estilo de subtítulo del patrón</a:t>
            </a:r>
            <a:endParaRPr lang="es-ES_tradnl"/>
          </a:p>
        </p:txBody>
      </p:sp>
      <p:sp>
        <p:nvSpPr>
          <p:cNvPr id="4" name="Marcador de fecha 3">
            <a:extLst>
              <a:ext uri="{FF2B5EF4-FFF2-40B4-BE49-F238E27FC236}">
                <a16:creationId xmlns:a16="http://schemas.microsoft.com/office/drawing/2014/main" id="{5F78D2D8-0F47-434E-BEBD-6222A26B2EA4}"/>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C3383E9B-E2A2-D041-9D9B-CC750722CF99}"/>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0EB03664-2193-BE41-867A-7066493CEFB5}"/>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2648096264"/>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6073C45-43C7-CA4C-A420-D3CB05B99B52}"/>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contenido 2">
            <a:extLst>
              <a:ext uri="{FF2B5EF4-FFF2-40B4-BE49-F238E27FC236}">
                <a16:creationId xmlns:a16="http://schemas.microsoft.com/office/drawing/2014/main" id="{1971E84A-70E4-5E44-9F34-11AC6356A7F5}"/>
              </a:ext>
            </a:extLst>
          </p:cNvPr>
          <p:cNvSpPr>
            <a:spLocks noGrp="1"/>
          </p:cNvSpPr>
          <p:nvPr>
            <p:ph idx="1"/>
          </p:nvPr>
        </p:nvSpPr>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EED1A01A-FBF1-E243-9A2D-801725C2DD1A}"/>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54D0A7E7-9A9A-3C4D-B1E7-E9845F6CC2CB}"/>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798880F1-D763-8F4B-A9BD-C1A885A69BED}"/>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1533884681"/>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D3B19950-F992-2947-A008-956C8FB8D914}"/>
              </a:ext>
            </a:extLst>
          </p:cNvPr>
          <p:cNvSpPr>
            <a:spLocks noGrp="1"/>
          </p:cNvSpPr>
          <p:nvPr>
            <p:ph type="title"/>
          </p:nvPr>
        </p:nvSpPr>
        <p:spPr>
          <a:xfrm>
            <a:off x="831850" y="1709738"/>
            <a:ext cx="10515600" cy="2852737"/>
          </a:xfrm>
        </p:spPr>
        <p:txBody>
          <a:bodyPr anchor="b"/>
          <a:lstStyle>
            <a:lvl1pPr>
              <a:defRPr sz="6000"/>
            </a:lvl1pPr>
          </a:lstStyle>
          <a:p>
            <a:r>
              <a:rPr lang="es-MX"/>
              <a:t>Haz clic para modificar el estilo de título del patrón</a:t>
            </a:r>
            <a:endParaRPr lang="es-ES_tradnl"/>
          </a:p>
        </p:txBody>
      </p:sp>
      <p:sp>
        <p:nvSpPr>
          <p:cNvPr id="3" name="Marcador de texto 2">
            <a:extLst>
              <a:ext uri="{FF2B5EF4-FFF2-40B4-BE49-F238E27FC236}">
                <a16:creationId xmlns:a16="http://schemas.microsoft.com/office/drawing/2014/main" id="{BB0C60C2-3E17-384E-AEF0-C1D29C555C1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s-MX"/>
              <a:t>Haga clic para modificar los estilos de texto del patrón</a:t>
            </a:r>
          </a:p>
        </p:txBody>
      </p:sp>
      <p:sp>
        <p:nvSpPr>
          <p:cNvPr id="4" name="Marcador de fecha 3">
            <a:extLst>
              <a:ext uri="{FF2B5EF4-FFF2-40B4-BE49-F238E27FC236}">
                <a16:creationId xmlns:a16="http://schemas.microsoft.com/office/drawing/2014/main" id="{80EC10B0-80A5-884A-8303-A9627187668A}"/>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101580A8-1A22-8245-9E92-67A4AB64A10D}"/>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3A565F33-1BC0-9E4F-801B-196B67488AB6}"/>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4013276727"/>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CFDEE75A-9E4E-EF40-A326-B192F84E7781}"/>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contenido 2">
            <a:extLst>
              <a:ext uri="{FF2B5EF4-FFF2-40B4-BE49-F238E27FC236}">
                <a16:creationId xmlns:a16="http://schemas.microsoft.com/office/drawing/2014/main" id="{00ACF98D-73C1-7F4A-AE3A-7F7D29123B86}"/>
              </a:ext>
            </a:extLst>
          </p:cNvPr>
          <p:cNvSpPr>
            <a:spLocks noGrp="1"/>
          </p:cNvSpPr>
          <p:nvPr>
            <p:ph sz="half" idx="1"/>
          </p:nvPr>
        </p:nvSpPr>
        <p:spPr>
          <a:xfrm>
            <a:off x="838200" y="1825625"/>
            <a:ext cx="5181600" cy="435133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contenido 3">
            <a:extLst>
              <a:ext uri="{FF2B5EF4-FFF2-40B4-BE49-F238E27FC236}">
                <a16:creationId xmlns:a16="http://schemas.microsoft.com/office/drawing/2014/main" id="{02F5D953-FCFA-9B4B-A415-AD677C653D91}"/>
              </a:ext>
            </a:extLst>
          </p:cNvPr>
          <p:cNvSpPr>
            <a:spLocks noGrp="1"/>
          </p:cNvSpPr>
          <p:nvPr>
            <p:ph sz="half" idx="2"/>
          </p:nvPr>
        </p:nvSpPr>
        <p:spPr>
          <a:xfrm>
            <a:off x="6172200" y="1825625"/>
            <a:ext cx="5181600" cy="435133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5" name="Marcador de fecha 4">
            <a:extLst>
              <a:ext uri="{FF2B5EF4-FFF2-40B4-BE49-F238E27FC236}">
                <a16:creationId xmlns:a16="http://schemas.microsoft.com/office/drawing/2014/main" id="{55759904-CA0D-BF41-BEA7-ECC47F45ECC6}"/>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6" name="Marcador de pie de página 5">
            <a:extLst>
              <a:ext uri="{FF2B5EF4-FFF2-40B4-BE49-F238E27FC236}">
                <a16:creationId xmlns:a16="http://schemas.microsoft.com/office/drawing/2014/main" id="{4074A04F-B830-4447-8B6C-F5277AC2B96E}"/>
              </a:ext>
            </a:extLst>
          </p:cNvPr>
          <p:cNvSpPr>
            <a:spLocks noGrp="1"/>
          </p:cNvSpPr>
          <p:nvPr>
            <p:ph type="ftr" sz="quarter" idx="11"/>
          </p:nvPr>
        </p:nvSpPr>
        <p:spPr/>
        <p:txBody>
          <a:bodyPr/>
          <a:lstStyle/>
          <a:p>
            <a:endParaRPr lang="es-ES_tradnl">
              <a:solidFill>
                <a:prstClr val="black">
                  <a:tint val="75000"/>
                </a:prstClr>
              </a:solidFill>
            </a:endParaRPr>
          </a:p>
        </p:txBody>
      </p:sp>
      <p:sp>
        <p:nvSpPr>
          <p:cNvPr id="7" name="Marcador de número de diapositiva 6">
            <a:extLst>
              <a:ext uri="{FF2B5EF4-FFF2-40B4-BE49-F238E27FC236}">
                <a16:creationId xmlns:a16="http://schemas.microsoft.com/office/drawing/2014/main" id="{604529FB-3A61-734B-B292-895745B7F00C}"/>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1789524170"/>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6E1616F-7781-3940-95D5-8E497C201025}"/>
              </a:ext>
            </a:extLst>
          </p:cNvPr>
          <p:cNvSpPr>
            <a:spLocks noGrp="1"/>
          </p:cNvSpPr>
          <p:nvPr>
            <p:ph type="title"/>
          </p:nvPr>
        </p:nvSpPr>
        <p:spPr>
          <a:xfrm>
            <a:off x="839788" y="365125"/>
            <a:ext cx="10515600" cy="1325563"/>
          </a:xfrm>
        </p:spPr>
        <p:txBody>
          <a:bodyPr/>
          <a:lstStyle/>
          <a:p>
            <a:r>
              <a:rPr lang="es-MX"/>
              <a:t>Haz clic para modificar el estilo de título del patrón</a:t>
            </a:r>
            <a:endParaRPr lang="es-ES_tradnl"/>
          </a:p>
        </p:txBody>
      </p:sp>
      <p:sp>
        <p:nvSpPr>
          <p:cNvPr id="3" name="Marcador de texto 2">
            <a:extLst>
              <a:ext uri="{FF2B5EF4-FFF2-40B4-BE49-F238E27FC236}">
                <a16:creationId xmlns:a16="http://schemas.microsoft.com/office/drawing/2014/main" id="{693963E9-9F39-8E46-A591-150DF44724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MX"/>
              <a:t>Haga clic para modificar los estilos de texto del patrón</a:t>
            </a:r>
          </a:p>
        </p:txBody>
      </p:sp>
      <p:sp>
        <p:nvSpPr>
          <p:cNvPr id="4" name="Marcador de contenido 3">
            <a:extLst>
              <a:ext uri="{FF2B5EF4-FFF2-40B4-BE49-F238E27FC236}">
                <a16:creationId xmlns:a16="http://schemas.microsoft.com/office/drawing/2014/main" id="{08CA5872-F158-BC41-9560-E9732FEA9FE5}"/>
              </a:ext>
            </a:extLst>
          </p:cNvPr>
          <p:cNvSpPr>
            <a:spLocks noGrp="1"/>
          </p:cNvSpPr>
          <p:nvPr>
            <p:ph sz="half" idx="2"/>
          </p:nvPr>
        </p:nvSpPr>
        <p:spPr>
          <a:xfrm>
            <a:off x="839788" y="2505075"/>
            <a:ext cx="5157787" cy="368458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5" name="Marcador de texto 4">
            <a:extLst>
              <a:ext uri="{FF2B5EF4-FFF2-40B4-BE49-F238E27FC236}">
                <a16:creationId xmlns:a16="http://schemas.microsoft.com/office/drawing/2014/main" id="{B57C2841-7E4A-C542-825D-71E24362BAF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MX"/>
              <a:t>Haga clic para modificar los estilos de texto del patrón</a:t>
            </a:r>
          </a:p>
        </p:txBody>
      </p:sp>
      <p:sp>
        <p:nvSpPr>
          <p:cNvPr id="6" name="Marcador de contenido 5">
            <a:extLst>
              <a:ext uri="{FF2B5EF4-FFF2-40B4-BE49-F238E27FC236}">
                <a16:creationId xmlns:a16="http://schemas.microsoft.com/office/drawing/2014/main" id="{E57A197B-5A64-7A40-AE8E-5BC38166D2DC}"/>
              </a:ext>
            </a:extLst>
          </p:cNvPr>
          <p:cNvSpPr>
            <a:spLocks noGrp="1"/>
          </p:cNvSpPr>
          <p:nvPr>
            <p:ph sz="quarter" idx="4"/>
          </p:nvPr>
        </p:nvSpPr>
        <p:spPr>
          <a:xfrm>
            <a:off x="6172200" y="2505075"/>
            <a:ext cx="5183188" cy="368458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7" name="Marcador de fecha 6">
            <a:extLst>
              <a:ext uri="{FF2B5EF4-FFF2-40B4-BE49-F238E27FC236}">
                <a16:creationId xmlns:a16="http://schemas.microsoft.com/office/drawing/2014/main" id="{BB04AE5E-8BDA-8C4A-AD7C-82199FF7198B}"/>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8" name="Marcador de pie de página 7">
            <a:extLst>
              <a:ext uri="{FF2B5EF4-FFF2-40B4-BE49-F238E27FC236}">
                <a16:creationId xmlns:a16="http://schemas.microsoft.com/office/drawing/2014/main" id="{E4C97413-E4B9-F740-BBAD-66E90C1F3F12}"/>
              </a:ext>
            </a:extLst>
          </p:cNvPr>
          <p:cNvSpPr>
            <a:spLocks noGrp="1"/>
          </p:cNvSpPr>
          <p:nvPr>
            <p:ph type="ftr" sz="quarter" idx="11"/>
          </p:nvPr>
        </p:nvSpPr>
        <p:spPr/>
        <p:txBody>
          <a:bodyPr/>
          <a:lstStyle/>
          <a:p>
            <a:endParaRPr lang="es-ES_tradnl">
              <a:solidFill>
                <a:prstClr val="black">
                  <a:tint val="75000"/>
                </a:prstClr>
              </a:solidFill>
            </a:endParaRPr>
          </a:p>
        </p:txBody>
      </p:sp>
      <p:sp>
        <p:nvSpPr>
          <p:cNvPr id="9" name="Marcador de número de diapositiva 8">
            <a:extLst>
              <a:ext uri="{FF2B5EF4-FFF2-40B4-BE49-F238E27FC236}">
                <a16:creationId xmlns:a16="http://schemas.microsoft.com/office/drawing/2014/main" id="{E41BED57-0644-3942-81A2-A9C2920A8851}"/>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2653321285"/>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0B13DEFB-E487-8E41-A8C1-DCCF7D0AA16D}"/>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fecha 2">
            <a:extLst>
              <a:ext uri="{FF2B5EF4-FFF2-40B4-BE49-F238E27FC236}">
                <a16:creationId xmlns:a16="http://schemas.microsoft.com/office/drawing/2014/main" id="{8C1B2C5B-2030-AA47-8296-C090E4308DE1}"/>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4" name="Marcador de pie de página 3">
            <a:extLst>
              <a:ext uri="{FF2B5EF4-FFF2-40B4-BE49-F238E27FC236}">
                <a16:creationId xmlns:a16="http://schemas.microsoft.com/office/drawing/2014/main" id="{1DAA72AC-60EE-8F4C-8169-5989E1167B9B}"/>
              </a:ext>
            </a:extLst>
          </p:cNvPr>
          <p:cNvSpPr>
            <a:spLocks noGrp="1"/>
          </p:cNvSpPr>
          <p:nvPr>
            <p:ph type="ftr" sz="quarter" idx="11"/>
          </p:nvPr>
        </p:nvSpPr>
        <p:spPr/>
        <p:txBody>
          <a:bodyPr/>
          <a:lstStyle/>
          <a:p>
            <a:endParaRPr lang="es-ES_tradnl">
              <a:solidFill>
                <a:prstClr val="black">
                  <a:tint val="75000"/>
                </a:prstClr>
              </a:solidFill>
            </a:endParaRPr>
          </a:p>
        </p:txBody>
      </p:sp>
      <p:sp>
        <p:nvSpPr>
          <p:cNvPr id="5" name="Marcador de número de diapositiva 4">
            <a:extLst>
              <a:ext uri="{FF2B5EF4-FFF2-40B4-BE49-F238E27FC236}">
                <a16:creationId xmlns:a16="http://schemas.microsoft.com/office/drawing/2014/main" id="{E1E57C5B-DC14-E348-B06A-62387F2B7EC4}"/>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2013011371"/>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Marcador de fecha 1">
            <a:extLst>
              <a:ext uri="{FF2B5EF4-FFF2-40B4-BE49-F238E27FC236}">
                <a16:creationId xmlns:a16="http://schemas.microsoft.com/office/drawing/2014/main" id="{6A4F0F79-1311-4643-97FB-BD6262D3495C}"/>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3" name="Marcador de pie de página 2">
            <a:extLst>
              <a:ext uri="{FF2B5EF4-FFF2-40B4-BE49-F238E27FC236}">
                <a16:creationId xmlns:a16="http://schemas.microsoft.com/office/drawing/2014/main" id="{1D6D1F78-1F12-524F-A379-EA828EC6F842}"/>
              </a:ext>
            </a:extLst>
          </p:cNvPr>
          <p:cNvSpPr>
            <a:spLocks noGrp="1"/>
          </p:cNvSpPr>
          <p:nvPr>
            <p:ph type="ftr" sz="quarter" idx="11"/>
          </p:nvPr>
        </p:nvSpPr>
        <p:spPr/>
        <p:txBody>
          <a:bodyPr/>
          <a:lstStyle/>
          <a:p>
            <a:endParaRPr lang="es-ES_tradnl">
              <a:solidFill>
                <a:prstClr val="black">
                  <a:tint val="75000"/>
                </a:prstClr>
              </a:solidFill>
            </a:endParaRPr>
          </a:p>
        </p:txBody>
      </p:sp>
      <p:sp>
        <p:nvSpPr>
          <p:cNvPr id="4" name="Marcador de número de diapositiva 3">
            <a:extLst>
              <a:ext uri="{FF2B5EF4-FFF2-40B4-BE49-F238E27FC236}">
                <a16:creationId xmlns:a16="http://schemas.microsoft.com/office/drawing/2014/main" id="{13F5889A-0411-B744-9045-20EA5A98C7B6}"/>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2266657633"/>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F6F5947-5E5B-4F43-83F8-6562A598FEF5}"/>
              </a:ext>
            </a:extLst>
          </p:cNvPr>
          <p:cNvSpPr>
            <a:spLocks noGrp="1"/>
          </p:cNvSpPr>
          <p:nvPr>
            <p:ph type="title"/>
          </p:nvPr>
        </p:nvSpPr>
        <p:spPr>
          <a:xfrm>
            <a:off x="839788" y="457200"/>
            <a:ext cx="3932237" cy="1600200"/>
          </a:xfrm>
        </p:spPr>
        <p:txBody>
          <a:bodyPr anchor="b"/>
          <a:lstStyle>
            <a:lvl1pPr>
              <a:defRPr sz="3200"/>
            </a:lvl1pPr>
          </a:lstStyle>
          <a:p>
            <a:r>
              <a:rPr lang="es-MX"/>
              <a:t>Haz clic para modificar el estilo de título del patrón</a:t>
            </a:r>
            <a:endParaRPr lang="es-ES_tradnl"/>
          </a:p>
        </p:txBody>
      </p:sp>
      <p:sp>
        <p:nvSpPr>
          <p:cNvPr id="3" name="Marcador de contenido 2">
            <a:extLst>
              <a:ext uri="{FF2B5EF4-FFF2-40B4-BE49-F238E27FC236}">
                <a16:creationId xmlns:a16="http://schemas.microsoft.com/office/drawing/2014/main" id="{F4E3945F-9DCD-D84B-A541-30F108E2549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texto 3">
            <a:extLst>
              <a:ext uri="{FF2B5EF4-FFF2-40B4-BE49-F238E27FC236}">
                <a16:creationId xmlns:a16="http://schemas.microsoft.com/office/drawing/2014/main" id="{6031D45E-0CAD-A94E-ABFD-1158275B5C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MX"/>
              <a:t>Haga clic para modificar los estilos de texto del patrón</a:t>
            </a:r>
          </a:p>
        </p:txBody>
      </p:sp>
      <p:sp>
        <p:nvSpPr>
          <p:cNvPr id="5" name="Marcador de fecha 4">
            <a:extLst>
              <a:ext uri="{FF2B5EF4-FFF2-40B4-BE49-F238E27FC236}">
                <a16:creationId xmlns:a16="http://schemas.microsoft.com/office/drawing/2014/main" id="{B0A23D59-6ADC-6A40-8748-57D267335C31}"/>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6" name="Marcador de pie de página 5">
            <a:extLst>
              <a:ext uri="{FF2B5EF4-FFF2-40B4-BE49-F238E27FC236}">
                <a16:creationId xmlns:a16="http://schemas.microsoft.com/office/drawing/2014/main" id="{A53C0302-4956-2B47-BFFD-165861BFEBBF}"/>
              </a:ext>
            </a:extLst>
          </p:cNvPr>
          <p:cNvSpPr>
            <a:spLocks noGrp="1"/>
          </p:cNvSpPr>
          <p:nvPr>
            <p:ph type="ftr" sz="quarter" idx="11"/>
          </p:nvPr>
        </p:nvSpPr>
        <p:spPr/>
        <p:txBody>
          <a:bodyPr/>
          <a:lstStyle/>
          <a:p>
            <a:endParaRPr lang="es-ES_tradnl">
              <a:solidFill>
                <a:prstClr val="black">
                  <a:tint val="75000"/>
                </a:prstClr>
              </a:solidFill>
            </a:endParaRPr>
          </a:p>
        </p:txBody>
      </p:sp>
      <p:sp>
        <p:nvSpPr>
          <p:cNvPr id="7" name="Marcador de número de diapositiva 6">
            <a:extLst>
              <a:ext uri="{FF2B5EF4-FFF2-40B4-BE49-F238E27FC236}">
                <a16:creationId xmlns:a16="http://schemas.microsoft.com/office/drawing/2014/main" id="{CBB65C09-4C8A-5440-B7B9-BA05464FC3DC}"/>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4029063500"/>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7234E543-EB3F-5544-8A6C-B95FBDB93037}"/>
              </a:ext>
            </a:extLst>
          </p:cNvPr>
          <p:cNvSpPr>
            <a:spLocks noGrp="1"/>
          </p:cNvSpPr>
          <p:nvPr>
            <p:ph type="title"/>
          </p:nvPr>
        </p:nvSpPr>
        <p:spPr>
          <a:xfrm>
            <a:off x="839788" y="457200"/>
            <a:ext cx="3932237" cy="1600200"/>
          </a:xfrm>
        </p:spPr>
        <p:txBody>
          <a:bodyPr anchor="b"/>
          <a:lstStyle>
            <a:lvl1pPr>
              <a:defRPr sz="3200"/>
            </a:lvl1pPr>
          </a:lstStyle>
          <a:p>
            <a:r>
              <a:rPr lang="es-MX"/>
              <a:t>Haz clic para modificar el estilo de título del patrón</a:t>
            </a:r>
            <a:endParaRPr lang="es-ES_tradnl"/>
          </a:p>
        </p:txBody>
      </p:sp>
      <p:sp>
        <p:nvSpPr>
          <p:cNvPr id="3" name="Marcador de posición de imagen 2">
            <a:extLst>
              <a:ext uri="{FF2B5EF4-FFF2-40B4-BE49-F238E27FC236}">
                <a16:creationId xmlns:a16="http://schemas.microsoft.com/office/drawing/2014/main" id="{3AF72527-0F4F-AA43-88A9-BCBC88EA16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s-ES_tradnl"/>
          </a:p>
        </p:txBody>
      </p:sp>
      <p:sp>
        <p:nvSpPr>
          <p:cNvPr id="4" name="Marcador de texto 3">
            <a:extLst>
              <a:ext uri="{FF2B5EF4-FFF2-40B4-BE49-F238E27FC236}">
                <a16:creationId xmlns:a16="http://schemas.microsoft.com/office/drawing/2014/main" id="{A3A7FCE1-2557-9E4C-8C07-2E7CC5803A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MX"/>
              <a:t>Haga clic para modificar los estilos de texto del patrón</a:t>
            </a:r>
          </a:p>
        </p:txBody>
      </p:sp>
      <p:sp>
        <p:nvSpPr>
          <p:cNvPr id="5" name="Marcador de fecha 4">
            <a:extLst>
              <a:ext uri="{FF2B5EF4-FFF2-40B4-BE49-F238E27FC236}">
                <a16:creationId xmlns:a16="http://schemas.microsoft.com/office/drawing/2014/main" id="{7CCE5EFE-648C-3A40-BF7F-03A6C9A50E08}"/>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6" name="Marcador de pie de página 5">
            <a:extLst>
              <a:ext uri="{FF2B5EF4-FFF2-40B4-BE49-F238E27FC236}">
                <a16:creationId xmlns:a16="http://schemas.microsoft.com/office/drawing/2014/main" id="{09D8875A-E206-B746-B653-23D09944354B}"/>
              </a:ext>
            </a:extLst>
          </p:cNvPr>
          <p:cNvSpPr>
            <a:spLocks noGrp="1"/>
          </p:cNvSpPr>
          <p:nvPr>
            <p:ph type="ftr" sz="quarter" idx="11"/>
          </p:nvPr>
        </p:nvSpPr>
        <p:spPr/>
        <p:txBody>
          <a:bodyPr/>
          <a:lstStyle/>
          <a:p>
            <a:endParaRPr lang="es-ES_tradnl">
              <a:solidFill>
                <a:prstClr val="black">
                  <a:tint val="75000"/>
                </a:prstClr>
              </a:solidFill>
            </a:endParaRPr>
          </a:p>
        </p:txBody>
      </p:sp>
      <p:sp>
        <p:nvSpPr>
          <p:cNvPr id="7" name="Marcador de número de diapositiva 6">
            <a:extLst>
              <a:ext uri="{FF2B5EF4-FFF2-40B4-BE49-F238E27FC236}">
                <a16:creationId xmlns:a16="http://schemas.microsoft.com/office/drawing/2014/main" id="{B9902AAC-653A-0548-BBA5-40A18E87CA67}"/>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2964493952"/>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C2063686-7403-B743-B0B0-FAE7AEECA3D3}"/>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texto vertical 2">
            <a:extLst>
              <a:ext uri="{FF2B5EF4-FFF2-40B4-BE49-F238E27FC236}">
                <a16:creationId xmlns:a16="http://schemas.microsoft.com/office/drawing/2014/main" id="{C74B11BC-A3EB-2D45-AA0F-F4D1098DDE11}"/>
              </a:ext>
            </a:extLst>
          </p:cNvPr>
          <p:cNvSpPr>
            <a:spLocks noGrp="1"/>
          </p:cNvSpPr>
          <p:nvPr>
            <p:ph type="body" orient="vert" idx="1"/>
          </p:nvPr>
        </p:nvSpPr>
        <p:spPr/>
        <p:txBody>
          <a:bodyPr vert="eaVert"/>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90030CA3-FF6A-8145-A191-FDBA848E61AB}"/>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C54DDA95-885C-A24A-9279-8775C435522F}"/>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51DA4109-6B61-5246-BD60-D68CD1A20226}"/>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2035154342"/>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Título vertical 1">
            <a:extLst>
              <a:ext uri="{FF2B5EF4-FFF2-40B4-BE49-F238E27FC236}">
                <a16:creationId xmlns:a16="http://schemas.microsoft.com/office/drawing/2014/main" id="{1FEC0E0E-E051-BF4E-BE52-EF53F70B6CB5}"/>
              </a:ext>
            </a:extLst>
          </p:cNvPr>
          <p:cNvSpPr>
            <a:spLocks noGrp="1"/>
          </p:cNvSpPr>
          <p:nvPr>
            <p:ph type="title" orient="vert"/>
          </p:nvPr>
        </p:nvSpPr>
        <p:spPr>
          <a:xfrm>
            <a:off x="8724900" y="365125"/>
            <a:ext cx="2628900" cy="5811838"/>
          </a:xfrm>
        </p:spPr>
        <p:txBody>
          <a:bodyPr vert="eaVert"/>
          <a:lstStyle/>
          <a:p>
            <a:r>
              <a:rPr lang="es-MX"/>
              <a:t>Haz clic para modificar el estilo de título del patrón</a:t>
            </a:r>
            <a:endParaRPr lang="es-ES_tradnl"/>
          </a:p>
        </p:txBody>
      </p:sp>
      <p:sp>
        <p:nvSpPr>
          <p:cNvPr id="3" name="Marcador de texto vertical 2">
            <a:extLst>
              <a:ext uri="{FF2B5EF4-FFF2-40B4-BE49-F238E27FC236}">
                <a16:creationId xmlns:a16="http://schemas.microsoft.com/office/drawing/2014/main" id="{36A5AD57-5943-DE4B-8C4F-B359D80D5FEF}"/>
              </a:ext>
            </a:extLst>
          </p:cNvPr>
          <p:cNvSpPr>
            <a:spLocks noGrp="1"/>
          </p:cNvSpPr>
          <p:nvPr>
            <p:ph type="body" orient="vert" idx="1"/>
          </p:nvPr>
        </p:nvSpPr>
        <p:spPr>
          <a:xfrm>
            <a:off x="838200" y="365125"/>
            <a:ext cx="7734300" cy="5811838"/>
          </a:xfrm>
        </p:spPr>
        <p:txBody>
          <a:bodyPr vert="eaVert"/>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243288BA-301D-6540-9BAB-468FAE41F156}"/>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49E26692-9C3C-B742-8DBE-64CF18D82208}"/>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40677DB8-F4E5-6141-99B0-6B4D40311EFC}"/>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3257054884"/>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3D0EE23-777E-374A-AAA0-DFE7E87B3771}"/>
              </a:ext>
            </a:extLst>
          </p:cNvPr>
          <p:cNvSpPr>
            <a:spLocks noGrp="1"/>
          </p:cNvSpPr>
          <p:nvPr>
            <p:ph type="ctrTitle"/>
          </p:nvPr>
        </p:nvSpPr>
        <p:spPr>
          <a:xfrm>
            <a:off x="1524000" y="1122363"/>
            <a:ext cx="9144000" cy="2387600"/>
          </a:xfrm>
        </p:spPr>
        <p:txBody>
          <a:bodyPr anchor="b"/>
          <a:lstStyle>
            <a:lvl1pPr algn="ctr">
              <a:defRPr sz="6000"/>
            </a:lvl1pPr>
          </a:lstStyle>
          <a:p>
            <a:r>
              <a:rPr lang="es-MX"/>
              <a:t>Haz clic para modificar el estilo de título del patrón</a:t>
            </a:r>
            <a:endParaRPr lang="es-ES_tradnl"/>
          </a:p>
        </p:txBody>
      </p:sp>
      <p:sp>
        <p:nvSpPr>
          <p:cNvPr id="3" name="Subtítulo 2">
            <a:extLst>
              <a:ext uri="{FF2B5EF4-FFF2-40B4-BE49-F238E27FC236}">
                <a16:creationId xmlns:a16="http://schemas.microsoft.com/office/drawing/2014/main" id="{BF3CDF85-9108-DC40-A944-26E766EE5DF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s-MX"/>
              <a:t>Haz clic para editar el estilo de subtítulo del patrón</a:t>
            </a:r>
            <a:endParaRPr lang="es-ES_tradnl"/>
          </a:p>
        </p:txBody>
      </p:sp>
      <p:sp>
        <p:nvSpPr>
          <p:cNvPr id="4" name="Marcador de fecha 3">
            <a:extLst>
              <a:ext uri="{FF2B5EF4-FFF2-40B4-BE49-F238E27FC236}">
                <a16:creationId xmlns:a16="http://schemas.microsoft.com/office/drawing/2014/main" id="{5F78D2D8-0F47-434E-BEBD-6222A26B2EA4}"/>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C3383E9B-E2A2-D041-9D9B-CC750722CF99}"/>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0EB03664-2193-BE41-867A-7066493CEFB5}"/>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3298603586"/>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6073C45-43C7-CA4C-A420-D3CB05B99B52}"/>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contenido 2">
            <a:extLst>
              <a:ext uri="{FF2B5EF4-FFF2-40B4-BE49-F238E27FC236}">
                <a16:creationId xmlns:a16="http://schemas.microsoft.com/office/drawing/2014/main" id="{1971E84A-70E4-5E44-9F34-11AC6356A7F5}"/>
              </a:ext>
            </a:extLst>
          </p:cNvPr>
          <p:cNvSpPr>
            <a:spLocks noGrp="1"/>
          </p:cNvSpPr>
          <p:nvPr>
            <p:ph idx="1"/>
          </p:nvPr>
        </p:nvSpPr>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EED1A01A-FBF1-E243-9A2D-801725C2DD1A}"/>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54D0A7E7-9A9A-3C4D-B1E7-E9845F6CC2CB}"/>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798880F1-D763-8F4B-A9BD-C1A885A69BED}"/>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3271899164"/>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D3B19950-F992-2947-A008-956C8FB8D914}"/>
              </a:ext>
            </a:extLst>
          </p:cNvPr>
          <p:cNvSpPr>
            <a:spLocks noGrp="1"/>
          </p:cNvSpPr>
          <p:nvPr>
            <p:ph type="title"/>
          </p:nvPr>
        </p:nvSpPr>
        <p:spPr>
          <a:xfrm>
            <a:off x="831850" y="1709738"/>
            <a:ext cx="10515600" cy="2852737"/>
          </a:xfrm>
        </p:spPr>
        <p:txBody>
          <a:bodyPr anchor="b"/>
          <a:lstStyle>
            <a:lvl1pPr>
              <a:defRPr sz="6000"/>
            </a:lvl1pPr>
          </a:lstStyle>
          <a:p>
            <a:r>
              <a:rPr lang="es-MX"/>
              <a:t>Haz clic para modificar el estilo de título del patrón</a:t>
            </a:r>
            <a:endParaRPr lang="es-ES_tradnl"/>
          </a:p>
        </p:txBody>
      </p:sp>
      <p:sp>
        <p:nvSpPr>
          <p:cNvPr id="3" name="Marcador de texto 2">
            <a:extLst>
              <a:ext uri="{FF2B5EF4-FFF2-40B4-BE49-F238E27FC236}">
                <a16:creationId xmlns:a16="http://schemas.microsoft.com/office/drawing/2014/main" id="{BB0C60C2-3E17-384E-AEF0-C1D29C555C1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s-MX"/>
              <a:t>Haga clic para modificar los estilos de texto del patrón</a:t>
            </a:r>
          </a:p>
        </p:txBody>
      </p:sp>
      <p:sp>
        <p:nvSpPr>
          <p:cNvPr id="4" name="Marcador de fecha 3">
            <a:extLst>
              <a:ext uri="{FF2B5EF4-FFF2-40B4-BE49-F238E27FC236}">
                <a16:creationId xmlns:a16="http://schemas.microsoft.com/office/drawing/2014/main" id="{80EC10B0-80A5-884A-8303-A9627187668A}"/>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101580A8-1A22-8245-9E92-67A4AB64A10D}"/>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3A565F33-1BC0-9E4F-801B-196B67488AB6}"/>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189399919"/>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CFDEE75A-9E4E-EF40-A326-B192F84E7781}"/>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contenido 2">
            <a:extLst>
              <a:ext uri="{FF2B5EF4-FFF2-40B4-BE49-F238E27FC236}">
                <a16:creationId xmlns:a16="http://schemas.microsoft.com/office/drawing/2014/main" id="{00ACF98D-73C1-7F4A-AE3A-7F7D29123B86}"/>
              </a:ext>
            </a:extLst>
          </p:cNvPr>
          <p:cNvSpPr>
            <a:spLocks noGrp="1"/>
          </p:cNvSpPr>
          <p:nvPr>
            <p:ph sz="half" idx="1"/>
          </p:nvPr>
        </p:nvSpPr>
        <p:spPr>
          <a:xfrm>
            <a:off x="838200" y="1825625"/>
            <a:ext cx="5181600" cy="435133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contenido 3">
            <a:extLst>
              <a:ext uri="{FF2B5EF4-FFF2-40B4-BE49-F238E27FC236}">
                <a16:creationId xmlns:a16="http://schemas.microsoft.com/office/drawing/2014/main" id="{02F5D953-FCFA-9B4B-A415-AD677C653D91}"/>
              </a:ext>
            </a:extLst>
          </p:cNvPr>
          <p:cNvSpPr>
            <a:spLocks noGrp="1"/>
          </p:cNvSpPr>
          <p:nvPr>
            <p:ph sz="half" idx="2"/>
          </p:nvPr>
        </p:nvSpPr>
        <p:spPr>
          <a:xfrm>
            <a:off x="6172200" y="1825625"/>
            <a:ext cx="5181600" cy="435133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5" name="Marcador de fecha 4">
            <a:extLst>
              <a:ext uri="{FF2B5EF4-FFF2-40B4-BE49-F238E27FC236}">
                <a16:creationId xmlns:a16="http://schemas.microsoft.com/office/drawing/2014/main" id="{55759904-CA0D-BF41-BEA7-ECC47F45ECC6}"/>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6" name="Marcador de pie de página 5">
            <a:extLst>
              <a:ext uri="{FF2B5EF4-FFF2-40B4-BE49-F238E27FC236}">
                <a16:creationId xmlns:a16="http://schemas.microsoft.com/office/drawing/2014/main" id="{4074A04F-B830-4447-8B6C-F5277AC2B96E}"/>
              </a:ext>
            </a:extLst>
          </p:cNvPr>
          <p:cNvSpPr>
            <a:spLocks noGrp="1"/>
          </p:cNvSpPr>
          <p:nvPr>
            <p:ph type="ftr" sz="quarter" idx="11"/>
          </p:nvPr>
        </p:nvSpPr>
        <p:spPr/>
        <p:txBody>
          <a:bodyPr/>
          <a:lstStyle/>
          <a:p>
            <a:endParaRPr lang="es-ES_tradnl">
              <a:solidFill>
                <a:prstClr val="black">
                  <a:tint val="75000"/>
                </a:prstClr>
              </a:solidFill>
            </a:endParaRPr>
          </a:p>
        </p:txBody>
      </p:sp>
      <p:sp>
        <p:nvSpPr>
          <p:cNvPr id="7" name="Marcador de número de diapositiva 6">
            <a:extLst>
              <a:ext uri="{FF2B5EF4-FFF2-40B4-BE49-F238E27FC236}">
                <a16:creationId xmlns:a16="http://schemas.microsoft.com/office/drawing/2014/main" id="{604529FB-3A61-734B-B292-895745B7F00C}"/>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996442741"/>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6E1616F-7781-3940-95D5-8E497C201025}"/>
              </a:ext>
            </a:extLst>
          </p:cNvPr>
          <p:cNvSpPr>
            <a:spLocks noGrp="1"/>
          </p:cNvSpPr>
          <p:nvPr>
            <p:ph type="title"/>
          </p:nvPr>
        </p:nvSpPr>
        <p:spPr>
          <a:xfrm>
            <a:off x="839788" y="365125"/>
            <a:ext cx="10515600" cy="1325563"/>
          </a:xfrm>
        </p:spPr>
        <p:txBody>
          <a:bodyPr/>
          <a:lstStyle/>
          <a:p>
            <a:r>
              <a:rPr lang="es-MX"/>
              <a:t>Haz clic para modificar el estilo de título del patrón</a:t>
            </a:r>
            <a:endParaRPr lang="es-ES_tradnl"/>
          </a:p>
        </p:txBody>
      </p:sp>
      <p:sp>
        <p:nvSpPr>
          <p:cNvPr id="3" name="Marcador de texto 2">
            <a:extLst>
              <a:ext uri="{FF2B5EF4-FFF2-40B4-BE49-F238E27FC236}">
                <a16:creationId xmlns:a16="http://schemas.microsoft.com/office/drawing/2014/main" id="{693963E9-9F39-8E46-A591-150DF44724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MX"/>
              <a:t>Haga clic para modificar los estilos de texto del patrón</a:t>
            </a:r>
          </a:p>
        </p:txBody>
      </p:sp>
      <p:sp>
        <p:nvSpPr>
          <p:cNvPr id="4" name="Marcador de contenido 3">
            <a:extLst>
              <a:ext uri="{FF2B5EF4-FFF2-40B4-BE49-F238E27FC236}">
                <a16:creationId xmlns:a16="http://schemas.microsoft.com/office/drawing/2014/main" id="{08CA5872-F158-BC41-9560-E9732FEA9FE5}"/>
              </a:ext>
            </a:extLst>
          </p:cNvPr>
          <p:cNvSpPr>
            <a:spLocks noGrp="1"/>
          </p:cNvSpPr>
          <p:nvPr>
            <p:ph sz="half" idx="2"/>
          </p:nvPr>
        </p:nvSpPr>
        <p:spPr>
          <a:xfrm>
            <a:off x="839788" y="2505075"/>
            <a:ext cx="5157787" cy="368458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5" name="Marcador de texto 4">
            <a:extLst>
              <a:ext uri="{FF2B5EF4-FFF2-40B4-BE49-F238E27FC236}">
                <a16:creationId xmlns:a16="http://schemas.microsoft.com/office/drawing/2014/main" id="{B57C2841-7E4A-C542-825D-71E24362BAF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MX"/>
              <a:t>Haga clic para modificar los estilos de texto del patrón</a:t>
            </a:r>
          </a:p>
        </p:txBody>
      </p:sp>
      <p:sp>
        <p:nvSpPr>
          <p:cNvPr id="6" name="Marcador de contenido 5">
            <a:extLst>
              <a:ext uri="{FF2B5EF4-FFF2-40B4-BE49-F238E27FC236}">
                <a16:creationId xmlns:a16="http://schemas.microsoft.com/office/drawing/2014/main" id="{E57A197B-5A64-7A40-AE8E-5BC38166D2DC}"/>
              </a:ext>
            </a:extLst>
          </p:cNvPr>
          <p:cNvSpPr>
            <a:spLocks noGrp="1"/>
          </p:cNvSpPr>
          <p:nvPr>
            <p:ph sz="quarter" idx="4"/>
          </p:nvPr>
        </p:nvSpPr>
        <p:spPr>
          <a:xfrm>
            <a:off x="6172200" y="2505075"/>
            <a:ext cx="5183188" cy="368458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7" name="Marcador de fecha 6">
            <a:extLst>
              <a:ext uri="{FF2B5EF4-FFF2-40B4-BE49-F238E27FC236}">
                <a16:creationId xmlns:a16="http://schemas.microsoft.com/office/drawing/2014/main" id="{BB04AE5E-8BDA-8C4A-AD7C-82199FF7198B}"/>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8" name="Marcador de pie de página 7">
            <a:extLst>
              <a:ext uri="{FF2B5EF4-FFF2-40B4-BE49-F238E27FC236}">
                <a16:creationId xmlns:a16="http://schemas.microsoft.com/office/drawing/2014/main" id="{E4C97413-E4B9-F740-BBAD-66E90C1F3F12}"/>
              </a:ext>
            </a:extLst>
          </p:cNvPr>
          <p:cNvSpPr>
            <a:spLocks noGrp="1"/>
          </p:cNvSpPr>
          <p:nvPr>
            <p:ph type="ftr" sz="quarter" idx="11"/>
          </p:nvPr>
        </p:nvSpPr>
        <p:spPr/>
        <p:txBody>
          <a:bodyPr/>
          <a:lstStyle/>
          <a:p>
            <a:endParaRPr lang="es-ES_tradnl">
              <a:solidFill>
                <a:prstClr val="black">
                  <a:tint val="75000"/>
                </a:prstClr>
              </a:solidFill>
            </a:endParaRPr>
          </a:p>
        </p:txBody>
      </p:sp>
      <p:sp>
        <p:nvSpPr>
          <p:cNvPr id="9" name="Marcador de número de diapositiva 8">
            <a:extLst>
              <a:ext uri="{FF2B5EF4-FFF2-40B4-BE49-F238E27FC236}">
                <a16:creationId xmlns:a16="http://schemas.microsoft.com/office/drawing/2014/main" id="{E41BED57-0644-3942-81A2-A9C2920A8851}"/>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349455288"/>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0B13DEFB-E487-8E41-A8C1-DCCF7D0AA16D}"/>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fecha 2">
            <a:extLst>
              <a:ext uri="{FF2B5EF4-FFF2-40B4-BE49-F238E27FC236}">
                <a16:creationId xmlns:a16="http://schemas.microsoft.com/office/drawing/2014/main" id="{8C1B2C5B-2030-AA47-8296-C090E4308DE1}"/>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4" name="Marcador de pie de página 3">
            <a:extLst>
              <a:ext uri="{FF2B5EF4-FFF2-40B4-BE49-F238E27FC236}">
                <a16:creationId xmlns:a16="http://schemas.microsoft.com/office/drawing/2014/main" id="{1DAA72AC-60EE-8F4C-8169-5989E1167B9B}"/>
              </a:ext>
            </a:extLst>
          </p:cNvPr>
          <p:cNvSpPr>
            <a:spLocks noGrp="1"/>
          </p:cNvSpPr>
          <p:nvPr>
            <p:ph type="ftr" sz="quarter" idx="11"/>
          </p:nvPr>
        </p:nvSpPr>
        <p:spPr/>
        <p:txBody>
          <a:bodyPr/>
          <a:lstStyle/>
          <a:p>
            <a:endParaRPr lang="es-ES_tradnl">
              <a:solidFill>
                <a:prstClr val="black">
                  <a:tint val="75000"/>
                </a:prstClr>
              </a:solidFill>
            </a:endParaRPr>
          </a:p>
        </p:txBody>
      </p:sp>
      <p:sp>
        <p:nvSpPr>
          <p:cNvPr id="5" name="Marcador de número de diapositiva 4">
            <a:extLst>
              <a:ext uri="{FF2B5EF4-FFF2-40B4-BE49-F238E27FC236}">
                <a16:creationId xmlns:a16="http://schemas.microsoft.com/office/drawing/2014/main" id="{E1E57C5B-DC14-E348-B06A-62387F2B7EC4}"/>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195527737"/>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Marcador de fecha 1">
            <a:extLst>
              <a:ext uri="{FF2B5EF4-FFF2-40B4-BE49-F238E27FC236}">
                <a16:creationId xmlns:a16="http://schemas.microsoft.com/office/drawing/2014/main" id="{6A4F0F79-1311-4643-97FB-BD6262D3495C}"/>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3" name="Marcador de pie de página 2">
            <a:extLst>
              <a:ext uri="{FF2B5EF4-FFF2-40B4-BE49-F238E27FC236}">
                <a16:creationId xmlns:a16="http://schemas.microsoft.com/office/drawing/2014/main" id="{1D6D1F78-1F12-524F-A379-EA828EC6F842}"/>
              </a:ext>
            </a:extLst>
          </p:cNvPr>
          <p:cNvSpPr>
            <a:spLocks noGrp="1"/>
          </p:cNvSpPr>
          <p:nvPr>
            <p:ph type="ftr" sz="quarter" idx="11"/>
          </p:nvPr>
        </p:nvSpPr>
        <p:spPr/>
        <p:txBody>
          <a:bodyPr/>
          <a:lstStyle/>
          <a:p>
            <a:endParaRPr lang="es-ES_tradnl">
              <a:solidFill>
                <a:prstClr val="black">
                  <a:tint val="75000"/>
                </a:prstClr>
              </a:solidFill>
            </a:endParaRPr>
          </a:p>
        </p:txBody>
      </p:sp>
      <p:sp>
        <p:nvSpPr>
          <p:cNvPr id="4" name="Marcador de número de diapositiva 3">
            <a:extLst>
              <a:ext uri="{FF2B5EF4-FFF2-40B4-BE49-F238E27FC236}">
                <a16:creationId xmlns:a16="http://schemas.microsoft.com/office/drawing/2014/main" id="{13F5889A-0411-B744-9045-20EA5A98C7B6}"/>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3765627062"/>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F6F5947-5E5B-4F43-83F8-6562A598FEF5}"/>
              </a:ext>
            </a:extLst>
          </p:cNvPr>
          <p:cNvSpPr>
            <a:spLocks noGrp="1"/>
          </p:cNvSpPr>
          <p:nvPr>
            <p:ph type="title"/>
          </p:nvPr>
        </p:nvSpPr>
        <p:spPr>
          <a:xfrm>
            <a:off x="839788" y="457200"/>
            <a:ext cx="3932237" cy="1600200"/>
          </a:xfrm>
        </p:spPr>
        <p:txBody>
          <a:bodyPr anchor="b"/>
          <a:lstStyle>
            <a:lvl1pPr>
              <a:defRPr sz="3200"/>
            </a:lvl1pPr>
          </a:lstStyle>
          <a:p>
            <a:r>
              <a:rPr lang="es-MX"/>
              <a:t>Haz clic para modificar el estilo de título del patrón</a:t>
            </a:r>
            <a:endParaRPr lang="es-ES_tradnl"/>
          </a:p>
        </p:txBody>
      </p:sp>
      <p:sp>
        <p:nvSpPr>
          <p:cNvPr id="3" name="Marcador de contenido 2">
            <a:extLst>
              <a:ext uri="{FF2B5EF4-FFF2-40B4-BE49-F238E27FC236}">
                <a16:creationId xmlns:a16="http://schemas.microsoft.com/office/drawing/2014/main" id="{F4E3945F-9DCD-D84B-A541-30F108E2549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texto 3">
            <a:extLst>
              <a:ext uri="{FF2B5EF4-FFF2-40B4-BE49-F238E27FC236}">
                <a16:creationId xmlns:a16="http://schemas.microsoft.com/office/drawing/2014/main" id="{6031D45E-0CAD-A94E-ABFD-1158275B5C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MX"/>
              <a:t>Haga clic para modificar los estilos de texto del patrón</a:t>
            </a:r>
          </a:p>
        </p:txBody>
      </p:sp>
      <p:sp>
        <p:nvSpPr>
          <p:cNvPr id="5" name="Marcador de fecha 4">
            <a:extLst>
              <a:ext uri="{FF2B5EF4-FFF2-40B4-BE49-F238E27FC236}">
                <a16:creationId xmlns:a16="http://schemas.microsoft.com/office/drawing/2014/main" id="{B0A23D59-6ADC-6A40-8748-57D267335C31}"/>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6" name="Marcador de pie de página 5">
            <a:extLst>
              <a:ext uri="{FF2B5EF4-FFF2-40B4-BE49-F238E27FC236}">
                <a16:creationId xmlns:a16="http://schemas.microsoft.com/office/drawing/2014/main" id="{A53C0302-4956-2B47-BFFD-165861BFEBBF}"/>
              </a:ext>
            </a:extLst>
          </p:cNvPr>
          <p:cNvSpPr>
            <a:spLocks noGrp="1"/>
          </p:cNvSpPr>
          <p:nvPr>
            <p:ph type="ftr" sz="quarter" idx="11"/>
          </p:nvPr>
        </p:nvSpPr>
        <p:spPr/>
        <p:txBody>
          <a:bodyPr/>
          <a:lstStyle/>
          <a:p>
            <a:endParaRPr lang="es-ES_tradnl">
              <a:solidFill>
                <a:prstClr val="black">
                  <a:tint val="75000"/>
                </a:prstClr>
              </a:solidFill>
            </a:endParaRPr>
          </a:p>
        </p:txBody>
      </p:sp>
      <p:sp>
        <p:nvSpPr>
          <p:cNvPr id="7" name="Marcador de número de diapositiva 6">
            <a:extLst>
              <a:ext uri="{FF2B5EF4-FFF2-40B4-BE49-F238E27FC236}">
                <a16:creationId xmlns:a16="http://schemas.microsoft.com/office/drawing/2014/main" id="{CBB65C09-4C8A-5440-B7B9-BA05464FC3DC}"/>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2623502060"/>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7234E543-EB3F-5544-8A6C-B95FBDB93037}"/>
              </a:ext>
            </a:extLst>
          </p:cNvPr>
          <p:cNvSpPr>
            <a:spLocks noGrp="1"/>
          </p:cNvSpPr>
          <p:nvPr>
            <p:ph type="title"/>
          </p:nvPr>
        </p:nvSpPr>
        <p:spPr>
          <a:xfrm>
            <a:off x="839788" y="457200"/>
            <a:ext cx="3932237" cy="1600200"/>
          </a:xfrm>
        </p:spPr>
        <p:txBody>
          <a:bodyPr anchor="b"/>
          <a:lstStyle>
            <a:lvl1pPr>
              <a:defRPr sz="3200"/>
            </a:lvl1pPr>
          </a:lstStyle>
          <a:p>
            <a:r>
              <a:rPr lang="es-MX"/>
              <a:t>Haz clic para modificar el estilo de título del patrón</a:t>
            </a:r>
            <a:endParaRPr lang="es-ES_tradnl"/>
          </a:p>
        </p:txBody>
      </p:sp>
      <p:sp>
        <p:nvSpPr>
          <p:cNvPr id="3" name="Marcador de posición de imagen 2">
            <a:extLst>
              <a:ext uri="{FF2B5EF4-FFF2-40B4-BE49-F238E27FC236}">
                <a16:creationId xmlns:a16="http://schemas.microsoft.com/office/drawing/2014/main" id="{3AF72527-0F4F-AA43-88A9-BCBC88EA16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s-ES_tradnl"/>
          </a:p>
        </p:txBody>
      </p:sp>
      <p:sp>
        <p:nvSpPr>
          <p:cNvPr id="4" name="Marcador de texto 3">
            <a:extLst>
              <a:ext uri="{FF2B5EF4-FFF2-40B4-BE49-F238E27FC236}">
                <a16:creationId xmlns:a16="http://schemas.microsoft.com/office/drawing/2014/main" id="{A3A7FCE1-2557-9E4C-8C07-2E7CC5803A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MX"/>
              <a:t>Haga clic para modificar los estilos de texto del patrón</a:t>
            </a:r>
          </a:p>
        </p:txBody>
      </p:sp>
      <p:sp>
        <p:nvSpPr>
          <p:cNvPr id="5" name="Marcador de fecha 4">
            <a:extLst>
              <a:ext uri="{FF2B5EF4-FFF2-40B4-BE49-F238E27FC236}">
                <a16:creationId xmlns:a16="http://schemas.microsoft.com/office/drawing/2014/main" id="{7CCE5EFE-648C-3A40-BF7F-03A6C9A50E08}"/>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6" name="Marcador de pie de página 5">
            <a:extLst>
              <a:ext uri="{FF2B5EF4-FFF2-40B4-BE49-F238E27FC236}">
                <a16:creationId xmlns:a16="http://schemas.microsoft.com/office/drawing/2014/main" id="{09D8875A-E206-B746-B653-23D09944354B}"/>
              </a:ext>
            </a:extLst>
          </p:cNvPr>
          <p:cNvSpPr>
            <a:spLocks noGrp="1"/>
          </p:cNvSpPr>
          <p:nvPr>
            <p:ph type="ftr" sz="quarter" idx="11"/>
          </p:nvPr>
        </p:nvSpPr>
        <p:spPr/>
        <p:txBody>
          <a:bodyPr/>
          <a:lstStyle/>
          <a:p>
            <a:endParaRPr lang="es-ES_tradnl">
              <a:solidFill>
                <a:prstClr val="black">
                  <a:tint val="75000"/>
                </a:prstClr>
              </a:solidFill>
            </a:endParaRPr>
          </a:p>
        </p:txBody>
      </p:sp>
      <p:sp>
        <p:nvSpPr>
          <p:cNvPr id="7" name="Marcador de número de diapositiva 6">
            <a:extLst>
              <a:ext uri="{FF2B5EF4-FFF2-40B4-BE49-F238E27FC236}">
                <a16:creationId xmlns:a16="http://schemas.microsoft.com/office/drawing/2014/main" id="{B9902AAC-653A-0548-BBA5-40A18E87CA67}"/>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3322297695"/>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C2063686-7403-B743-B0B0-FAE7AEECA3D3}"/>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texto vertical 2">
            <a:extLst>
              <a:ext uri="{FF2B5EF4-FFF2-40B4-BE49-F238E27FC236}">
                <a16:creationId xmlns:a16="http://schemas.microsoft.com/office/drawing/2014/main" id="{C74B11BC-A3EB-2D45-AA0F-F4D1098DDE11}"/>
              </a:ext>
            </a:extLst>
          </p:cNvPr>
          <p:cNvSpPr>
            <a:spLocks noGrp="1"/>
          </p:cNvSpPr>
          <p:nvPr>
            <p:ph type="body" orient="vert" idx="1"/>
          </p:nvPr>
        </p:nvSpPr>
        <p:spPr/>
        <p:txBody>
          <a:bodyPr vert="eaVert"/>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90030CA3-FF6A-8145-A191-FDBA848E61AB}"/>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C54DDA95-885C-A24A-9279-8775C435522F}"/>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51DA4109-6B61-5246-BD60-D68CD1A20226}"/>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2628892595"/>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Título vertical 1">
            <a:extLst>
              <a:ext uri="{FF2B5EF4-FFF2-40B4-BE49-F238E27FC236}">
                <a16:creationId xmlns:a16="http://schemas.microsoft.com/office/drawing/2014/main" id="{1FEC0E0E-E051-BF4E-BE52-EF53F70B6CB5}"/>
              </a:ext>
            </a:extLst>
          </p:cNvPr>
          <p:cNvSpPr>
            <a:spLocks noGrp="1"/>
          </p:cNvSpPr>
          <p:nvPr>
            <p:ph type="title" orient="vert"/>
          </p:nvPr>
        </p:nvSpPr>
        <p:spPr>
          <a:xfrm>
            <a:off x="8724900" y="365125"/>
            <a:ext cx="2628900" cy="5811838"/>
          </a:xfrm>
        </p:spPr>
        <p:txBody>
          <a:bodyPr vert="eaVert"/>
          <a:lstStyle/>
          <a:p>
            <a:r>
              <a:rPr lang="es-MX"/>
              <a:t>Haz clic para modificar el estilo de título del patrón</a:t>
            </a:r>
            <a:endParaRPr lang="es-ES_tradnl"/>
          </a:p>
        </p:txBody>
      </p:sp>
      <p:sp>
        <p:nvSpPr>
          <p:cNvPr id="3" name="Marcador de texto vertical 2">
            <a:extLst>
              <a:ext uri="{FF2B5EF4-FFF2-40B4-BE49-F238E27FC236}">
                <a16:creationId xmlns:a16="http://schemas.microsoft.com/office/drawing/2014/main" id="{36A5AD57-5943-DE4B-8C4F-B359D80D5FEF}"/>
              </a:ext>
            </a:extLst>
          </p:cNvPr>
          <p:cNvSpPr>
            <a:spLocks noGrp="1"/>
          </p:cNvSpPr>
          <p:nvPr>
            <p:ph type="body" orient="vert" idx="1"/>
          </p:nvPr>
        </p:nvSpPr>
        <p:spPr>
          <a:xfrm>
            <a:off x="838200" y="365125"/>
            <a:ext cx="7734300" cy="5811838"/>
          </a:xfrm>
        </p:spPr>
        <p:txBody>
          <a:bodyPr vert="eaVert"/>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243288BA-301D-6540-9BAB-468FAE41F156}"/>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49E26692-9C3C-B742-8DBE-64CF18D82208}"/>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40677DB8-F4E5-6141-99B0-6B4D40311EFC}"/>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2224321997"/>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3D0EE23-777E-374A-AAA0-DFE7E87B3771}"/>
              </a:ext>
            </a:extLst>
          </p:cNvPr>
          <p:cNvSpPr>
            <a:spLocks noGrp="1"/>
          </p:cNvSpPr>
          <p:nvPr>
            <p:ph type="ctrTitle"/>
          </p:nvPr>
        </p:nvSpPr>
        <p:spPr>
          <a:xfrm>
            <a:off x="1524000" y="1122363"/>
            <a:ext cx="9144000" cy="2387600"/>
          </a:xfrm>
        </p:spPr>
        <p:txBody>
          <a:bodyPr anchor="b"/>
          <a:lstStyle>
            <a:lvl1pPr algn="ctr">
              <a:defRPr sz="6000"/>
            </a:lvl1pPr>
          </a:lstStyle>
          <a:p>
            <a:r>
              <a:rPr lang="es-MX"/>
              <a:t>Haz clic para modificar el estilo de título del patrón</a:t>
            </a:r>
            <a:endParaRPr lang="es-ES_tradnl"/>
          </a:p>
        </p:txBody>
      </p:sp>
      <p:sp>
        <p:nvSpPr>
          <p:cNvPr id="3" name="Subtítulo 2">
            <a:extLst>
              <a:ext uri="{FF2B5EF4-FFF2-40B4-BE49-F238E27FC236}">
                <a16:creationId xmlns:a16="http://schemas.microsoft.com/office/drawing/2014/main" id="{BF3CDF85-9108-DC40-A944-26E766EE5DF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s-MX"/>
              <a:t>Haz clic para editar el estilo de subtítulo del patrón</a:t>
            </a:r>
            <a:endParaRPr lang="es-ES_tradnl"/>
          </a:p>
        </p:txBody>
      </p:sp>
      <p:sp>
        <p:nvSpPr>
          <p:cNvPr id="4" name="Marcador de fecha 3">
            <a:extLst>
              <a:ext uri="{FF2B5EF4-FFF2-40B4-BE49-F238E27FC236}">
                <a16:creationId xmlns:a16="http://schemas.microsoft.com/office/drawing/2014/main" id="{5F78D2D8-0F47-434E-BEBD-6222A26B2EA4}"/>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C3383E9B-E2A2-D041-9D9B-CC750722CF99}"/>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0EB03664-2193-BE41-867A-7066493CEFB5}"/>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3782301335"/>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6073C45-43C7-CA4C-A420-D3CB05B99B52}"/>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contenido 2">
            <a:extLst>
              <a:ext uri="{FF2B5EF4-FFF2-40B4-BE49-F238E27FC236}">
                <a16:creationId xmlns:a16="http://schemas.microsoft.com/office/drawing/2014/main" id="{1971E84A-70E4-5E44-9F34-11AC6356A7F5}"/>
              </a:ext>
            </a:extLst>
          </p:cNvPr>
          <p:cNvSpPr>
            <a:spLocks noGrp="1"/>
          </p:cNvSpPr>
          <p:nvPr>
            <p:ph idx="1"/>
          </p:nvPr>
        </p:nvSpPr>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EED1A01A-FBF1-E243-9A2D-801725C2DD1A}"/>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54D0A7E7-9A9A-3C4D-B1E7-E9845F6CC2CB}"/>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798880F1-D763-8F4B-A9BD-C1A885A69BED}"/>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609394378"/>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D3B19950-F992-2947-A008-956C8FB8D914}"/>
              </a:ext>
            </a:extLst>
          </p:cNvPr>
          <p:cNvSpPr>
            <a:spLocks noGrp="1"/>
          </p:cNvSpPr>
          <p:nvPr>
            <p:ph type="title"/>
          </p:nvPr>
        </p:nvSpPr>
        <p:spPr>
          <a:xfrm>
            <a:off x="831850" y="1709738"/>
            <a:ext cx="10515600" cy="2852737"/>
          </a:xfrm>
        </p:spPr>
        <p:txBody>
          <a:bodyPr anchor="b"/>
          <a:lstStyle>
            <a:lvl1pPr>
              <a:defRPr sz="6000"/>
            </a:lvl1pPr>
          </a:lstStyle>
          <a:p>
            <a:r>
              <a:rPr lang="es-MX"/>
              <a:t>Haz clic para modificar el estilo de título del patrón</a:t>
            </a:r>
            <a:endParaRPr lang="es-ES_tradnl"/>
          </a:p>
        </p:txBody>
      </p:sp>
      <p:sp>
        <p:nvSpPr>
          <p:cNvPr id="3" name="Marcador de texto 2">
            <a:extLst>
              <a:ext uri="{FF2B5EF4-FFF2-40B4-BE49-F238E27FC236}">
                <a16:creationId xmlns:a16="http://schemas.microsoft.com/office/drawing/2014/main" id="{BB0C60C2-3E17-384E-AEF0-C1D29C555C1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s-MX"/>
              <a:t>Haga clic para modificar los estilos de texto del patrón</a:t>
            </a:r>
          </a:p>
        </p:txBody>
      </p:sp>
      <p:sp>
        <p:nvSpPr>
          <p:cNvPr id="4" name="Marcador de fecha 3">
            <a:extLst>
              <a:ext uri="{FF2B5EF4-FFF2-40B4-BE49-F238E27FC236}">
                <a16:creationId xmlns:a16="http://schemas.microsoft.com/office/drawing/2014/main" id="{80EC10B0-80A5-884A-8303-A9627187668A}"/>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101580A8-1A22-8245-9E92-67A4AB64A10D}"/>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3A565F33-1BC0-9E4F-801B-196B67488AB6}"/>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1609812246"/>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CFDEE75A-9E4E-EF40-A326-B192F84E7781}"/>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contenido 2">
            <a:extLst>
              <a:ext uri="{FF2B5EF4-FFF2-40B4-BE49-F238E27FC236}">
                <a16:creationId xmlns:a16="http://schemas.microsoft.com/office/drawing/2014/main" id="{00ACF98D-73C1-7F4A-AE3A-7F7D29123B86}"/>
              </a:ext>
            </a:extLst>
          </p:cNvPr>
          <p:cNvSpPr>
            <a:spLocks noGrp="1"/>
          </p:cNvSpPr>
          <p:nvPr>
            <p:ph sz="half" idx="1"/>
          </p:nvPr>
        </p:nvSpPr>
        <p:spPr>
          <a:xfrm>
            <a:off x="838200" y="1825625"/>
            <a:ext cx="5181600" cy="435133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contenido 3">
            <a:extLst>
              <a:ext uri="{FF2B5EF4-FFF2-40B4-BE49-F238E27FC236}">
                <a16:creationId xmlns:a16="http://schemas.microsoft.com/office/drawing/2014/main" id="{02F5D953-FCFA-9B4B-A415-AD677C653D91}"/>
              </a:ext>
            </a:extLst>
          </p:cNvPr>
          <p:cNvSpPr>
            <a:spLocks noGrp="1"/>
          </p:cNvSpPr>
          <p:nvPr>
            <p:ph sz="half" idx="2"/>
          </p:nvPr>
        </p:nvSpPr>
        <p:spPr>
          <a:xfrm>
            <a:off x="6172200" y="1825625"/>
            <a:ext cx="5181600" cy="435133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5" name="Marcador de fecha 4">
            <a:extLst>
              <a:ext uri="{FF2B5EF4-FFF2-40B4-BE49-F238E27FC236}">
                <a16:creationId xmlns:a16="http://schemas.microsoft.com/office/drawing/2014/main" id="{55759904-CA0D-BF41-BEA7-ECC47F45ECC6}"/>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6" name="Marcador de pie de página 5">
            <a:extLst>
              <a:ext uri="{FF2B5EF4-FFF2-40B4-BE49-F238E27FC236}">
                <a16:creationId xmlns:a16="http://schemas.microsoft.com/office/drawing/2014/main" id="{4074A04F-B830-4447-8B6C-F5277AC2B96E}"/>
              </a:ext>
            </a:extLst>
          </p:cNvPr>
          <p:cNvSpPr>
            <a:spLocks noGrp="1"/>
          </p:cNvSpPr>
          <p:nvPr>
            <p:ph type="ftr" sz="quarter" idx="11"/>
          </p:nvPr>
        </p:nvSpPr>
        <p:spPr/>
        <p:txBody>
          <a:bodyPr/>
          <a:lstStyle/>
          <a:p>
            <a:endParaRPr lang="es-ES_tradnl">
              <a:solidFill>
                <a:prstClr val="black">
                  <a:tint val="75000"/>
                </a:prstClr>
              </a:solidFill>
            </a:endParaRPr>
          </a:p>
        </p:txBody>
      </p:sp>
      <p:sp>
        <p:nvSpPr>
          <p:cNvPr id="7" name="Marcador de número de diapositiva 6">
            <a:extLst>
              <a:ext uri="{FF2B5EF4-FFF2-40B4-BE49-F238E27FC236}">
                <a16:creationId xmlns:a16="http://schemas.microsoft.com/office/drawing/2014/main" id="{604529FB-3A61-734B-B292-895745B7F00C}"/>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2231185253"/>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6E1616F-7781-3940-95D5-8E497C201025}"/>
              </a:ext>
            </a:extLst>
          </p:cNvPr>
          <p:cNvSpPr>
            <a:spLocks noGrp="1"/>
          </p:cNvSpPr>
          <p:nvPr>
            <p:ph type="title"/>
          </p:nvPr>
        </p:nvSpPr>
        <p:spPr>
          <a:xfrm>
            <a:off x="839788" y="365125"/>
            <a:ext cx="10515600" cy="1325563"/>
          </a:xfrm>
        </p:spPr>
        <p:txBody>
          <a:bodyPr/>
          <a:lstStyle/>
          <a:p>
            <a:r>
              <a:rPr lang="es-MX"/>
              <a:t>Haz clic para modificar el estilo de título del patrón</a:t>
            </a:r>
            <a:endParaRPr lang="es-ES_tradnl"/>
          </a:p>
        </p:txBody>
      </p:sp>
      <p:sp>
        <p:nvSpPr>
          <p:cNvPr id="3" name="Marcador de texto 2">
            <a:extLst>
              <a:ext uri="{FF2B5EF4-FFF2-40B4-BE49-F238E27FC236}">
                <a16:creationId xmlns:a16="http://schemas.microsoft.com/office/drawing/2014/main" id="{693963E9-9F39-8E46-A591-150DF44724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MX"/>
              <a:t>Haga clic para modificar los estilos de texto del patrón</a:t>
            </a:r>
          </a:p>
        </p:txBody>
      </p:sp>
      <p:sp>
        <p:nvSpPr>
          <p:cNvPr id="4" name="Marcador de contenido 3">
            <a:extLst>
              <a:ext uri="{FF2B5EF4-FFF2-40B4-BE49-F238E27FC236}">
                <a16:creationId xmlns:a16="http://schemas.microsoft.com/office/drawing/2014/main" id="{08CA5872-F158-BC41-9560-E9732FEA9FE5}"/>
              </a:ext>
            </a:extLst>
          </p:cNvPr>
          <p:cNvSpPr>
            <a:spLocks noGrp="1"/>
          </p:cNvSpPr>
          <p:nvPr>
            <p:ph sz="half" idx="2"/>
          </p:nvPr>
        </p:nvSpPr>
        <p:spPr>
          <a:xfrm>
            <a:off x="839788" y="2505075"/>
            <a:ext cx="5157787" cy="368458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5" name="Marcador de texto 4">
            <a:extLst>
              <a:ext uri="{FF2B5EF4-FFF2-40B4-BE49-F238E27FC236}">
                <a16:creationId xmlns:a16="http://schemas.microsoft.com/office/drawing/2014/main" id="{B57C2841-7E4A-C542-825D-71E24362BAF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MX"/>
              <a:t>Haga clic para modificar los estilos de texto del patrón</a:t>
            </a:r>
          </a:p>
        </p:txBody>
      </p:sp>
      <p:sp>
        <p:nvSpPr>
          <p:cNvPr id="6" name="Marcador de contenido 5">
            <a:extLst>
              <a:ext uri="{FF2B5EF4-FFF2-40B4-BE49-F238E27FC236}">
                <a16:creationId xmlns:a16="http://schemas.microsoft.com/office/drawing/2014/main" id="{E57A197B-5A64-7A40-AE8E-5BC38166D2DC}"/>
              </a:ext>
            </a:extLst>
          </p:cNvPr>
          <p:cNvSpPr>
            <a:spLocks noGrp="1"/>
          </p:cNvSpPr>
          <p:nvPr>
            <p:ph sz="quarter" idx="4"/>
          </p:nvPr>
        </p:nvSpPr>
        <p:spPr>
          <a:xfrm>
            <a:off x="6172200" y="2505075"/>
            <a:ext cx="5183188" cy="368458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7" name="Marcador de fecha 6">
            <a:extLst>
              <a:ext uri="{FF2B5EF4-FFF2-40B4-BE49-F238E27FC236}">
                <a16:creationId xmlns:a16="http://schemas.microsoft.com/office/drawing/2014/main" id="{BB04AE5E-8BDA-8C4A-AD7C-82199FF7198B}"/>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8" name="Marcador de pie de página 7">
            <a:extLst>
              <a:ext uri="{FF2B5EF4-FFF2-40B4-BE49-F238E27FC236}">
                <a16:creationId xmlns:a16="http://schemas.microsoft.com/office/drawing/2014/main" id="{E4C97413-E4B9-F740-BBAD-66E90C1F3F12}"/>
              </a:ext>
            </a:extLst>
          </p:cNvPr>
          <p:cNvSpPr>
            <a:spLocks noGrp="1"/>
          </p:cNvSpPr>
          <p:nvPr>
            <p:ph type="ftr" sz="quarter" idx="11"/>
          </p:nvPr>
        </p:nvSpPr>
        <p:spPr/>
        <p:txBody>
          <a:bodyPr/>
          <a:lstStyle/>
          <a:p>
            <a:endParaRPr lang="es-ES_tradnl">
              <a:solidFill>
                <a:prstClr val="black">
                  <a:tint val="75000"/>
                </a:prstClr>
              </a:solidFill>
            </a:endParaRPr>
          </a:p>
        </p:txBody>
      </p:sp>
      <p:sp>
        <p:nvSpPr>
          <p:cNvPr id="9" name="Marcador de número de diapositiva 8">
            <a:extLst>
              <a:ext uri="{FF2B5EF4-FFF2-40B4-BE49-F238E27FC236}">
                <a16:creationId xmlns:a16="http://schemas.microsoft.com/office/drawing/2014/main" id="{E41BED57-0644-3942-81A2-A9C2920A8851}"/>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532353142"/>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0B13DEFB-E487-8E41-A8C1-DCCF7D0AA16D}"/>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fecha 2">
            <a:extLst>
              <a:ext uri="{FF2B5EF4-FFF2-40B4-BE49-F238E27FC236}">
                <a16:creationId xmlns:a16="http://schemas.microsoft.com/office/drawing/2014/main" id="{8C1B2C5B-2030-AA47-8296-C090E4308DE1}"/>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4" name="Marcador de pie de página 3">
            <a:extLst>
              <a:ext uri="{FF2B5EF4-FFF2-40B4-BE49-F238E27FC236}">
                <a16:creationId xmlns:a16="http://schemas.microsoft.com/office/drawing/2014/main" id="{1DAA72AC-60EE-8F4C-8169-5989E1167B9B}"/>
              </a:ext>
            </a:extLst>
          </p:cNvPr>
          <p:cNvSpPr>
            <a:spLocks noGrp="1"/>
          </p:cNvSpPr>
          <p:nvPr>
            <p:ph type="ftr" sz="quarter" idx="11"/>
          </p:nvPr>
        </p:nvSpPr>
        <p:spPr/>
        <p:txBody>
          <a:bodyPr/>
          <a:lstStyle/>
          <a:p>
            <a:endParaRPr lang="es-ES_tradnl">
              <a:solidFill>
                <a:prstClr val="black">
                  <a:tint val="75000"/>
                </a:prstClr>
              </a:solidFill>
            </a:endParaRPr>
          </a:p>
        </p:txBody>
      </p:sp>
      <p:sp>
        <p:nvSpPr>
          <p:cNvPr id="5" name="Marcador de número de diapositiva 4">
            <a:extLst>
              <a:ext uri="{FF2B5EF4-FFF2-40B4-BE49-F238E27FC236}">
                <a16:creationId xmlns:a16="http://schemas.microsoft.com/office/drawing/2014/main" id="{E1E57C5B-DC14-E348-B06A-62387F2B7EC4}"/>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3400797710"/>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Marcador de fecha 1">
            <a:extLst>
              <a:ext uri="{FF2B5EF4-FFF2-40B4-BE49-F238E27FC236}">
                <a16:creationId xmlns:a16="http://schemas.microsoft.com/office/drawing/2014/main" id="{6A4F0F79-1311-4643-97FB-BD6262D3495C}"/>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3" name="Marcador de pie de página 2">
            <a:extLst>
              <a:ext uri="{FF2B5EF4-FFF2-40B4-BE49-F238E27FC236}">
                <a16:creationId xmlns:a16="http://schemas.microsoft.com/office/drawing/2014/main" id="{1D6D1F78-1F12-524F-A379-EA828EC6F842}"/>
              </a:ext>
            </a:extLst>
          </p:cNvPr>
          <p:cNvSpPr>
            <a:spLocks noGrp="1"/>
          </p:cNvSpPr>
          <p:nvPr>
            <p:ph type="ftr" sz="quarter" idx="11"/>
          </p:nvPr>
        </p:nvSpPr>
        <p:spPr/>
        <p:txBody>
          <a:bodyPr/>
          <a:lstStyle/>
          <a:p>
            <a:endParaRPr lang="es-ES_tradnl">
              <a:solidFill>
                <a:prstClr val="black">
                  <a:tint val="75000"/>
                </a:prstClr>
              </a:solidFill>
            </a:endParaRPr>
          </a:p>
        </p:txBody>
      </p:sp>
      <p:sp>
        <p:nvSpPr>
          <p:cNvPr id="4" name="Marcador de número de diapositiva 3">
            <a:extLst>
              <a:ext uri="{FF2B5EF4-FFF2-40B4-BE49-F238E27FC236}">
                <a16:creationId xmlns:a16="http://schemas.microsoft.com/office/drawing/2014/main" id="{13F5889A-0411-B744-9045-20EA5A98C7B6}"/>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3222083278"/>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F6F5947-5E5B-4F43-83F8-6562A598FEF5}"/>
              </a:ext>
            </a:extLst>
          </p:cNvPr>
          <p:cNvSpPr>
            <a:spLocks noGrp="1"/>
          </p:cNvSpPr>
          <p:nvPr>
            <p:ph type="title"/>
          </p:nvPr>
        </p:nvSpPr>
        <p:spPr>
          <a:xfrm>
            <a:off x="839788" y="457200"/>
            <a:ext cx="3932237" cy="1600200"/>
          </a:xfrm>
        </p:spPr>
        <p:txBody>
          <a:bodyPr anchor="b"/>
          <a:lstStyle>
            <a:lvl1pPr>
              <a:defRPr sz="3200"/>
            </a:lvl1pPr>
          </a:lstStyle>
          <a:p>
            <a:r>
              <a:rPr lang="es-MX"/>
              <a:t>Haz clic para modificar el estilo de título del patrón</a:t>
            </a:r>
            <a:endParaRPr lang="es-ES_tradnl"/>
          </a:p>
        </p:txBody>
      </p:sp>
      <p:sp>
        <p:nvSpPr>
          <p:cNvPr id="3" name="Marcador de contenido 2">
            <a:extLst>
              <a:ext uri="{FF2B5EF4-FFF2-40B4-BE49-F238E27FC236}">
                <a16:creationId xmlns:a16="http://schemas.microsoft.com/office/drawing/2014/main" id="{F4E3945F-9DCD-D84B-A541-30F108E2549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texto 3">
            <a:extLst>
              <a:ext uri="{FF2B5EF4-FFF2-40B4-BE49-F238E27FC236}">
                <a16:creationId xmlns:a16="http://schemas.microsoft.com/office/drawing/2014/main" id="{6031D45E-0CAD-A94E-ABFD-1158275B5C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MX"/>
              <a:t>Haga clic para modificar los estilos de texto del patrón</a:t>
            </a:r>
          </a:p>
        </p:txBody>
      </p:sp>
      <p:sp>
        <p:nvSpPr>
          <p:cNvPr id="5" name="Marcador de fecha 4">
            <a:extLst>
              <a:ext uri="{FF2B5EF4-FFF2-40B4-BE49-F238E27FC236}">
                <a16:creationId xmlns:a16="http://schemas.microsoft.com/office/drawing/2014/main" id="{B0A23D59-6ADC-6A40-8748-57D267335C31}"/>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6" name="Marcador de pie de página 5">
            <a:extLst>
              <a:ext uri="{FF2B5EF4-FFF2-40B4-BE49-F238E27FC236}">
                <a16:creationId xmlns:a16="http://schemas.microsoft.com/office/drawing/2014/main" id="{A53C0302-4956-2B47-BFFD-165861BFEBBF}"/>
              </a:ext>
            </a:extLst>
          </p:cNvPr>
          <p:cNvSpPr>
            <a:spLocks noGrp="1"/>
          </p:cNvSpPr>
          <p:nvPr>
            <p:ph type="ftr" sz="quarter" idx="11"/>
          </p:nvPr>
        </p:nvSpPr>
        <p:spPr/>
        <p:txBody>
          <a:bodyPr/>
          <a:lstStyle/>
          <a:p>
            <a:endParaRPr lang="es-ES_tradnl">
              <a:solidFill>
                <a:prstClr val="black">
                  <a:tint val="75000"/>
                </a:prstClr>
              </a:solidFill>
            </a:endParaRPr>
          </a:p>
        </p:txBody>
      </p:sp>
      <p:sp>
        <p:nvSpPr>
          <p:cNvPr id="7" name="Marcador de número de diapositiva 6">
            <a:extLst>
              <a:ext uri="{FF2B5EF4-FFF2-40B4-BE49-F238E27FC236}">
                <a16:creationId xmlns:a16="http://schemas.microsoft.com/office/drawing/2014/main" id="{CBB65C09-4C8A-5440-B7B9-BA05464FC3DC}"/>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2970179121"/>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7234E543-EB3F-5544-8A6C-B95FBDB93037}"/>
              </a:ext>
            </a:extLst>
          </p:cNvPr>
          <p:cNvSpPr>
            <a:spLocks noGrp="1"/>
          </p:cNvSpPr>
          <p:nvPr>
            <p:ph type="title"/>
          </p:nvPr>
        </p:nvSpPr>
        <p:spPr>
          <a:xfrm>
            <a:off x="839788" y="457200"/>
            <a:ext cx="3932237" cy="1600200"/>
          </a:xfrm>
        </p:spPr>
        <p:txBody>
          <a:bodyPr anchor="b"/>
          <a:lstStyle>
            <a:lvl1pPr>
              <a:defRPr sz="3200"/>
            </a:lvl1pPr>
          </a:lstStyle>
          <a:p>
            <a:r>
              <a:rPr lang="es-MX"/>
              <a:t>Haz clic para modificar el estilo de título del patrón</a:t>
            </a:r>
            <a:endParaRPr lang="es-ES_tradnl"/>
          </a:p>
        </p:txBody>
      </p:sp>
      <p:sp>
        <p:nvSpPr>
          <p:cNvPr id="3" name="Marcador de posición de imagen 2">
            <a:extLst>
              <a:ext uri="{FF2B5EF4-FFF2-40B4-BE49-F238E27FC236}">
                <a16:creationId xmlns:a16="http://schemas.microsoft.com/office/drawing/2014/main" id="{3AF72527-0F4F-AA43-88A9-BCBC88EA16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s-ES_tradnl"/>
          </a:p>
        </p:txBody>
      </p:sp>
      <p:sp>
        <p:nvSpPr>
          <p:cNvPr id="4" name="Marcador de texto 3">
            <a:extLst>
              <a:ext uri="{FF2B5EF4-FFF2-40B4-BE49-F238E27FC236}">
                <a16:creationId xmlns:a16="http://schemas.microsoft.com/office/drawing/2014/main" id="{A3A7FCE1-2557-9E4C-8C07-2E7CC5803A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MX"/>
              <a:t>Haga clic para modificar los estilos de texto del patrón</a:t>
            </a:r>
          </a:p>
        </p:txBody>
      </p:sp>
      <p:sp>
        <p:nvSpPr>
          <p:cNvPr id="5" name="Marcador de fecha 4">
            <a:extLst>
              <a:ext uri="{FF2B5EF4-FFF2-40B4-BE49-F238E27FC236}">
                <a16:creationId xmlns:a16="http://schemas.microsoft.com/office/drawing/2014/main" id="{7CCE5EFE-648C-3A40-BF7F-03A6C9A50E08}"/>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6" name="Marcador de pie de página 5">
            <a:extLst>
              <a:ext uri="{FF2B5EF4-FFF2-40B4-BE49-F238E27FC236}">
                <a16:creationId xmlns:a16="http://schemas.microsoft.com/office/drawing/2014/main" id="{09D8875A-E206-B746-B653-23D09944354B}"/>
              </a:ext>
            </a:extLst>
          </p:cNvPr>
          <p:cNvSpPr>
            <a:spLocks noGrp="1"/>
          </p:cNvSpPr>
          <p:nvPr>
            <p:ph type="ftr" sz="quarter" idx="11"/>
          </p:nvPr>
        </p:nvSpPr>
        <p:spPr/>
        <p:txBody>
          <a:bodyPr/>
          <a:lstStyle/>
          <a:p>
            <a:endParaRPr lang="es-ES_tradnl">
              <a:solidFill>
                <a:prstClr val="black">
                  <a:tint val="75000"/>
                </a:prstClr>
              </a:solidFill>
            </a:endParaRPr>
          </a:p>
        </p:txBody>
      </p:sp>
      <p:sp>
        <p:nvSpPr>
          <p:cNvPr id="7" name="Marcador de número de diapositiva 6">
            <a:extLst>
              <a:ext uri="{FF2B5EF4-FFF2-40B4-BE49-F238E27FC236}">
                <a16:creationId xmlns:a16="http://schemas.microsoft.com/office/drawing/2014/main" id="{B9902AAC-653A-0548-BBA5-40A18E87CA67}"/>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3767887473"/>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C2063686-7403-B743-B0B0-FAE7AEECA3D3}"/>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texto vertical 2">
            <a:extLst>
              <a:ext uri="{FF2B5EF4-FFF2-40B4-BE49-F238E27FC236}">
                <a16:creationId xmlns:a16="http://schemas.microsoft.com/office/drawing/2014/main" id="{C74B11BC-A3EB-2D45-AA0F-F4D1098DDE11}"/>
              </a:ext>
            </a:extLst>
          </p:cNvPr>
          <p:cNvSpPr>
            <a:spLocks noGrp="1"/>
          </p:cNvSpPr>
          <p:nvPr>
            <p:ph type="body" orient="vert" idx="1"/>
          </p:nvPr>
        </p:nvSpPr>
        <p:spPr/>
        <p:txBody>
          <a:bodyPr vert="eaVert"/>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90030CA3-FF6A-8145-A191-FDBA848E61AB}"/>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C54DDA95-885C-A24A-9279-8775C435522F}"/>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51DA4109-6B61-5246-BD60-D68CD1A20226}"/>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3787879510"/>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Título vertical 1">
            <a:extLst>
              <a:ext uri="{FF2B5EF4-FFF2-40B4-BE49-F238E27FC236}">
                <a16:creationId xmlns:a16="http://schemas.microsoft.com/office/drawing/2014/main" id="{1FEC0E0E-E051-BF4E-BE52-EF53F70B6CB5}"/>
              </a:ext>
            </a:extLst>
          </p:cNvPr>
          <p:cNvSpPr>
            <a:spLocks noGrp="1"/>
          </p:cNvSpPr>
          <p:nvPr>
            <p:ph type="title" orient="vert"/>
          </p:nvPr>
        </p:nvSpPr>
        <p:spPr>
          <a:xfrm>
            <a:off x="8724900" y="365125"/>
            <a:ext cx="2628900" cy="5811838"/>
          </a:xfrm>
        </p:spPr>
        <p:txBody>
          <a:bodyPr vert="eaVert"/>
          <a:lstStyle/>
          <a:p>
            <a:r>
              <a:rPr lang="es-MX"/>
              <a:t>Haz clic para modificar el estilo de título del patrón</a:t>
            </a:r>
            <a:endParaRPr lang="es-ES_tradnl"/>
          </a:p>
        </p:txBody>
      </p:sp>
      <p:sp>
        <p:nvSpPr>
          <p:cNvPr id="3" name="Marcador de texto vertical 2">
            <a:extLst>
              <a:ext uri="{FF2B5EF4-FFF2-40B4-BE49-F238E27FC236}">
                <a16:creationId xmlns:a16="http://schemas.microsoft.com/office/drawing/2014/main" id="{36A5AD57-5943-DE4B-8C4F-B359D80D5FEF}"/>
              </a:ext>
            </a:extLst>
          </p:cNvPr>
          <p:cNvSpPr>
            <a:spLocks noGrp="1"/>
          </p:cNvSpPr>
          <p:nvPr>
            <p:ph type="body" orient="vert" idx="1"/>
          </p:nvPr>
        </p:nvSpPr>
        <p:spPr>
          <a:xfrm>
            <a:off x="838200" y="365125"/>
            <a:ext cx="7734300" cy="5811838"/>
          </a:xfrm>
        </p:spPr>
        <p:txBody>
          <a:bodyPr vert="eaVert"/>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243288BA-301D-6540-9BAB-468FAE41F156}"/>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49E26692-9C3C-B742-8DBE-64CF18D82208}"/>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40677DB8-F4E5-6141-99B0-6B4D40311EFC}"/>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2437505530"/>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BB015-29D4-44AD-800E-E1607241CC2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31F13F0-6DB7-4EE0-A3C2-DF1A9EE8A834}"/>
              </a:ext>
            </a:extLst>
          </p:cNvPr>
          <p:cNvSpPr>
            <a:spLocks noGrp="1"/>
          </p:cNvSpPr>
          <p:nvPr>
            <p:ph type="subTitle" idx="1"/>
          </p:nvPr>
        </p:nvSpPr>
        <p:spPr>
          <a:xfrm>
            <a:off x="1524000" y="3602037"/>
            <a:ext cx="9144000" cy="1655763"/>
          </a:xfr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934FCF8-A473-49F7-825C-D6B9006A563C}"/>
              </a:ext>
            </a:extLst>
          </p:cNvPr>
          <p:cNvSpPr>
            <a:spLocks noGrp="1"/>
          </p:cNvSpPr>
          <p:nvPr>
            <p:ph type="dt" sz="half" idx="10"/>
          </p:nvPr>
        </p:nvSpPr>
        <p:spPr/>
        <p:txBody>
          <a:bodyPr/>
          <a:lstStyle/>
          <a:p>
            <a:fld id="{BA482886-DE20-4E37-ADF2-03FA5EB128D5}" type="datetimeFigureOut">
              <a:rPr lang="en-US" smtClean="0">
                <a:solidFill>
                  <a:prstClr val="black">
                    <a:tint val="75000"/>
                  </a:prstClr>
                </a:solidFill>
              </a:rPr>
              <a:pPr/>
              <a:t>1/27/2026</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214E5B3C-B786-4842-B2C4-237AC4870E53}"/>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A3486A31-BD37-41FF-A9F5-A6455FE4BEB2}"/>
              </a:ext>
            </a:extLst>
          </p:cNvPr>
          <p:cNvSpPr>
            <a:spLocks noGrp="1"/>
          </p:cNvSpPr>
          <p:nvPr>
            <p:ph type="sldNum" sz="quarter" idx="12"/>
          </p:nvPr>
        </p:nvSpPr>
        <p:spPr/>
        <p:txBody>
          <a:bodyPr/>
          <a:lstStyle/>
          <a:p>
            <a:fld id="{9AEBFE0A-4E0F-4458-9542-8D6A05A45916}"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060638289"/>
      </p:ext>
    </p:extLst>
  </p:cSld>
  <p:clrMapOvr>
    <a:masterClrMapping/>
  </p:clrMapOvr>
  <mc:AlternateContent xmlns:mc="http://schemas.openxmlformats.org/markup-compatibility/2006" xmlns:p14="http://schemas.microsoft.com/office/powerpoint/2010/main">
    <mc:Choice Requires="p14">
      <p:transition p14:dur="10" advClick="0" advTm="4000">
        <p:push dir="r"/>
      </p:transition>
    </mc:Choice>
    <mc:Fallback xmlns="">
      <p:transition advClick="0" advTm="4000">
        <p:push dir="r"/>
      </p:transition>
    </mc:Fallback>
  </mc:AlternateContent>
</p:sldLayout>
</file>

<file path=ppt/slideLayouts/slideLayout1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74DA6-29AA-4B56-B965-495C495FE7C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1E353C-5CD8-4FB2-9599-F70245D8CB9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01721E-1307-41CA-82D7-8D3DA01A5357}"/>
              </a:ext>
            </a:extLst>
          </p:cNvPr>
          <p:cNvSpPr>
            <a:spLocks noGrp="1"/>
          </p:cNvSpPr>
          <p:nvPr>
            <p:ph type="dt" sz="half" idx="10"/>
          </p:nvPr>
        </p:nvSpPr>
        <p:spPr/>
        <p:txBody>
          <a:bodyPr/>
          <a:lstStyle/>
          <a:p>
            <a:fld id="{BA482886-DE20-4E37-ADF2-03FA5EB128D5}" type="datetimeFigureOut">
              <a:rPr lang="en-US" smtClean="0">
                <a:solidFill>
                  <a:prstClr val="black">
                    <a:tint val="75000"/>
                  </a:prstClr>
                </a:solidFill>
              </a:rPr>
              <a:pPr/>
              <a:t>1/27/2026</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E98F8200-B0DC-4CE1-92DE-F13763F07F34}"/>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45D2FA61-885B-4394-BF43-F7F8EB3E82E3}"/>
              </a:ext>
            </a:extLst>
          </p:cNvPr>
          <p:cNvSpPr>
            <a:spLocks noGrp="1"/>
          </p:cNvSpPr>
          <p:nvPr>
            <p:ph type="sldNum" sz="quarter" idx="12"/>
          </p:nvPr>
        </p:nvSpPr>
        <p:spPr/>
        <p:txBody>
          <a:bodyPr/>
          <a:lstStyle/>
          <a:p>
            <a:fld id="{9AEBFE0A-4E0F-4458-9542-8D6A05A45916}"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51791597"/>
      </p:ext>
    </p:extLst>
  </p:cSld>
  <p:clrMapOvr>
    <a:masterClrMapping/>
  </p:clrMapOvr>
  <mc:AlternateContent xmlns:mc="http://schemas.openxmlformats.org/markup-compatibility/2006" xmlns:p14="http://schemas.microsoft.com/office/powerpoint/2010/main">
    <mc:Choice Requires="p14">
      <p:transition p14:dur="10" advClick="0" advTm="4000">
        <p:push dir="r"/>
      </p:transition>
    </mc:Choice>
    <mc:Fallback xmlns="">
      <p:transition advClick="0" advTm="4000">
        <p:push dir="r"/>
      </p:transition>
    </mc:Fallback>
  </mc:AlternateContent>
</p:sldLayout>
</file>

<file path=ppt/slideLayouts/slideLayout1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38E8C-D887-4DEE-870B-9676E050F98B}"/>
              </a:ext>
            </a:extLst>
          </p:cNvPr>
          <p:cNvSpPr>
            <a:spLocks noGrp="1"/>
          </p:cNvSpPr>
          <p:nvPr>
            <p:ph type="title"/>
          </p:nvPr>
        </p:nvSpPr>
        <p:spPr>
          <a:xfrm>
            <a:off x="831851" y="1709740"/>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8D9501F-7726-4052-BA93-0A9FFA05F88C}"/>
              </a:ext>
            </a:extLst>
          </p:cNvPr>
          <p:cNvSpPr>
            <a:spLocks noGrp="1"/>
          </p:cNvSpPr>
          <p:nvPr>
            <p:ph type="body" idx="1"/>
          </p:nvPr>
        </p:nvSpPr>
        <p:spPr>
          <a:xfrm>
            <a:off x="831851" y="4589464"/>
            <a:ext cx="10515600" cy="1500187"/>
          </a:xfrm>
        </p:spPr>
        <p:txBody>
          <a:bodyPr/>
          <a:lstStyle>
            <a:lvl1pPr marL="0" indent="0">
              <a:buNone/>
              <a:defRPr sz="2400">
                <a:solidFill>
                  <a:schemeClr val="tx1">
                    <a:tint val="75000"/>
                  </a:schemeClr>
                </a:solidFill>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C07F663-994B-4960-ABCB-EE666FD6D6BF}"/>
              </a:ext>
            </a:extLst>
          </p:cNvPr>
          <p:cNvSpPr>
            <a:spLocks noGrp="1"/>
          </p:cNvSpPr>
          <p:nvPr>
            <p:ph type="dt" sz="half" idx="10"/>
          </p:nvPr>
        </p:nvSpPr>
        <p:spPr/>
        <p:txBody>
          <a:bodyPr/>
          <a:lstStyle/>
          <a:p>
            <a:fld id="{BA482886-DE20-4E37-ADF2-03FA5EB128D5}" type="datetimeFigureOut">
              <a:rPr lang="en-US" smtClean="0">
                <a:solidFill>
                  <a:prstClr val="black">
                    <a:tint val="75000"/>
                  </a:prstClr>
                </a:solidFill>
              </a:rPr>
              <a:pPr/>
              <a:t>1/27/2026</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25640D1B-2AB5-4C2A-B220-E6D906AAE6E2}"/>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8FECF264-2A4A-48E2-8687-D9577FB5CE60}"/>
              </a:ext>
            </a:extLst>
          </p:cNvPr>
          <p:cNvSpPr>
            <a:spLocks noGrp="1"/>
          </p:cNvSpPr>
          <p:nvPr>
            <p:ph type="sldNum" sz="quarter" idx="12"/>
          </p:nvPr>
        </p:nvSpPr>
        <p:spPr/>
        <p:txBody>
          <a:bodyPr/>
          <a:lstStyle/>
          <a:p>
            <a:fld id="{9AEBFE0A-4E0F-4458-9542-8D6A05A45916}"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322225026"/>
      </p:ext>
    </p:extLst>
  </p:cSld>
  <p:clrMapOvr>
    <a:masterClrMapping/>
  </p:clrMapOvr>
  <mc:AlternateContent xmlns:mc="http://schemas.openxmlformats.org/markup-compatibility/2006" xmlns:p14="http://schemas.microsoft.com/office/powerpoint/2010/main">
    <mc:Choice Requires="p14">
      <p:transition p14:dur="10" advClick="0" advTm="4000">
        <p:push dir="r"/>
      </p:transition>
    </mc:Choice>
    <mc:Fallback xmlns="">
      <p:transition advClick="0" advTm="4000">
        <p:push dir="r"/>
      </p:transition>
    </mc:Fallback>
  </mc:AlternateContent>
</p:sldLayout>
</file>

<file path=ppt/slideLayouts/slideLayout1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8798F-26F4-4B37-B244-FFFC340816A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A128B56-6DA9-4EF1-9C49-C21A2B4C6C63}"/>
              </a:ext>
            </a:extLst>
          </p:cNvPr>
          <p:cNvSpPr>
            <a:spLocks noGrp="1"/>
          </p:cNvSpPr>
          <p:nvPr>
            <p:ph sz="half" idx="1"/>
          </p:nvPr>
        </p:nvSpPr>
        <p:spPr>
          <a:xfrm>
            <a:off x="838200" y="1825625"/>
            <a:ext cx="5181600" cy="435133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6495A3A-B427-45EF-8643-9BD9C9D725B3}"/>
              </a:ext>
            </a:extLst>
          </p:cNvPr>
          <p:cNvSpPr>
            <a:spLocks noGrp="1"/>
          </p:cNvSpPr>
          <p:nvPr>
            <p:ph sz="half" idx="2"/>
          </p:nvPr>
        </p:nvSpPr>
        <p:spPr>
          <a:xfrm>
            <a:off x="6172200" y="1825625"/>
            <a:ext cx="5181600" cy="435133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D1212E1-A50F-49FA-8591-614EC86D1D14}"/>
              </a:ext>
            </a:extLst>
          </p:cNvPr>
          <p:cNvSpPr>
            <a:spLocks noGrp="1"/>
          </p:cNvSpPr>
          <p:nvPr>
            <p:ph type="dt" sz="half" idx="10"/>
          </p:nvPr>
        </p:nvSpPr>
        <p:spPr/>
        <p:txBody>
          <a:bodyPr/>
          <a:lstStyle/>
          <a:p>
            <a:fld id="{BA482886-DE20-4E37-ADF2-03FA5EB128D5}" type="datetimeFigureOut">
              <a:rPr lang="en-US" smtClean="0">
                <a:solidFill>
                  <a:prstClr val="black">
                    <a:tint val="75000"/>
                  </a:prstClr>
                </a:solidFill>
              </a:rPr>
              <a:pPr/>
              <a:t>1/27/2026</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B8EAAB17-6E9F-4643-8570-580B096A3A8F}"/>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CE56DB1F-DD24-4FB4-8217-9A5588255FA8}"/>
              </a:ext>
            </a:extLst>
          </p:cNvPr>
          <p:cNvSpPr>
            <a:spLocks noGrp="1"/>
          </p:cNvSpPr>
          <p:nvPr>
            <p:ph type="sldNum" sz="quarter" idx="12"/>
          </p:nvPr>
        </p:nvSpPr>
        <p:spPr/>
        <p:txBody>
          <a:bodyPr/>
          <a:lstStyle/>
          <a:p>
            <a:fld id="{9AEBFE0A-4E0F-4458-9542-8D6A05A45916}"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47603103"/>
      </p:ext>
    </p:extLst>
  </p:cSld>
  <p:clrMapOvr>
    <a:masterClrMapping/>
  </p:clrMapOvr>
  <mc:AlternateContent xmlns:mc="http://schemas.openxmlformats.org/markup-compatibility/2006" xmlns:p14="http://schemas.microsoft.com/office/powerpoint/2010/main">
    <mc:Choice Requires="p14">
      <p:transition p14:dur="10" advClick="0" advTm="4000">
        <p:push dir="r"/>
      </p:transition>
    </mc:Choice>
    <mc:Fallback xmlns="">
      <p:transition advClick="0" advTm="4000">
        <p:push dir="r"/>
      </p:transition>
    </mc:Fallback>
  </mc:AlternateContent>
</p:sldLayout>
</file>

<file path=ppt/slideLayouts/slideLayout1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3EAAE-371A-4476-9B71-AE73CE27C912}"/>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7141068-1AA7-43A8-80F2-4419DB8E5318}"/>
              </a:ext>
            </a:extLst>
          </p:cNvPr>
          <p:cNvSpPr>
            <a:spLocks noGrp="1"/>
          </p:cNvSpPr>
          <p:nvPr>
            <p:ph type="body" idx="1"/>
          </p:nvPr>
        </p:nvSpPr>
        <p:spPr>
          <a:xfrm>
            <a:off x="839789" y="1681163"/>
            <a:ext cx="5157787"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5206B61E-C831-45FB-8768-D089C79CF396}"/>
              </a:ext>
            </a:extLst>
          </p:cNvPr>
          <p:cNvSpPr>
            <a:spLocks noGrp="1"/>
          </p:cNvSpPr>
          <p:nvPr>
            <p:ph sz="half" idx="2"/>
          </p:nvPr>
        </p:nvSpPr>
        <p:spPr>
          <a:xfrm>
            <a:off x="839789"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589B99B-D92B-4047-940A-9CD913D762F7}"/>
              </a:ext>
            </a:extLst>
          </p:cNvPr>
          <p:cNvSpPr>
            <a:spLocks noGrp="1"/>
          </p:cNvSpPr>
          <p:nvPr>
            <p:ph type="body" sz="quarter" idx="3"/>
          </p:nvPr>
        </p:nvSpPr>
        <p:spPr>
          <a:xfrm>
            <a:off x="6172201" y="1681163"/>
            <a:ext cx="5183188"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397B555B-20E9-4BB4-997D-3A2B2F188146}"/>
              </a:ext>
            </a:extLst>
          </p:cNvPr>
          <p:cNvSpPr>
            <a:spLocks noGrp="1"/>
          </p:cNvSpPr>
          <p:nvPr>
            <p:ph sz="quarter" idx="4"/>
          </p:nvPr>
        </p:nvSpPr>
        <p:spPr>
          <a:xfrm>
            <a:off x="6172201"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ADA165C-86C4-4100-9557-C0B9BD3198D1}"/>
              </a:ext>
            </a:extLst>
          </p:cNvPr>
          <p:cNvSpPr>
            <a:spLocks noGrp="1"/>
          </p:cNvSpPr>
          <p:nvPr>
            <p:ph type="dt" sz="half" idx="10"/>
          </p:nvPr>
        </p:nvSpPr>
        <p:spPr/>
        <p:txBody>
          <a:bodyPr/>
          <a:lstStyle/>
          <a:p>
            <a:fld id="{BA482886-DE20-4E37-ADF2-03FA5EB128D5}" type="datetimeFigureOut">
              <a:rPr lang="en-US" smtClean="0">
                <a:solidFill>
                  <a:prstClr val="black">
                    <a:tint val="75000"/>
                  </a:prstClr>
                </a:solidFill>
              </a:rPr>
              <a:pPr/>
              <a:t>1/27/2026</a:t>
            </a:fld>
            <a:endParaRPr lang="en-US">
              <a:solidFill>
                <a:prstClr val="black">
                  <a:tint val="75000"/>
                </a:prstClr>
              </a:solidFill>
            </a:endParaRPr>
          </a:p>
        </p:txBody>
      </p:sp>
      <p:sp>
        <p:nvSpPr>
          <p:cNvPr id="8" name="Footer Placeholder 7">
            <a:extLst>
              <a:ext uri="{FF2B5EF4-FFF2-40B4-BE49-F238E27FC236}">
                <a16:creationId xmlns:a16="http://schemas.microsoft.com/office/drawing/2014/main" id="{50BA1EEB-F284-4346-8007-C8306FEDE613}"/>
              </a:ext>
            </a:extLst>
          </p:cNvPr>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a:extLst>
              <a:ext uri="{FF2B5EF4-FFF2-40B4-BE49-F238E27FC236}">
                <a16:creationId xmlns:a16="http://schemas.microsoft.com/office/drawing/2014/main" id="{9FB6157B-7A36-482A-9C69-A05181E4D6C6}"/>
              </a:ext>
            </a:extLst>
          </p:cNvPr>
          <p:cNvSpPr>
            <a:spLocks noGrp="1"/>
          </p:cNvSpPr>
          <p:nvPr>
            <p:ph type="sldNum" sz="quarter" idx="12"/>
          </p:nvPr>
        </p:nvSpPr>
        <p:spPr/>
        <p:txBody>
          <a:bodyPr/>
          <a:lstStyle/>
          <a:p>
            <a:fld id="{9AEBFE0A-4E0F-4458-9542-8D6A05A45916}"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065272075"/>
      </p:ext>
    </p:extLst>
  </p:cSld>
  <p:clrMapOvr>
    <a:masterClrMapping/>
  </p:clrMapOvr>
  <mc:AlternateContent xmlns:mc="http://schemas.openxmlformats.org/markup-compatibility/2006" xmlns:p14="http://schemas.microsoft.com/office/powerpoint/2010/main">
    <mc:Choice Requires="p14">
      <p:transition p14:dur="10" advClick="0" advTm="4000">
        <p:push dir="r"/>
      </p:transition>
    </mc:Choice>
    <mc:Fallback xmlns="">
      <p:transition advClick="0" advTm="4000">
        <p:push dir="r"/>
      </p:transition>
    </mc:Fallback>
  </mc:AlternateContent>
</p:sldLayout>
</file>

<file path=ppt/slideLayouts/slideLayout1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E870D-24D9-4194-99F5-D3C20B818C1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5D3E0C8-0C99-43A0-8CB3-7B17E1B26060}"/>
              </a:ext>
            </a:extLst>
          </p:cNvPr>
          <p:cNvSpPr>
            <a:spLocks noGrp="1"/>
          </p:cNvSpPr>
          <p:nvPr>
            <p:ph type="dt" sz="half" idx="10"/>
          </p:nvPr>
        </p:nvSpPr>
        <p:spPr/>
        <p:txBody>
          <a:bodyPr/>
          <a:lstStyle/>
          <a:p>
            <a:fld id="{BA482886-DE20-4E37-ADF2-03FA5EB128D5}" type="datetimeFigureOut">
              <a:rPr lang="en-US" smtClean="0">
                <a:solidFill>
                  <a:prstClr val="black">
                    <a:tint val="75000"/>
                  </a:prstClr>
                </a:solidFill>
              </a:rPr>
              <a:pPr/>
              <a:t>1/27/2026</a:t>
            </a:fld>
            <a:endParaRPr lang="en-US">
              <a:solidFill>
                <a:prstClr val="black">
                  <a:tint val="75000"/>
                </a:prstClr>
              </a:solidFill>
            </a:endParaRPr>
          </a:p>
        </p:txBody>
      </p:sp>
      <p:sp>
        <p:nvSpPr>
          <p:cNvPr id="4" name="Footer Placeholder 3">
            <a:extLst>
              <a:ext uri="{FF2B5EF4-FFF2-40B4-BE49-F238E27FC236}">
                <a16:creationId xmlns:a16="http://schemas.microsoft.com/office/drawing/2014/main" id="{968EF76F-2A3A-479B-9C89-E2D244676C61}"/>
              </a:ext>
            </a:extLst>
          </p:cNvPr>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a:extLst>
              <a:ext uri="{FF2B5EF4-FFF2-40B4-BE49-F238E27FC236}">
                <a16:creationId xmlns:a16="http://schemas.microsoft.com/office/drawing/2014/main" id="{67FFA884-CD33-484C-B9B4-766E0E506772}"/>
              </a:ext>
            </a:extLst>
          </p:cNvPr>
          <p:cNvSpPr>
            <a:spLocks noGrp="1"/>
          </p:cNvSpPr>
          <p:nvPr>
            <p:ph type="sldNum" sz="quarter" idx="12"/>
          </p:nvPr>
        </p:nvSpPr>
        <p:spPr/>
        <p:txBody>
          <a:bodyPr/>
          <a:lstStyle/>
          <a:p>
            <a:fld id="{9AEBFE0A-4E0F-4458-9542-8D6A05A45916}"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552933787"/>
      </p:ext>
    </p:extLst>
  </p:cSld>
  <p:clrMapOvr>
    <a:masterClrMapping/>
  </p:clrMapOvr>
  <mc:AlternateContent xmlns:mc="http://schemas.openxmlformats.org/markup-compatibility/2006" xmlns:p14="http://schemas.microsoft.com/office/powerpoint/2010/main">
    <mc:Choice Requires="p14">
      <p:transition p14:dur="10" advClick="0" advTm="4000">
        <p:push dir="r"/>
      </p:transition>
    </mc:Choice>
    <mc:Fallback xmlns="">
      <p:transition advClick="0" advTm="4000">
        <p:push dir="r"/>
      </p:transition>
    </mc:Fallback>
  </mc:AlternateContent>
</p:sldLayout>
</file>

<file path=ppt/slideLayouts/slideLayout1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E861A1-8B6F-4CCA-955A-44FCBE7D5C7D}"/>
              </a:ext>
            </a:extLst>
          </p:cNvPr>
          <p:cNvSpPr>
            <a:spLocks noGrp="1"/>
          </p:cNvSpPr>
          <p:nvPr>
            <p:ph type="dt" sz="half" idx="10"/>
          </p:nvPr>
        </p:nvSpPr>
        <p:spPr/>
        <p:txBody>
          <a:bodyPr/>
          <a:lstStyle/>
          <a:p>
            <a:fld id="{BA482886-DE20-4E37-ADF2-03FA5EB128D5}" type="datetimeFigureOut">
              <a:rPr lang="en-US" smtClean="0">
                <a:solidFill>
                  <a:prstClr val="black">
                    <a:tint val="75000"/>
                  </a:prstClr>
                </a:solidFill>
              </a:rPr>
              <a:pPr/>
              <a:t>1/27/2026</a:t>
            </a:fld>
            <a:endParaRPr lang="en-US">
              <a:solidFill>
                <a:prstClr val="black">
                  <a:tint val="75000"/>
                </a:prstClr>
              </a:solidFill>
            </a:endParaRPr>
          </a:p>
        </p:txBody>
      </p:sp>
      <p:sp>
        <p:nvSpPr>
          <p:cNvPr id="3" name="Footer Placeholder 2">
            <a:extLst>
              <a:ext uri="{FF2B5EF4-FFF2-40B4-BE49-F238E27FC236}">
                <a16:creationId xmlns:a16="http://schemas.microsoft.com/office/drawing/2014/main" id="{1524F1F0-B93E-4185-B775-D333CB396EA4}"/>
              </a:ext>
            </a:extLst>
          </p:cNvPr>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a:extLst>
              <a:ext uri="{FF2B5EF4-FFF2-40B4-BE49-F238E27FC236}">
                <a16:creationId xmlns:a16="http://schemas.microsoft.com/office/drawing/2014/main" id="{3BF3DBFA-8CB9-4320-B431-F958291FEBD2}"/>
              </a:ext>
            </a:extLst>
          </p:cNvPr>
          <p:cNvSpPr>
            <a:spLocks noGrp="1"/>
          </p:cNvSpPr>
          <p:nvPr>
            <p:ph type="sldNum" sz="quarter" idx="12"/>
          </p:nvPr>
        </p:nvSpPr>
        <p:spPr/>
        <p:txBody>
          <a:bodyPr/>
          <a:lstStyle/>
          <a:p>
            <a:fld id="{9AEBFE0A-4E0F-4458-9542-8D6A05A45916}"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174419014"/>
      </p:ext>
    </p:extLst>
  </p:cSld>
  <p:clrMapOvr>
    <a:masterClrMapping/>
  </p:clrMapOvr>
  <mc:AlternateContent xmlns:mc="http://schemas.openxmlformats.org/markup-compatibility/2006" xmlns:p14="http://schemas.microsoft.com/office/powerpoint/2010/main">
    <mc:Choice Requires="p14">
      <p:transition p14:dur="10" advClick="0" advTm="4000">
        <p:push dir="r"/>
      </p:transition>
    </mc:Choice>
    <mc:Fallback xmlns="">
      <p:transition advClick="0" advTm="4000">
        <p:push dir="r"/>
      </p:transition>
    </mc:Fallback>
  </mc:AlternateContent>
</p:sldLayout>
</file>

<file path=ppt/slideLayouts/slideLayout1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62836-4258-445B-82CE-9CEE9B8225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9BB52E2-D2B2-4955-A593-B64D89B79DA4}"/>
              </a:ext>
            </a:extLst>
          </p:cNvPr>
          <p:cNvSpPr>
            <a:spLocks noGrp="1"/>
          </p:cNvSpPr>
          <p:nvPr>
            <p:ph idx="1"/>
          </p:nvPr>
        </p:nvSpPr>
        <p:spPr>
          <a:xfrm>
            <a:off x="5183188"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CE77143-0427-441F-9A15-310607DCC26D}"/>
              </a:ext>
            </a:extLst>
          </p:cNvPr>
          <p:cNvSpPr>
            <a:spLocks noGrp="1"/>
          </p:cNvSpPr>
          <p:nvPr>
            <p:ph type="body" sz="half" idx="2"/>
          </p:nvPr>
        </p:nvSpPr>
        <p:spPr>
          <a:xfrm>
            <a:off x="839788" y="2057401"/>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6B730A9-76CF-4511-85BB-39923AC4D115}"/>
              </a:ext>
            </a:extLst>
          </p:cNvPr>
          <p:cNvSpPr>
            <a:spLocks noGrp="1"/>
          </p:cNvSpPr>
          <p:nvPr>
            <p:ph type="dt" sz="half" idx="10"/>
          </p:nvPr>
        </p:nvSpPr>
        <p:spPr/>
        <p:txBody>
          <a:bodyPr/>
          <a:lstStyle/>
          <a:p>
            <a:fld id="{BA482886-DE20-4E37-ADF2-03FA5EB128D5}" type="datetimeFigureOut">
              <a:rPr lang="en-US" smtClean="0">
                <a:solidFill>
                  <a:prstClr val="black">
                    <a:tint val="75000"/>
                  </a:prstClr>
                </a:solidFill>
              </a:rPr>
              <a:pPr/>
              <a:t>1/27/2026</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A672D648-85C7-4D21-81C1-33DD626ED42D}"/>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B1E9857F-B690-4FC3-AE77-B2FE4A76767F}"/>
              </a:ext>
            </a:extLst>
          </p:cNvPr>
          <p:cNvSpPr>
            <a:spLocks noGrp="1"/>
          </p:cNvSpPr>
          <p:nvPr>
            <p:ph type="sldNum" sz="quarter" idx="12"/>
          </p:nvPr>
        </p:nvSpPr>
        <p:spPr/>
        <p:txBody>
          <a:bodyPr/>
          <a:lstStyle/>
          <a:p>
            <a:fld id="{9AEBFE0A-4E0F-4458-9542-8D6A05A45916}"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629663904"/>
      </p:ext>
    </p:extLst>
  </p:cSld>
  <p:clrMapOvr>
    <a:masterClrMapping/>
  </p:clrMapOvr>
  <mc:AlternateContent xmlns:mc="http://schemas.openxmlformats.org/markup-compatibility/2006" xmlns:p14="http://schemas.microsoft.com/office/powerpoint/2010/main">
    <mc:Choice Requires="p14">
      <p:transition p14:dur="10" advClick="0" advTm="4000">
        <p:push dir="r"/>
      </p:transition>
    </mc:Choice>
    <mc:Fallback xmlns="">
      <p:transition advClick="0" advTm="4000">
        <p:push dir="r"/>
      </p:transition>
    </mc:Fallback>
  </mc:AlternateContent>
</p:sldLayout>
</file>

<file path=ppt/slideLayouts/slideLayout1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5C1C0-C595-42C2-A81A-C38A44F726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AD9E085-7175-401D-9455-E4065BCBB47C}"/>
              </a:ext>
            </a:extLst>
          </p:cNvPr>
          <p:cNvSpPr>
            <a:spLocks noGrp="1"/>
          </p:cNvSpPr>
          <p:nvPr>
            <p:ph type="pic" idx="1"/>
          </p:nvPr>
        </p:nvSpPr>
        <p:spPr>
          <a:xfrm>
            <a:off x="5183188" y="987426"/>
            <a:ext cx="6172200" cy="4873625"/>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endParaRPr lang="en-US"/>
          </a:p>
        </p:txBody>
      </p:sp>
      <p:sp>
        <p:nvSpPr>
          <p:cNvPr id="4" name="Text Placeholder 3">
            <a:extLst>
              <a:ext uri="{FF2B5EF4-FFF2-40B4-BE49-F238E27FC236}">
                <a16:creationId xmlns:a16="http://schemas.microsoft.com/office/drawing/2014/main" id="{782163A9-8D10-4F0D-BB63-B966BB7FF33C}"/>
              </a:ext>
            </a:extLst>
          </p:cNvPr>
          <p:cNvSpPr>
            <a:spLocks noGrp="1"/>
          </p:cNvSpPr>
          <p:nvPr>
            <p:ph type="body" sz="half" idx="2"/>
          </p:nvPr>
        </p:nvSpPr>
        <p:spPr>
          <a:xfrm>
            <a:off x="839788" y="2057401"/>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36844EB-FA8B-40BC-BFD9-962593E8DC61}"/>
              </a:ext>
            </a:extLst>
          </p:cNvPr>
          <p:cNvSpPr>
            <a:spLocks noGrp="1"/>
          </p:cNvSpPr>
          <p:nvPr>
            <p:ph type="dt" sz="half" idx="10"/>
          </p:nvPr>
        </p:nvSpPr>
        <p:spPr/>
        <p:txBody>
          <a:bodyPr/>
          <a:lstStyle/>
          <a:p>
            <a:fld id="{BA482886-DE20-4E37-ADF2-03FA5EB128D5}" type="datetimeFigureOut">
              <a:rPr lang="en-US" smtClean="0">
                <a:solidFill>
                  <a:prstClr val="black">
                    <a:tint val="75000"/>
                  </a:prstClr>
                </a:solidFill>
              </a:rPr>
              <a:pPr/>
              <a:t>1/27/2026</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D030D15C-22D4-4261-AAB1-0BFF31441B12}"/>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28540678-5D5E-431C-A728-16791187EE63}"/>
              </a:ext>
            </a:extLst>
          </p:cNvPr>
          <p:cNvSpPr>
            <a:spLocks noGrp="1"/>
          </p:cNvSpPr>
          <p:nvPr>
            <p:ph type="sldNum" sz="quarter" idx="12"/>
          </p:nvPr>
        </p:nvSpPr>
        <p:spPr/>
        <p:txBody>
          <a:bodyPr/>
          <a:lstStyle/>
          <a:p>
            <a:fld id="{9AEBFE0A-4E0F-4458-9542-8D6A05A45916}"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22470603"/>
      </p:ext>
    </p:extLst>
  </p:cSld>
  <p:clrMapOvr>
    <a:masterClrMapping/>
  </p:clrMapOvr>
  <mc:AlternateContent xmlns:mc="http://schemas.openxmlformats.org/markup-compatibility/2006" xmlns:p14="http://schemas.microsoft.com/office/powerpoint/2010/main">
    <mc:Choice Requires="p14">
      <p:transition p14:dur="10" advClick="0" advTm="4000">
        <p:push dir="r"/>
      </p:transition>
    </mc:Choice>
    <mc:Fallback xmlns="">
      <p:transition advClick="0" advTm="4000">
        <p:push dir="r"/>
      </p:transition>
    </mc:Fallback>
  </mc:AlternateContent>
</p:sldLayout>
</file>

<file path=ppt/slideLayouts/slideLayout1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D5844-22F5-4AC9-B35C-EC6B01AACE6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8329451-8DBF-494E-A00A-956301D8BB32}"/>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EB5B09-F267-4B22-BE2E-5FE227E1F561}"/>
              </a:ext>
            </a:extLst>
          </p:cNvPr>
          <p:cNvSpPr>
            <a:spLocks noGrp="1"/>
          </p:cNvSpPr>
          <p:nvPr>
            <p:ph type="dt" sz="half" idx="10"/>
          </p:nvPr>
        </p:nvSpPr>
        <p:spPr/>
        <p:txBody>
          <a:bodyPr/>
          <a:lstStyle/>
          <a:p>
            <a:fld id="{BA482886-DE20-4E37-ADF2-03FA5EB128D5}" type="datetimeFigureOut">
              <a:rPr lang="en-US" smtClean="0">
                <a:solidFill>
                  <a:prstClr val="black">
                    <a:tint val="75000"/>
                  </a:prstClr>
                </a:solidFill>
              </a:rPr>
              <a:pPr/>
              <a:t>1/27/2026</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F1B8D6B7-2582-404B-AB4C-5974B88704CB}"/>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E4046055-CB42-4464-806F-D2BFC6AF09C7}"/>
              </a:ext>
            </a:extLst>
          </p:cNvPr>
          <p:cNvSpPr>
            <a:spLocks noGrp="1"/>
          </p:cNvSpPr>
          <p:nvPr>
            <p:ph type="sldNum" sz="quarter" idx="12"/>
          </p:nvPr>
        </p:nvSpPr>
        <p:spPr/>
        <p:txBody>
          <a:bodyPr/>
          <a:lstStyle/>
          <a:p>
            <a:fld id="{9AEBFE0A-4E0F-4458-9542-8D6A05A45916}"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86812583"/>
      </p:ext>
    </p:extLst>
  </p:cSld>
  <p:clrMapOvr>
    <a:masterClrMapping/>
  </p:clrMapOvr>
  <mc:AlternateContent xmlns:mc="http://schemas.openxmlformats.org/markup-compatibility/2006" xmlns:p14="http://schemas.microsoft.com/office/powerpoint/2010/main">
    <mc:Choice Requires="p14">
      <p:transition p14:dur="10" advClick="0" advTm="4000">
        <p:push dir="r"/>
      </p:transition>
    </mc:Choice>
    <mc:Fallback xmlns="">
      <p:transition advClick="0" advTm="4000">
        <p:push dir="r"/>
      </p:transition>
    </mc:Fallback>
  </mc:AlternateContent>
</p:sldLayout>
</file>

<file path=ppt/slideLayouts/slideLayout16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54EBD5F-D49F-4F5B-9263-93B3E89DC14B}"/>
              </a:ext>
            </a:extLst>
          </p:cNvPr>
          <p:cNvSpPr>
            <a:spLocks noGrp="1"/>
          </p:cNvSpPr>
          <p:nvPr>
            <p:ph type="title" orient="vert"/>
          </p:nvPr>
        </p:nvSpPr>
        <p:spPr>
          <a:xfrm>
            <a:off x="8724901" y="365126"/>
            <a:ext cx="2628900" cy="5811839"/>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C6F4D19-1362-473A-8E6B-CFEBCAFCDB59}"/>
              </a:ext>
            </a:extLst>
          </p:cNvPr>
          <p:cNvSpPr>
            <a:spLocks noGrp="1"/>
          </p:cNvSpPr>
          <p:nvPr>
            <p:ph type="body" orient="vert" idx="1"/>
          </p:nvPr>
        </p:nvSpPr>
        <p:spPr>
          <a:xfrm>
            <a:off x="838201" y="365126"/>
            <a:ext cx="7734300" cy="581183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4A90EBE-6462-4489-AB4B-1A8E6CF746DB}"/>
              </a:ext>
            </a:extLst>
          </p:cNvPr>
          <p:cNvSpPr>
            <a:spLocks noGrp="1"/>
          </p:cNvSpPr>
          <p:nvPr>
            <p:ph type="dt" sz="half" idx="10"/>
          </p:nvPr>
        </p:nvSpPr>
        <p:spPr/>
        <p:txBody>
          <a:bodyPr/>
          <a:lstStyle/>
          <a:p>
            <a:fld id="{BA482886-DE20-4E37-ADF2-03FA5EB128D5}" type="datetimeFigureOut">
              <a:rPr lang="en-US" smtClean="0">
                <a:solidFill>
                  <a:prstClr val="black">
                    <a:tint val="75000"/>
                  </a:prstClr>
                </a:solidFill>
              </a:rPr>
              <a:pPr/>
              <a:t>1/27/2026</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BB6C0680-213C-4D35-A14A-336589C93616}"/>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0A0DB1C4-442D-4A9B-B4E6-5B457D18A527}"/>
              </a:ext>
            </a:extLst>
          </p:cNvPr>
          <p:cNvSpPr>
            <a:spLocks noGrp="1"/>
          </p:cNvSpPr>
          <p:nvPr>
            <p:ph type="sldNum" sz="quarter" idx="12"/>
          </p:nvPr>
        </p:nvSpPr>
        <p:spPr/>
        <p:txBody>
          <a:bodyPr/>
          <a:lstStyle/>
          <a:p>
            <a:fld id="{9AEBFE0A-4E0F-4458-9542-8D6A05A45916}"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49162928"/>
      </p:ext>
    </p:extLst>
  </p:cSld>
  <p:clrMapOvr>
    <a:masterClrMapping/>
  </p:clrMapOvr>
  <mc:AlternateContent xmlns:mc="http://schemas.openxmlformats.org/markup-compatibility/2006" xmlns:p14="http://schemas.microsoft.com/office/powerpoint/2010/main">
    <mc:Choice Requires="p14">
      <p:transition p14:dur="10" advClick="0" advTm="4000">
        <p:push dir="r"/>
      </p:transition>
    </mc:Choice>
    <mc:Fallback xmlns="">
      <p:transition advClick="0" advTm="4000">
        <p:push dir="r"/>
      </p:transition>
    </mc:Fallback>
  </mc:AlternateContent>
</p:sldLayout>
</file>

<file path=ppt/slideLayouts/slideLayout164.xml><?xml version="1.0" encoding="utf-8"?>
<p:sldLayout xmlns:a="http://schemas.openxmlformats.org/drawingml/2006/main" xmlns:r="http://schemas.openxmlformats.org/officeDocument/2006/relationships" xmlns:p="http://schemas.openxmlformats.org/presentationml/2006/main" userDrawn="1">
  <p:cSld name="Team Section Slide 2">
    <p:spTree>
      <p:nvGrpSpPr>
        <p:cNvPr id="1" name=""/>
        <p:cNvGrpSpPr/>
        <p:nvPr/>
      </p:nvGrpSpPr>
      <p:grpSpPr>
        <a:xfrm>
          <a:off x="0" y="0"/>
          <a:ext cx="0" cy="0"/>
          <a:chOff x="0" y="0"/>
          <a:chExt cx="0" cy="0"/>
        </a:xfrm>
      </p:grpSpPr>
      <p:sp>
        <p:nvSpPr>
          <p:cNvPr id="34" name="Picture Placeholder 6"/>
          <p:cNvSpPr>
            <a:spLocks noGrp="1"/>
          </p:cNvSpPr>
          <p:nvPr>
            <p:ph type="pic" sz="quarter" idx="10"/>
          </p:nvPr>
        </p:nvSpPr>
        <p:spPr>
          <a:xfrm>
            <a:off x="1815504" y="846670"/>
            <a:ext cx="1707699" cy="1193799"/>
          </a:xfrm>
          <a:custGeom>
            <a:avLst/>
            <a:gdLst>
              <a:gd name="connsiteX0" fmla="*/ 0 w 10000"/>
              <a:gd name="connsiteY0" fmla="*/ 10000 h 10000"/>
              <a:gd name="connsiteX1" fmla="*/ 2000 w 10000"/>
              <a:gd name="connsiteY1" fmla="*/ 0 h 10000"/>
              <a:gd name="connsiteX2" fmla="*/ 10000 w 10000"/>
              <a:gd name="connsiteY2" fmla="*/ 0 h 10000"/>
              <a:gd name="connsiteX3" fmla="*/ 8000 w 10000"/>
              <a:gd name="connsiteY3" fmla="*/ 10000 h 10000"/>
              <a:gd name="connsiteX4" fmla="*/ 0 w 10000"/>
              <a:gd name="connsiteY4" fmla="*/ 10000 h 10000"/>
              <a:gd name="connsiteX0" fmla="*/ 0 w 10000"/>
              <a:gd name="connsiteY0" fmla="*/ 10021 h 10021"/>
              <a:gd name="connsiteX1" fmla="*/ 2522 w 10000"/>
              <a:gd name="connsiteY1" fmla="*/ 0 h 10021"/>
              <a:gd name="connsiteX2" fmla="*/ 10000 w 10000"/>
              <a:gd name="connsiteY2" fmla="*/ 21 h 10021"/>
              <a:gd name="connsiteX3" fmla="*/ 8000 w 10000"/>
              <a:gd name="connsiteY3" fmla="*/ 10021 h 10021"/>
              <a:gd name="connsiteX4" fmla="*/ 0 w 10000"/>
              <a:gd name="connsiteY4" fmla="*/ 10021 h 10021"/>
              <a:gd name="connsiteX0" fmla="*/ 0 w 10000"/>
              <a:gd name="connsiteY0" fmla="*/ 10021 h 10021"/>
              <a:gd name="connsiteX1" fmla="*/ 2522 w 10000"/>
              <a:gd name="connsiteY1" fmla="*/ 0 h 10021"/>
              <a:gd name="connsiteX2" fmla="*/ 10000 w 10000"/>
              <a:gd name="connsiteY2" fmla="*/ 21 h 10021"/>
              <a:gd name="connsiteX3" fmla="*/ 7492 w 10000"/>
              <a:gd name="connsiteY3" fmla="*/ 9989 h 10021"/>
              <a:gd name="connsiteX4" fmla="*/ 0 w 10000"/>
              <a:gd name="connsiteY4" fmla="*/ 10021 h 10021"/>
              <a:gd name="connsiteX0" fmla="*/ 0 w 10000"/>
              <a:gd name="connsiteY0" fmla="*/ 10000 h 10000"/>
              <a:gd name="connsiteX1" fmla="*/ 2522 w 10000"/>
              <a:gd name="connsiteY1" fmla="*/ 0 h 10000"/>
              <a:gd name="connsiteX2" fmla="*/ 10000 w 10000"/>
              <a:gd name="connsiteY2" fmla="*/ 0 h 10000"/>
              <a:gd name="connsiteX3" fmla="*/ 7492 w 10000"/>
              <a:gd name="connsiteY3" fmla="*/ 9968 h 10000"/>
              <a:gd name="connsiteX4" fmla="*/ 0 w 10000"/>
              <a:gd name="connsiteY4" fmla="*/ 10000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00" h="10000">
                <a:moveTo>
                  <a:pt x="0" y="10000"/>
                </a:moveTo>
                <a:lnTo>
                  <a:pt x="2522" y="0"/>
                </a:lnTo>
                <a:lnTo>
                  <a:pt x="10000" y="0"/>
                </a:lnTo>
                <a:lnTo>
                  <a:pt x="7492" y="9968"/>
                </a:lnTo>
                <a:lnTo>
                  <a:pt x="0" y="10000"/>
                </a:lnTo>
                <a:close/>
              </a:path>
            </a:pathLst>
          </a:custGeom>
          <a:noFill/>
        </p:spPr>
        <p:txBody>
          <a:bodyPr/>
          <a:lstStyle>
            <a:lvl1pPr>
              <a:defRPr sz="1200">
                <a:solidFill>
                  <a:schemeClr val="accent4"/>
                </a:solidFill>
                <a:latin typeface="Lato" panose="020F0502020204030203" pitchFamily="34" charset="0"/>
              </a:defRPr>
            </a:lvl1pPr>
          </a:lstStyle>
          <a:p>
            <a:endParaRPr lang="en-US"/>
          </a:p>
        </p:txBody>
      </p:sp>
      <p:sp>
        <p:nvSpPr>
          <p:cNvPr id="35" name="Picture Placeholder 6"/>
          <p:cNvSpPr>
            <a:spLocks noGrp="1"/>
          </p:cNvSpPr>
          <p:nvPr>
            <p:ph type="pic" sz="quarter" idx="11"/>
          </p:nvPr>
        </p:nvSpPr>
        <p:spPr>
          <a:xfrm>
            <a:off x="3234280" y="846670"/>
            <a:ext cx="1707699" cy="1193799"/>
          </a:xfrm>
          <a:custGeom>
            <a:avLst/>
            <a:gdLst>
              <a:gd name="connsiteX0" fmla="*/ 0 w 10000"/>
              <a:gd name="connsiteY0" fmla="*/ 10000 h 10000"/>
              <a:gd name="connsiteX1" fmla="*/ 2000 w 10000"/>
              <a:gd name="connsiteY1" fmla="*/ 0 h 10000"/>
              <a:gd name="connsiteX2" fmla="*/ 10000 w 10000"/>
              <a:gd name="connsiteY2" fmla="*/ 0 h 10000"/>
              <a:gd name="connsiteX3" fmla="*/ 8000 w 10000"/>
              <a:gd name="connsiteY3" fmla="*/ 10000 h 10000"/>
              <a:gd name="connsiteX4" fmla="*/ 0 w 10000"/>
              <a:gd name="connsiteY4" fmla="*/ 10000 h 10000"/>
              <a:gd name="connsiteX0" fmla="*/ 0 w 10000"/>
              <a:gd name="connsiteY0" fmla="*/ 10021 h 10021"/>
              <a:gd name="connsiteX1" fmla="*/ 2522 w 10000"/>
              <a:gd name="connsiteY1" fmla="*/ 0 h 10021"/>
              <a:gd name="connsiteX2" fmla="*/ 10000 w 10000"/>
              <a:gd name="connsiteY2" fmla="*/ 21 h 10021"/>
              <a:gd name="connsiteX3" fmla="*/ 8000 w 10000"/>
              <a:gd name="connsiteY3" fmla="*/ 10021 h 10021"/>
              <a:gd name="connsiteX4" fmla="*/ 0 w 10000"/>
              <a:gd name="connsiteY4" fmla="*/ 10021 h 10021"/>
              <a:gd name="connsiteX0" fmla="*/ 0 w 10000"/>
              <a:gd name="connsiteY0" fmla="*/ 10021 h 10021"/>
              <a:gd name="connsiteX1" fmla="*/ 2522 w 10000"/>
              <a:gd name="connsiteY1" fmla="*/ 0 h 10021"/>
              <a:gd name="connsiteX2" fmla="*/ 10000 w 10000"/>
              <a:gd name="connsiteY2" fmla="*/ 21 h 10021"/>
              <a:gd name="connsiteX3" fmla="*/ 7492 w 10000"/>
              <a:gd name="connsiteY3" fmla="*/ 9989 h 10021"/>
              <a:gd name="connsiteX4" fmla="*/ 0 w 10000"/>
              <a:gd name="connsiteY4" fmla="*/ 10021 h 10021"/>
              <a:gd name="connsiteX0" fmla="*/ 0 w 10000"/>
              <a:gd name="connsiteY0" fmla="*/ 10000 h 10000"/>
              <a:gd name="connsiteX1" fmla="*/ 2522 w 10000"/>
              <a:gd name="connsiteY1" fmla="*/ 0 h 10000"/>
              <a:gd name="connsiteX2" fmla="*/ 10000 w 10000"/>
              <a:gd name="connsiteY2" fmla="*/ 0 h 10000"/>
              <a:gd name="connsiteX3" fmla="*/ 7492 w 10000"/>
              <a:gd name="connsiteY3" fmla="*/ 9968 h 10000"/>
              <a:gd name="connsiteX4" fmla="*/ 0 w 10000"/>
              <a:gd name="connsiteY4" fmla="*/ 10000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00" h="10000">
                <a:moveTo>
                  <a:pt x="0" y="10000"/>
                </a:moveTo>
                <a:lnTo>
                  <a:pt x="2522" y="0"/>
                </a:lnTo>
                <a:lnTo>
                  <a:pt x="10000" y="0"/>
                </a:lnTo>
                <a:lnTo>
                  <a:pt x="7492" y="9968"/>
                </a:lnTo>
                <a:lnTo>
                  <a:pt x="0" y="10000"/>
                </a:lnTo>
                <a:close/>
              </a:path>
            </a:pathLst>
          </a:custGeom>
          <a:noFill/>
        </p:spPr>
        <p:txBody>
          <a:bodyPr/>
          <a:lstStyle>
            <a:lvl1pPr>
              <a:defRPr sz="1200">
                <a:solidFill>
                  <a:schemeClr val="accent4"/>
                </a:solidFill>
                <a:latin typeface="Lato" panose="020F0502020204030203" pitchFamily="34" charset="0"/>
              </a:defRPr>
            </a:lvl1pPr>
          </a:lstStyle>
          <a:p>
            <a:endParaRPr lang="en-US"/>
          </a:p>
        </p:txBody>
      </p:sp>
      <p:sp>
        <p:nvSpPr>
          <p:cNvPr id="36" name="Picture Placeholder 6"/>
          <p:cNvSpPr>
            <a:spLocks noGrp="1"/>
          </p:cNvSpPr>
          <p:nvPr>
            <p:ph type="pic" sz="quarter" idx="12"/>
          </p:nvPr>
        </p:nvSpPr>
        <p:spPr>
          <a:xfrm>
            <a:off x="4653056" y="846670"/>
            <a:ext cx="1707699" cy="1193799"/>
          </a:xfrm>
          <a:custGeom>
            <a:avLst/>
            <a:gdLst>
              <a:gd name="connsiteX0" fmla="*/ 0 w 10000"/>
              <a:gd name="connsiteY0" fmla="*/ 10000 h 10000"/>
              <a:gd name="connsiteX1" fmla="*/ 2000 w 10000"/>
              <a:gd name="connsiteY1" fmla="*/ 0 h 10000"/>
              <a:gd name="connsiteX2" fmla="*/ 10000 w 10000"/>
              <a:gd name="connsiteY2" fmla="*/ 0 h 10000"/>
              <a:gd name="connsiteX3" fmla="*/ 8000 w 10000"/>
              <a:gd name="connsiteY3" fmla="*/ 10000 h 10000"/>
              <a:gd name="connsiteX4" fmla="*/ 0 w 10000"/>
              <a:gd name="connsiteY4" fmla="*/ 10000 h 10000"/>
              <a:gd name="connsiteX0" fmla="*/ 0 w 10000"/>
              <a:gd name="connsiteY0" fmla="*/ 10021 h 10021"/>
              <a:gd name="connsiteX1" fmla="*/ 2522 w 10000"/>
              <a:gd name="connsiteY1" fmla="*/ 0 h 10021"/>
              <a:gd name="connsiteX2" fmla="*/ 10000 w 10000"/>
              <a:gd name="connsiteY2" fmla="*/ 21 h 10021"/>
              <a:gd name="connsiteX3" fmla="*/ 8000 w 10000"/>
              <a:gd name="connsiteY3" fmla="*/ 10021 h 10021"/>
              <a:gd name="connsiteX4" fmla="*/ 0 w 10000"/>
              <a:gd name="connsiteY4" fmla="*/ 10021 h 10021"/>
              <a:gd name="connsiteX0" fmla="*/ 0 w 10000"/>
              <a:gd name="connsiteY0" fmla="*/ 10021 h 10021"/>
              <a:gd name="connsiteX1" fmla="*/ 2522 w 10000"/>
              <a:gd name="connsiteY1" fmla="*/ 0 h 10021"/>
              <a:gd name="connsiteX2" fmla="*/ 10000 w 10000"/>
              <a:gd name="connsiteY2" fmla="*/ 21 h 10021"/>
              <a:gd name="connsiteX3" fmla="*/ 7492 w 10000"/>
              <a:gd name="connsiteY3" fmla="*/ 9989 h 10021"/>
              <a:gd name="connsiteX4" fmla="*/ 0 w 10000"/>
              <a:gd name="connsiteY4" fmla="*/ 10021 h 10021"/>
              <a:gd name="connsiteX0" fmla="*/ 0 w 10000"/>
              <a:gd name="connsiteY0" fmla="*/ 10000 h 10000"/>
              <a:gd name="connsiteX1" fmla="*/ 2522 w 10000"/>
              <a:gd name="connsiteY1" fmla="*/ 0 h 10000"/>
              <a:gd name="connsiteX2" fmla="*/ 10000 w 10000"/>
              <a:gd name="connsiteY2" fmla="*/ 0 h 10000"/>
              <a:gd name="connsiteX3" fmla="*/ 7492 w 10000"/>
              <a:gd name="connsiteY3" fmla="*/ 9968 h 10000"/>
              <a:gd name="connsiteX4" fmla="*/ 0 w 10000"/>
              <a:gd name="connsiteY4" fmla="*/ 10000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00" h="10000">
                <a:moveTo>
                  <a:pt x="0" y="10000"/>
                </a:moveTo>
                <a:lnTo>
                  <a:pt x="2522" y="0"/>
                </a:lnTo>
                <a:lnTo>
                  <a:pt x="10000" y="0"/>
                </a:lnTo>
                <a:lnTo>
                  <a:pt x="7492" y="9968"/>
                </a:lnTo>
                <a:lnTo>
                  <a:pt x="0" y="10000"/>
                </a:lnTo>
                <a:close/>
              </a:path>
            </a:pathLst>
          </a:custGeom>
          <a:noFill/>
        </p:spPr>
        <p:txBody>
          <a:bodyPr/>
          <a:lstStyle>
            <a:lvl1pPr>
              <a:defRPr sz="1200">
                <a:solidFill>
                  <a:schemeClr val="accent4"/>
                </a:solidFill>
                <a:latin typeface="Lato" panose="020F0502020204030203" pitchFamily="34" charset="0"/>
              </a:defRPr>
            </a:lvl1pPr>
          </a:lstStyle>
          <a:p>
            <a:endParaRPr lang="en-US"/>
          </a:p>
        </p:txBody>
      </p:sp>
      <p:sp>
        <p:nvSpPr>
          <p:cNvPr id="37" name="Picture Placeholder 6"/>
          <p:cNvSpPr>
            <a:spLocks noGrp="1"/>
          </p:cNvSpPr>
          <p:nvPr>
            <p:ph type="pic" sz="quarter" idx="13"/>
          </p:nvPr>
        </p:nvSpPr>
        <p:spPr>
          <a:xfrm>
            <a:off x="2745329" y="2169586"/>
            <a:ext cx="1707699" cy="1193799"/>
          </a:xfrm>
          <a:custGeom>
            <a:avLst/>
            <a:gdLst>
              <a:gd name="connsiteX0" fmla="*/ 0 w 10000"/>
              <a:gd name="connsiteY0" fmla="*/ 10000 h 10000"/>
              <a:gd name="connsiteX1" fmla="*/ 2000 w 10000"/>
              <a:gd name="connsiteY1" fmla="*/ 0 h 10000"/>
              <a:gd name="connsiteX2" fmla="*/ 10000 w 10000"/>
              <a:gd name="connsiteY2" fmla="*/ 0 h 10000"/>
              <a:gd name="connsiteX3" fmla="*/ 8000 w 10000"/>
              <a:gd name="connsiteY3" fmla="*/ 10000 h 10000"/>
              <a:gd name="connsiteX4" fmla="*/ 0 w 10000"/>
              <a:gd name="connsiteY4" fmla="*/ 10000 h 10000"/>
              <a:gd name="connsiteX0" fmla="*/ 0 w 10000"/>
              <a:gd name="connsiteY0" fmla="*/ 10021 h 10021"/>
              <a:gd name="connsiteX1" fmla="*/ 2522 w 10000"/>
              <a:gd name="connsiteY1" fmla="*/ 0 h 10021"/>
              <a:gd name="connsiteX2" fmla="*/ 10000 w 10000"/>
              <a:gd name="connsiteY2" fmla="*/ 21 h 10021"/>
              <a:gd name="connsiteX3" fmla="*/ 8000 w 10000"/>
              <a:gd name="connsiteY3" fmla="*/ 10021 h 10021"/>
              <a:gd name="connsiteX4" fmla="*/ 0 w 10000"/>
              <a:gd name="connsiteY4" fmla="*/ 10021 h 10021"/>
              <a:gd name="connsiteX0" fmla="*/ 0 w 10000"/>
              <a:gd name="connsiteY0" fmla="*/ 10021 h 10021"/>
              <a:gd name="connsiteX1" fmla="*/ 2522 w 10000"/>
              <a:gd name="connsiteY1" fmla="*/ 0 h 10021"/>
              <a:gd name="connsiteX2" fmla="*/ 10000 w 10000"/>
              <a:gd name="connsiteY2" fmla="*/ 21 h 10021"/>
              <a:gd name="connsiteX3" fmla="*/ 7492 w 10000"/>
              <a:gd name="connsiteY3" fmla="*/ 9989 h 10021"/>
              <a:gd name="connsiteX4" fmla="*/ 0 w 10000"/>
              <a:gd name="connsiteY4" fmla="*/ 10021 h 10021"/>
              <a:gd name="connsiteX0" fmla="*/ 0 w 10000"/>
              <a:gd name="connsiteY0" fmla="*/ 10000 h 10000"/>
              <a:gd name="connsiteX1" fmla="*/ 2522 w 10000"/>
              <a:gd name="connsiteY1" fmla="*/ 0 h 10000"/>
              <a:gd name="connsiteX2" fmla="*/ 10000 w 10000"/>
              <a:gd name="connsiteY2" fmla="*/ 0 h 10000"/>
              <a:gd name="connsiteX3" fmla="*/ 7492 w 10000"/>
              <a:gd name="connsiteY3" fmla="*/ 9968 h 10000"/>
              <a:gd name="connsiteX4" fmla="*/ 0 w 10000"/>
              <a:gd name="connsiteY4" fmla="*/ 10000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00" h="10000">
                <a:moveTo>
                  <a:pt x="0" y="10000"/>
                </a:moveTo>
                <a:lnTo>
                  <a:pt x="2522" y="0"/>
                </a:lnTo>
                <a:lnTo>
                  <a:pt x="10000" y="0"/>
                </a:lnTo>
                <a:lnTo>
                  <a:pt x="7492" y="9968"/>
                </a:lnTo>
                <a:lnTo>
                  <a:pt x="0" y="10000"/>
                </a:lnTo>
                <a:close/>
              </a:path>
            </a:pathLst>
          </a:custGeom>
          <a:noFill/>
        </p:spPr>
        <p:txBody>
          <a:bodyPr/>
          <a:lstStyle>
            <a:lvl1pPr>
              <a:defRPr sz="1200">
                <a:solidFill>
                  <a:schemeClr val="accent4"/>
                </a:solidFill>
                <a:latin typeface="Lato" panose="020F0502020204030203" pitchFamily="34" charset="0"/>
              </a:defRPr>
            </a:lvl1pPr>
          </a:lstStyle>
          <a:p>
            <a:endParaRPr lang="en-US"/>
          </a:p>
        </p:txBody>
      </p:sp>
      <p:sp>
        <p:nvSpPr>
          <p:cNvPr id="38" name="Picture Placeholder 6"/>
          <p:cNvSpPr>
            <a:spLocks noGrp="1"/>
          </p:cNvSpPr>
          <p:nvPr>
            <p:ph type="pic" sz="quarter" idx="14"/>
          </p:nvPr>
        </p:nvSpPr>
        <p:spPr>
          <a:xfrm>
            <a:off x="4164105" y="2169586"/>
            <a:ext cx="1707699" cy="1193799"/>
          </a:xfrm>
          <a:custGeom>
            <a:avLst/>
            <a:gdLst>
              <a:gd name="connsiteX0" fmla="*/ 0 w 10000"/>
              <a:gd name="connsiteY0" fmla="*/ 10000 h 10000"/>
              <a:gd name="connsiteX1" fmla="*/ 2000 w 10000"/>
              <a:gd name="connsiteY1" fmla="*/ 0 h 10000"/>
              <a:gd name="connsiteX2" fmla="*/ 10000 w 10000"/>
              <a:gd name="connsiteY2" fmla="*/ 0 h 10000"/>
              <a:gd name="connsiteX3" fmla="*/ 8000 w 10000"/>
              <a:gd name="connsiteY3" fmla="*/ 10000 h 10000"/>
              <a:gd name="connsiteX4" fmla="*/ 0 w 10000"/>
              <a:gd name="connsiteY4" fmla="*/ 10000 h 10000"/>
              <a:gd name="connsiteX0" fmla="*/ 0 w 10000"/>
              <a:gd name="connsiteY0" fmla="*/ 10021 h 10021"/>
              <a:gd name="connsiteX1" fmla="*/ 2522 w 10000"/>
              <a:gd name="connsiteY1" fmla="*/ 0 h 10021"/>
              <a:gd name="connsiteX2" fmla="*/ 10000 w 10000"/>
              <a:gd name="connsiteY2" fmla="*/ 21 h 10021"/>
              <a:gd name="connsiteX3" fmla="*/ 8000 w 10000"/>
              <a:gd name="connsiteY3" fmla="*/ 10021 h 10021"/>
              <a:gd name="connsiteX4" fmla="*/ 0 w 10000"/>
              <a:gd name="connsiteY4" fmla="*/ 10021 h 10021"/>
              <a:gd name="connsiteX0" fmla="*/ 0 w 10000"/>
              <a:gd name="connsiteY0" fmla="*/ 10021 h 10021"/>
              <a:gd name="connsiteX1" fmla="*/ 2522 w 10000"/>
              <a:gd name="connsiteY1" fmla="*/ 0 h 10021"/>
              <a:gd name="connsiteX2" fmla="*/ 10000 w 10000"/>
              <a:gd name="connsiteY2" fmla="*/ 21 h 10021"/>
              <a:gd name="connsiteX3" fmla="*/ 7492 w 10000"/>
              <a:gd name="connsiteY3" fmla="*/ 9989 h 10021"/>
              <a:gd name="connsiteX4" fmla="*/ 0 w 10000"/>
              <a:gd name="connsiteY4" fmla="*/ 10021 h 10021"/>
              <a:gd name="connsiteX0" fmla="*/ 0 w 10000"/>
              <a:gd name="connsiteY0" fmla="*/ 10000 h 10000"/>
              <a:gd name="connsiteX1" fmla="*/ 2522 w 10000"/>
              <a:gd name="connsiteY1" fmla="*/ 0 h 10000"/>
              <a:gd name="connsiteX2" fmla="*/ 10000 w 10000"/>
              <a:gd name="connsiteY2" fmla="*/ 0 h 10000"/>
              <a:gd name="connsiteX3" fmla="*/ 7492 w 10000"/>
              <a:gd name="connsiteY3" fmla="*/ 9968 h 10000"/>
              <a:gd name="connsiteX4" fmla="*/ 0 w 10000"/>
              <a:gd name="connsiteY4" fmla="*/ 10000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00" h="10000">
                <a:moveTo>
                  <a:pt x="0" y="10000"/>
                </a:moveTo>
                <a:lnTo>
                  <a:pt x="2522" y="0"/>
                </a:lnTo>
                <a:lnTo>
                  <a:pt x="10000" y="0"/>
                </a:lnTo>
                <a:lnTo>
                  <a:pt x="7492" y="9968"/>
                </a:lnTo>
                <a:lnTo>
                  <a:pt x="0" y="10000"/>
                </a:lnTo>
                <a:close/>
              </a:path>
            </a:pathLst>
          </a:custGeom>
          <a:noFill/>
        </p:spPr>
        <p:txBody>
          <a:bodyPr/>
          <a:lstStyle>
            <a:lvl1pPr>
              <a:defRPr sz="1200">
                <a:solidFill>
                  <a:schemeClr val="accent4"/>
                </a:solidFill>
                <a:latin typeface="Lato" panose="020F0502020204030203" pitchFamily="34" charset="0"/>
              </a:defRPr>
            </a:lvl1pPr>
          </a:lstStyle>
          <a:p>
            <a:endParaRPr lang="en-US"/>
          </a:p>
        </p:txBody>
      </p:sp>
      <p:sp>
        <p:nvSpPr>
          <p:cNvPr id="39" name="Picture Placeholder 6"/>
          <p:cNvSpPr>
            <a:spLocks noGrp="1"/>
          </p:cNvSpPr>
          <p:nvPr>
            <p:ph type="pic" sz="quarter" idx="15"/>
          </p:nvPr>
        </p:nvSpPr>
        <p:spPr>
          <a:xfrm>
            <a:off x="5582881" y="2169586"/>
            <a:ext cx="1707699" cy="1193799"/>
          </a:xfrm>
          <a:custGeom>
            <a:avLst/>
            <a:gdLst>
              <a:gd name="connsiteX0" fmla="*/ 0 w 10000"/>
              <a:gd name="connsiteY0" fmla="*/ 10000 h 10000"/>
              <a:gd name="connsiteX1" fmla="*/ 2000 w 10000"/>
              <a:gd name="connsiteY1" fmla="*/ 0 h 10000"/>
              <a:gd name="connsiteX2" fmla="*/ 10000 w 10000"/>
              <a:gd name="connsiteY2" fmla="*/ 0 h 10000"/>
              <a:gd name="connsiteX3" fmla="*/ 8000 w 10000"/>
              <a:gd name="connsiteY3" fmla="*/ 10000 h 10000"/>
              <a:gd name="connsiteX4" fmla="*/ 0 w 10000"/>
              <a:gd name="connsiteY4" fmla="*/ 10000 h 10000"/>
              <a:gd name="connsiteX0" fmla="*/ 0 w 10000"/>
              <a:gd name="connsiteY0" fmla="*/ 10021 h 10021"/>
              <a:gd name="connsiteX1" fmla="*/ 2522 w 10000"/>
              <a:gd name="connsiteY1" fmla="*/ 0 h 10021"/>
              <a:gd name="connsiteX2" fmla="*/ 10000 w 10000"/>
              <a:gd name="connsiteY2" fmla="*/ 21 h 10021"/>
              <a:gd name="connsiteX3" fmla="*/ 8000 w 10000"/>
              <a:gd name="connsiteY3" fmla="*/ 10021 h 10021"/>
              <a:gd name="connsiteX4" fmla="*/ 0 w 10000"/>
              <a:gd name="connsiteY4" fmla="*/ 10021 h 10021"/>
              <a:gd name="connsiteX0" fmla="*/ 0 w 10000"/>
              <a:gd name="connsiteY0" fmla="*/ 10021 h 10021"/>
              <a:gd name="connsiteX1" fmla="*/ 2522 w 10000"/>
              <a:gd name="connsiteY1" fmla="*/ 0 h 10021"/>
              <a:gd name="connsiteX2" fmla="*/ 10000 w 10000"/>
              <a:gd name="connsiteY2" fmla="*/ 21 h 10021"/>
              <a:gd name="connsiteX3" fmla="*/ 7492 w 10000"/>
              <a:gd name="connsiteY3" fmla="*/ 9989 h 10021"/>
              <a:gd name="connsiteX4" fmla="*/ 0 w 10000"/>
              <a:gd name="connsiteY4" fmla="*/ 10021 h 10021"/>
              <a:gd name="connsiteX0" fmla="*/ 0 w 10000"/>
              <a:gd name="connsiteY0" fmla="*/ 10000 h 10000"/>
              <a:gd name="connsiteX1" fmla="*/ 2522 w 10000"/>
              <a:gd name="connsiteY1" fmla="*/ 0 h 10000"/>
              <a:gd name="connsiteX2" fmla="*/ 10000 w 10000"/>
              <a:gd name="connsiteY2" fmla="*/ 0 h 10000"/>
              <a:gd name="connsiteX3" fmla="*/ 7492 w 10000"/>
              <a:gd name="connsiteY3" fmla="*/ 9968 h 10000"/>
              <a:gd name="connsiteX4" fmla="*/ 0 w 10000"/>
              <a:gd name="connsiteY4" fmla="*/ 10000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00" h="10000">
                <a:moveTo>
                  <a:pt x="0" y="10000"/>
                </a:moveTo>
                <a:lnTo>
                  <a:pt x="2522" y="0"/>
                </a:lnTo>
                <a:lnTo>
                  <a:pt x="10000" y="0"/>
                </a:lnTo>
                <a:lnTo>
                  <a:pt x="7492" y="9968"/>
                </a:lnTo>
                <a:lnTo>
                  <a:pt x="0" y="10000"/>
                </a:lnTo>
                <a:close/>
              </a:path>
            </a:pathLst>
          </a:custGeom>
          <a:noFill/>
        </p:spPr>
        <p:txBody>
          <a:bodyPr/>
          <a:lstStyle>
            <a:lvl1pPr>
              <a:defRPr sz="1200">
                <a:solidFill>
                  <a:schemeClr val="accent4"/>
                </a:solidFill>
                <a:latin typeface="Lato" panose="020F0502020204030203" pitchFamily="34" charset="0"/>
              </a:defRPr>
            </a:lvl1pPr>
          </a:lstStyle>
          <a:p>
            <a:endParaRPr lang="en-US"/>
          </a:p>
        </p:txBody>
      </p:sp>
      <p:sp>
        <p:nvSpPr>
          <p:cNvPr id="40" name="Picture Placeholder 6"/>
          <p:cNvSpPr>
            <a:spLocks noGrp="1"/>
          </p:cNvSpPr>
          <p:nvPr>
            <p:ph type="pic" sz="quarter" idx="16"/>
          </p:nvPr>
        </p:nvSpPr>
        <p:spPr>
          <a:xfrm>
            <a:off x="850901" y="3492501"/>
            <a:ext cx="1707699" cy="1193799"/>
          </a:xfrm>
          <a:custGeom>
            <a:avLst/>
            <a:gdLst>
              <a:gd name="connsiteX0" fmla="*/ 0 w 10000"/>
              <a:gd name="connsiteY0" fmla="*/ 10000 h 10000"/>
              <a:gd name="connsiteX1" fmla="*/ 2000 w 10000"/>
              <a:gd name="connsiteY1" fmla="*/ 0 h 10000"/>
              <a:gd name="connsiteX2" fmla="*/ 10000 w 10000"/>
              <a:gd name="connsiteY2" fmla="*/ 0 h 10000"/>
              <a:gd name="connsiteX3" fmla="*/ 8000 w 10000"/>
              <a:gd name="connsiteY3" fmla="*/ 10000 h 10000"/>
              <a:gd name="connsiteX4" fmla="*/ 0 w 10000"/>
              <a:gd name="connsiteY4" fmla="*/ 10000 h 10000"/>
              <a:gd name="connsiteX0" fmla="*/ 0 w 10000"/>
              <a:gd name="connsiteY0" fmla="*/ 10021 h 10021"/>
              <a:gd name="connsiteX1" fmla="*/ 2522 w 10000"/>
              <a:gd name="connsiteY1" fmla="*/ 0 h 10021"/>
              <a:gd name="connsiteX2" fmla="*/ 10000 w 10000"/>
              <a:gd name="connsiteY2" fmla="*/ 21 h 10021"/>
              <a:gd name="connsiteX3" fmla="*/ 8000 w 10000"/>
              <a:gd name="connsiteY3" fmla="*/ 10021 h 10021"/>
              <a:gd name="connsiteX4" fmla="*/ 0 w 10000"/>
              <a:gd name="connsiteY4" fmla="*/ 10021 h 10021"/>
              <a:gd name="connsiteX0" fmla="*/ 0 w 10000"/>
              <a:gd name="connsiteY0" fmla="*/ 10021 h 10021"/>
              <a:gd name="connsiteX1" fmla="*/ 2522 w 10000"/>
              <a:gd name="connsiteY1" fmla="*/ 0 h 10021"/>
              <a:gd name="connsiteX2" fmla="*/ 10000 w 10000"/>
              <a:gd name="connsiteY2" fmla="*/ 21 h 10021"/>
              <a:gd name="connsiteX3" fmla="*/ 7492 w 10000"/>
              <a:gd name="connsiteY3" fmla="*/ 9989 h 10021"/>
              <a:gd name="connsiteX4" fmla="*/ 0 w 10000"/>
              <a:gd name="connsiteY4" fmla="*/ 10021 h 10021"/>
              <a:gd name="connsiteX0" fmla="*/ 0 w 10000"/>
              <a:gd name="connsiteY0" fmla="*/ 10000 h 10000"/>
              <a:gd name="connsiteX1" fmla="*/ 2522 w 10000"/>
              <a:gd name="connsiteY1" fmla="*/ 0 h 10000"/>
              <a:gd name="connsiteX2" fmla="*/ 10000 w 10000"/>
              <a:gd name="connsiteY2" fmla="*/ 0 h 10000"/>
              <a:gd name="connsiteX3" fmla="*/ 7492 w 10000"/>
              <a:gd name="connsiteY3" fmla="*/ 9968 h 10000"/>
              <a:gd name="connsiteX4" fmla="*/ 0 w 10000"/>
              <a:gd name="connsiteY4" fmla="*/ 10000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00" h="10000">
                <a:moveTo>
                  <a:pt x="0" y="10000"/>
                </a:moveTo>
                <a:lnTo>
                  <a:pt x="2522" y="0"/>
                </a:lnTo>
                <a:lnTo>
                  <a:pt x="10000" y="0"/>
                </a:lnTo>
                <a:lnTo>
                  <a:pt x="7492" y="9968"/>
                </a:lnTo>
                <a:lnTo>
                  <a:pt x="0" y="10000"/>
                </a:lnTo>
                <a:close/>
              </a:path>
            </a:pathLst>
          </a:custGeom>
          <a:noFill/>
        </p:spPr>
        <p:txBody>
          <a:bodyPr/>
          <a:lstStyle>
            <a:lvl1pPr>
              <a:defRPr sz="1200">
                <a:solidFill>
                  <a:schemeClr val="accent4"/>
                </a:solidFill>
                <a:latin typeface="Lato" panose="020F0502020204030203" pitchFamily="34" charset="0"/>
              </a:defRPr>
            </a:lvl1pPr>
          </a:lstStyle>
          <a:p>
            <a:endParaRPr lang="en-US"/>
          </a:p>
        </p:txBody>
      </p:sp>
      <p:sp>
        <p:nvSpPr>
          <p:cNvPr id="41" name="Picture Placeholder 6"/>
          <p:cNvSpPr>
            <a:spLocks noGrp="1"/>
          </p:cNvSpPr>
          <p:nvPr>
            <p:ph type="pic" sz="quarter" idx="17"/>
          </p:nvPr>
        </p:nvSpPr>
        <p:spPr>
          <a:xfrm>
            <a:off x="2269677" y="3492501"/>
            <a:ext cx="1707699" cy="1193799"/>
          </a:xfrm>
          <a:custGeom>
            <a:avLst/>
            <a:gdLst>
              <a:gd name="connsiteX0" fmla="*/ 0 w 10000"/>
              <a:gd name="connsiteY0" fmla="*/ 10000 h 10000"/>
              <a:gd name="connsiteX1" fmla="*/ 2000 w 10000"/>
              <a:gd name="connsiteY1" fmla="*/ 0 h 10000"/>
              <a:gd name="connsiteX2" fmla="*/ 10000 w 10000"/>
              <a:gd name="connsiteY2" fmla="*/ 0 h 10000"/>
              <a:gd name="connsiteX3" fmla="*/ 8000 w 10000"/>
              <a:gd name="connsiteY3" fmla="*/ 10000 h 10000"/>
              <a:gd name="connsiteX4" fmla="*/ 0 w 10000"/>
              <a:gd name="connsiteY4" fmla="*/ 10000 h 10000"/>
              <a:gd name="connsiteX0" fmla="*/ 0 w 10000"/>
              <a:gd name="connsiteY0" fmla="*/ 10021 h 10021"/>
              <a:gd name="connsiteX1" fmla="*/ 2522 w 10000"/>
              <a:gd name="connsiteY1" fmla="*/ 0 h 10021"/>
              <a:gd name="connsiteX2" fmla="*/ 10000 w 10000"/>
              <a:gd name="connsiteY2" fmla="*/ 21 h 10021"/>
              <a:gd name="connsiteX3" fmla="*/ 8000 w 10000"/>
              <a:gd name="connsiteY3" fmla="*/ 10021 h 10021"/>
              <a:gd name="connsiteX4" fmla="*/ 0 w 10000"/>
              <a:gd name="connsiteY4" fmla="*/ 10021 h 10021"/>
              <a:gd name="connsiteX0" fmla="*/ 0 w 10000"/>
              <a:gd name="connsiteY0" fmla="*/ 10021 h 10021"/>
              <a:gd name="connsiteX1" fmla="*/ 2522 w 10000"/>
              <a:gd name="connsiteY1" fmla="*/ 0 h 10021"/>
              <a:gd name="connsiteX2" fmla="*/ 10000 w 10000"/>
              <a:gd name="connsiteY2" fmla="*/ 21 h 10021"/>
              <a:gd name="connsiteX3" fmla="*/ 7492 w 10000"/>
              <a:gd name="connsiteY3" fmla="*/ 9989 h 10021"/>
              <a:gd name="connsiteX4" fmla="*/ 0 w 10000"/>
              <a:gd name="connsiteY4" fmla="*/ 10021 h 10021"/>
              <a:gd name="connsiteX0" fmla="*/ 0 w 10000"/>
              <a:gd name="connsiteY0" fmla="*/ 10000 h 10000"/>
              <a:gd name="connsiteX1" fmla="*/ 2522 w 10000"/>
              <a:gd name="connsiteY1" fmla="*/ 0 h 10000"/>
              <a:gd name="connsiteX2" fmla="*/ 10000 w 10000"/>
              <a:gd name="connsiteY2" fmla="*/ 0 h 10000"/>
              <a:gd name="connsiteX3" fmla="*/ 7492 w 10000"/>
              <a:gd name="connsiteY3" fmla="*/ 9968 h 10000"/>
              <a:gd name="connsiteX4" fmla="*/ 0 w 10000"/>
              <a:gd name="connsiteY4" fmla="*/ 10000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00" h="10000">
                <a:moveTo>
                  <a:pt x="0" y="10000"/>
                </a:moveTo>
                <a:lnTo>
                  <a:pt x="2522" y="0"/>
                </a:lnTo>
                <a:lnTo>
                  <a:pt x="10000" y="0"/>
                </a:lnTo>
                <a:lnTo>
                  <a:pt x="7492" y="9968"/>
                </a:lnTo>
                <a:lnTo>
                  <a:pt x="0" y="10000"/>
                </a:lnTo>
                <a:close/>
              </a:path>
            </a:pathLst>
          </a:custGeom>
          <a:noFill/>
        </p:spPr>
        <p:txBody>
          <a:bodyPr/>
          <a:lstStyle>
            <a:lvl1pPr>
              <a:defRPr sz="1200">
                <a:solidFill>
                  <a:schemeClr val="accent4"/>
                </a:solidFill>
                <a:latin typeface="Lato" panose="020F0502020204030203" pitchFamily="34" charset="0"/>
              </a:defRPr>
            </a:lvl1pPr>
          </a:lstStyle>
          <a:p>
            <a:endParaRPr lang="en-US"/>
          </a:p>
        </p:txBody>
      </p:sp>
      <p:sp>
        <p:nvSpPr>
          <p:cNvPr id="42" name="Picture Placeholder 6"/>
          <p:cNvSpPr>
            <a:spLocks noGrp="1"/>
          </p:cNvSpPr>
          <p:nvPr>
            <p:ph type="pic" sz="quarter" idx="18"/>
          </p:nvPr>
        </p:nvSpPr>
        <p:spPr>
          <a:xfrm>
            <a:off x="3688453" y="3492501"/>
            <a:ext cx="1707699" cy="1193799"/>
          </a:xfrm>
          <a:custGeom>
            <a:avLst/>
            <a:gdLst>
              <a:gd name="connsiteX0" fmla="*/ 0 w 10000"/>
              <a:gd name="connsiteY0" fmla="*/ 10000 h 10000"/>
              <a:gd name="connsiteX1" fmla="*/ 2000 w 10000"/>
              <a:gd name="connsiteY1" fmla="*/ 0 h 10000"/>
              <a:gd name="connsiteX2" fmla="*/ 10000 w 10000"/>
              <a:gd name="connsiteY2" fmla="*/ 0 h 10000"/>
              <a:gd name="connsiteX3" fmla="*/ 8000 w 10000"/>
              <a:gd name="connsiteY3" fmla="*/ 10000 h 10000"/>
              <a:gd name="connsiteX4" fmla="*/ 0 w 10000"/>
              <a:gd name="connsiteY4" fmla="*/ 10000 h 10000"/>
              <a:gd name="connsiteX0" fmla="*/ 0 w 10000"/>
              <a:gd name="connsiteY0" fmla="*/ 10021 h 10021"/>
              <a:gd name="connsiteX1" fmla="*/ 2522 w 10000"/>
              <a:gd name="connsiteY1" fmla="*/ 0 h 10021"/>
              <a:gd name="connsiteX2" fmla="*/ 10000 w 10000"/>
              <a:gd name="connsiteY2" fmla="*/ 21 h 10021"/>
              <a:gd name="connsiteX3" fmla="*/ 8000 w 10000"/>
              <a:gd name="connsiteY3" fmla="*/ 10021 h 10021"/>
              <a:gd name="connsiteX4" fmla="*/ 0 w 10000"/>
              <a:gd name="connsiteY4" fmla="*/ 10021 h 10021"/>
              <a:gd name="connsiteX0" fmla="*/ 0 w 10000"/>
              <a:gd name="connsiteY0" fmla="*/ 10021 h 10021"/>
              <a:gd name="connsiteX1" fmla="*/ 2522 w 10000"/>
              <a:gd name="connsiteY1" fmla="*/ 0 h 10021"/>
              <a:gd name="connsiteX2" fmla="*/ 10000 w 10000"/>
              <a:gd name="connsiteY2" fmla="*/ 21 h 10021"/>
              <a:gd name="connsiteX3" fmla="*/ 7492 w 10000"/>
              <a:gd name="connsiteY3" fmla="*/ 9989 h 10021"/>
              <a:gd name="connsiteX4" fmla="*/ 0 w 10000"/>
              <a:gd name="connsiteY4" fmla="*/ 10021 h 10021"/>
              <a:gd name="connsiteX0" fmla="*/ 0 w 10000"/>
              <a:gd name="connsiteY0" fmla="*/ 10000 h 10000"/>
              <a:gd name="connsiteX1" fmla="*/ 2522 w 10000"/>
              <a:gd name="connsiteY1" fmla="*/ 0 h 10000"/>
              <a:gd name="connsiteX2" fmla="*/ 10000 w 10000"/>
              <a:gd name="connsiteY2" fmla="*/ 0 h 10000"/>
              <a:gd name="connsiteX3" fmla="*/ 7492 w 10000"/>
              <a:gd name="connsiteY3" fmla="*/ 9968 h 10000"/>
              <a:gd name="connsiteX4" fmla="*/ 0 w 10000"/>
              <a:gd name="connsiteY4" fmla="*/ 10000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00" h="10000">
                <a:moveTo>
                  <a:pt x="0" y="10000"/>
                </a:moveTo>
                <a:lnTo>
                  <a:pt x="2522" y="0"/>
                </a:lnTo>
                <a:lnTo>
                  <a:pt x="10000" y="0"/>
                </a:lnTo>
                <a:lnTo>
                  <a:pt x="7492" y="9968"/>
                </a:lnTo>
                <a:lnTo>
                  <a:pt x="0" y="10000"/>
                </a:lnTo>
                <a:close/>
              </a:path>
            </a:pathLst>
          </a:custGeom>
          <a:noFill/>
        </p:spPr>
        <p:txBody>
          <a:bodyPr/>
          <a:lstStyle>
            <a:lvl1pPr>
              <a:defRPr sz="1200">
                <a:solidFill>
                  <a:schemeClr val="accent4"/>
                </a:solidFill>
                <a:latin typeface="Lato" panose="020F0502020204030203" pitchFamily="34" charset="0"/>
              </a:defRPr>
            </a:lvl1pPr>
          </a:lstStyle>
          <a:p>
            <a:endParaRPr lang="en-US"/>
          </a:p>
        </p:txBody>
      </p:sp>
      <p:sp>
        <p:nvSpPr>
          <p:cNvPr id="43" name="Picture Placeholder 6"/>
          <p:cNvSpPr>
            <a:spLocks noGrp="1"/>
          </p:cNvSpPr>
          <p:nvPr>
            <p:ph type="pic" sz="quarter" idx="19"/>
          </p:nvPr>
        </p:nvSpPr>
        <p:spPr>
          <a:xfrm>
            <a:off x="1763197" y="4817538"/>
            <a:ext cx="1707699" cy="1193799"/>
          </a:xfrm>
          <a:custGeom>
            <a:avLst/>
            <a:gdLst>
              <a:gd name="connsiteX0" fmla="*/ 0 w 10000"/>
              <a:gd name="connsiteY0" fmla="*/ 10000 h 10000"/>
              <a:gd name="connsiteX1" fmla="*/ 2000 w 10000"/>
              <a:gd name="connsiteY1" fmla="*/ 0 h 10000"/>
              <a:gd name="connsiteX2" fmla="*/ 10000 w 10000"/>
              <a:gd name="connsiteY2" fmla="*/ 0 h 10000"/>
              <a:gd name="connsiteX3" fmla="*/ 8000 w 10000"/>
              <a:gd name="connsiteY3" fmla="*/ 10000 h 10000"/>
              <a:gd name="connsiteX4" fmla="*/ 0 w 10000"/>
              <a:gd name="connsiteY4" fmla="*/ 10000 h 10000"/>
              <a:gd name="connsiteX0" fmla="*/ 0 w 10000"/>
              <a:gd name="connsiteY0" fmla="*/ 10021 h 10021"/>
              <a:gd name="connsiteX1" fmla="*/ 2522 w 10000"/>
              <a:gd name="connsiteY1" fmla="*/ 0 h 10021"/>
              <a:gd name="connsiteX2" fmla="*/ 10000 w 10000"/>
              <a:gd name="connsiteY2" fmla="*/ 21 h 10021"/>
              <a:gd name="connsiteX3" fmla="*/ 8000 w 10000"/>
              <a:gd name="connsiteY3" fmla="*/ 10021 h 10021"/>
              <a:gd name="connsiteX4" fmla="*/ 0 w 10000"/>
              <a:gd name="connsiteY4" fmla="*/ 10021 h 10021"/>
              <a:gd name="connsiteX0" fmla="*/ 0 w 10000"/>
              <a:gd name="connsiteY0" fmla="*/ 10021 h 10021"/>
              <a:gd name="connsiteX1" fmla="*/ 2522 w 10000"/>
              <a:gd name="connsiteY1" fmla="*/ 0 h 10021"/>
              <a:gd name="connsiteX2" fmla="*/ 10000 w 10000"/>
              <a:gd name="connsiteY2" fmla="*/ 21 h 10021"/>
              <a:gd name="connsiteX3" fmla="*/ 7492 w 10000"/>
              <a:gd name="connsiteY3" fmla="*/ 9989 h 10021"/>
              <a:gd name="connsiteX4" fmla="*/ 0 w 10000"/>
              <a:gd name="connsiteY4" fmla="*/ 10021 h 10021"/>
              <a:gd name="connsiteX0" fmla="*/ 0 w 10000"/>
              <a:gd name="connsiteY0" fmla="*/ 10000 h 10000"/>
              <a:gd name="connsiteX1" fmla="*/ 2522 w 10000"/>
              <a:gd name="connsiteY1" fmla="*/ 0 h 10000"/>
              <a:gd name="connsiteX2" fmla="*/ 10000 w 10000"/>
              <a:gd name="connsiteY2" fmla="*/ 0 h 10000"/>
              <a:gd name="connsiteX3" fmla="*/ 7492 w 10000"/>
              <a:gd name="connsiteY3" fmla="*/ 9968 h 10000"/>
              <a:gd name="connsiteX4" fmla="*/ 0 w 10000"/>
              <a:gd name="connsiteY4" fmla="*/ 10000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00" h="10000">
                <a:moveTo>
                  <a:pt x="0" y="10000"/>
                </a:moveTo>
                <a:lnTo>
                  <a:pt x="2522" y="0"/>
                </a:lnTo>
                <a:lnTo>
                  <a:pt x="10000" y="0"/>
                </a:lnTo>
                <a:lnTo>
                  <a:pt x="7492" y="9968"/>
                </a:lnTo>
                <a:lnTo>
                  <a:pt x="0" y="10000"/>
                </a:lnTo>
                <a:close/>
              </a:path>
            </a:pathLst>
          </a:custGeom>
          <a:noFill/>
        </p:spPr>
        <p:txBody>
          <a:bodyPr/>
          <a:lstStyle>
            <a:lvl1pPr>
              <a:defRPr sz="1200">
                <a:solidFill>
                  <a:schemeClr val="accent4"/>
                </a:solidFill>
                <a:latin typeface="Lato" panose="020F0502020204030203" pitchFamily="34" charset="0"/>
              </a:defRPr>
            </a:lvl1pPr>
          </a:lstStyle>
          <a:p>
            <a:endParaRPr lang="en-US"/>
          </a:p>
        </p:txBody>
      </p:sp>
    </p:spTree>
    <p:extLst>
      <p:ext uri="{BB962C8B-B14F-4D97-AF65-F5344CB8AC3E}">
        <p14:creationId xmlns:p14="http://schemas.microsoft.com/office/powerpoint/2010/main" val="3910975252"/>
      </p:ext>
    </p:extLst>
  </p:cSld>
  <p:clrMapOvr>
    <a:masterClrMapping/>
  </p:clrMapOvr>
  <p:transition spd="slow" advClick="0" advTm="4000">
    <p:push dir="r"/>
  </p:transition>
  <p:extLst>
    <p:ext uri="{DCECCB84-F9BA-43D5-87BE-67443E8EF086}">
      <p15:sldGuideLst xmlns:p15="http://schemas.microsoft.com/office/powerpoint/2012/main">
        <p15:guide id="1" orient="horz" pos="324">
          <p15:clr>
            <a:srgbClr val="FBAE40"/>
          </p15:clr>
        </p15:guide>
        <p15:guide id="2" pos="402">
          <p15:clr>
            <a:srgbClr val="FBAE40"/>
          </p15:clr>
        </p15:guide>
        <p15:guide id="3" pos="5355">
          <p15:clr>
            <a:srgbClr val="FBAE40"/>
          </p15:clr>
        </p15:guide>
        <p15:guide id="4" orient="horz" pos="2916">
          <p15:clr>
            <a:srgbClr val="FBAE40"/>
          </p15:clr>
        </p15:guide>
      </p15:sldGuideLst>
    </p:ext>
  </p:extLst>
</p:sldLayout>
</file>

<file path=ppt/slideLayouts/slideLayout165.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3D0EE23-777E-374A-AAA0-DFE7E87B3771}"/>
              </a:ext>
            </a:extLst>
          </p:cNvPr>
          <p:cNvSpPr>
            <a:spLocks noGrp="1"/>
          </p:cNvSpPr>
          <p:nvPr>
            <p:ph type="ctrTitle"/>
          </p:nvPr>
        </p:nvSpPr>
        <p:spPr>
          <a:xfrm>
            <a:off x="1524000" y="1122363"/>
            <a:ext cx="9144000" cy="2387600"/>
          </a:xfrm>
        </p:spPr>
        <p:txBody>
          <a:bodyPr anchor="b"/>
          <a:lstStyle>
            <a:lvl1pPr algn="ctr">
              <a:defRPr sz="6000"/>
            </a:lvl1pPr>
          </a:lstStyle>
          <a:p>
            <a:r>
              <a:rPr lang="es-MX"/>
              <a:t>Haz clic para modificar el estilo de título del patrón</a:t>
            </a:r>
            <a:endParaRPr lang="es-ES_tradnl"/>
          </a:p>
        </p:txBody>
      </p:sp>
      <p:sp>
        <p:nvSpPr>
          <p:cNvPr id="3" name="Subtítulo 2">
            <a:extLst>
              <a:ext uri="{FF2B5EF4-FFF2-40B4-BE49-F238E27FC236}">
                <a16:creationId xmlns:a16="http://schemas.microsoft.com/office/drawing/2014/main" id="{BF3CDF85-9108-DC40-A944-26E766EE5DF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s-MX"/>
              <a:t>Haz clic para editar el estilo de subtítulo del patrón</a:t>
            </a:r>
            <a:endParaRPr lang="es-ES_tradnl"/>
          </a:p>
        </p:txBody>
      </p:sp>
      <p:sp>
        <p:nvSpPr>
          <p:cNvPr id="4" name="Marcador de fecha 3">
            <a:extLst>
              <a:ext uri="{FF2B5EF4-FFF2-40B4-BE49-F238E27FC236}">
                <a16:creationId xmlns:a16="http://schemas.microsoft.com/office/drawing/2014/main" id="{5F78D2D8-0F47-434E-BEBD-6222A26B2EA4}"/>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C3383E9B-E2A2-D041-9D9B-CC750722CF99}"/>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0EB03664-2193-BE41-867A-7066493CEFB5}"/>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2772117192"/>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6073C45-43C7-CA4C-A420-D3CB05B99B52}"/>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contenido 2">
            <a:extLst>
              <a:ext uri="{FF2B5EF4-FFF2-40B4-BE49-F238E27FC236}">
                <a16:creationId xmlns:a16="http://schemas.microsoft.com/office/drawing/2014/main" id="{1971E84A-70E4-5E44-9F34-11AC6356A7F5}"/>
              </a:ext>
            </a:extLst>
          </p:cNvPr>
          <p:cNvSpPr>
            <a:spLocks noGrp="1"/>
          </p:cNvSpPr>
          <p:nvPr>
            <p:ph idx="1"/>
          </p:nvPr>
        </p:nvSpPr>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EED1A01A-FBF1-E243-9A2D-801725C2DD1A}"/>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54D0A7E7-9A9A-3C4D-B1E7-E9845F6CC2CB}"/>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798880F1-D763-8F4B-A9BD-C1A885A69BED}"/>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2017554557"/>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D3B19950-F992-2947-A008-956C8FB8D914}"/>
              </a:ext>
            </a:extLst>
          </p:cNvPr>
          <p:cNvSpPr>
            <a:spLocks noGrp="1"/>
          </p:cNvSpPr>
          <p:nvPr>
            <p:ph type="title"/>
          </p:nvPr>
        </p:nvSpPr>
        <p:spPr>
          <a:xfrm>
            <a:off x="831850" y="1709738"/>
            <a:ext cx="10515600" cy="2852737"/>
          </a:xfrm>
        </p:spPr>
        <p:txBody>
          <a:bodyPr anchor="b"/>
          <a:lstStyle>
            <a:lvl1pPr>
              <a:defRPr sz="6000"/>
            </a:lvl1pPr>
          </a:lstStyle>
          <a:p>
            <a:r>
              <a:rPr lang="es-MX"/>
              <a:t>Haz clic para modificar el estilo de título del patrón</a:t>
            </a:r>
            <a:endParaRPr lang="es-ES_tradnl"/>
          </a:p>
        </p:txBody>
      </p:sp>
      <p:sp>
        <p:nvSpPr>
          <p:cNvPr id="3" name="Marcador de texto 2">
            <a:extLst>
              <a:ext uri="{FF2B5EF4-FFF2-40B4-BE49-F238E27FC236}">
                <a16:creationId xmlns:a16="http://schemas.microsoft.com/office/drawing/2014/main" id="{BB0C60C2-3E17-384E-AEF0-C1D29C555C1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s-MX"/>
              <a:t>Haga clic para modificar los estilos de texto del patrón</a:t>
            </a:r>
          </a:p>
        </p:txBody>
      </p:sp>
      <p:sp>
        <p:nvSpPr>
          <p:cNvPr id="4" name="Marcador de fecha 3">
            <a:extLst>
              <a:ext uri="{FF2B5EF4-FFF2-40B4-BE49-F238E27FC236}">
                <a16:creationId xmlns:a16="http://schemas.microsoft.com/office/drawing/2014/main" id="{80EC10B0-80A5-884A-8303-A9627187668A}"/>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101580A8-1A22-8245-9E92-67A4AB64A10D}"/>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3A565F33-1BC0-9E4F-801B-196B67488AB6}"/>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1827141208"/>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CFDEE75A-9E4E-EF40-A326-B192F84E7781}"/>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contenido 2">
            <a:extLst>
              <a:ext uri="{FF2B5EF4-FFF2-40B4-BE49-F238E27FC236}">
                <a16:creationId xmlns:a16="http://schemas.microsoft.com/office/drawing/2014/main" id="{00ACF98D-73C1-7F4A-AE3A-7F7D29123B86}"/>
              </a:ext>
            </a:extLst>
          </p:cNvPr>
          <p:cNvSpPr>
            <a:spLocks noGrp="1"/>
          </p:cNvSpPr>
          <p:nvPr>
            <p:ph sz="half" idx="1"/>
          </p:nvPr>
        </p:nvSpPr>
        <p:spPr>
          <a:xfrm>
            <a:off x="838200" y="1825625"/>
            <a:ext cx="5181600" cy="435133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contenido 3">
            <a:extLst>
              <a:ext uri="{FF2B5EF4-FFF2-40B4-BE49-F238E27FC236}">
                <a16:creationId xmlns:a16="http://schemas.microsoft.com/office/drawing/2014/main" id="{02F5D953-FCFA-9B4B-A415-AD677C653D91}"/>
              </a:ext>
            </a:extLst>
          </p:cNvPr>
          <p:cNvSpPr>
            <a:spLocks noGrp="1"/>
          </p:cNvSpPr>
          <p:nvPr>
            <p:ph sz="half" idx="2"/>
          </p:nvPr>
        </p:nvSpPr>
        <p:spPr>
          <a:xfrm>
            <a:off x="6172200" y="1825625"/>
            <a:ext cx="5181600" cy="435133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5" name="Marcador de fecha 4">
            <a:extLst>
              <a:ext uri="{FF2B5EF4-FFF2-40B4-BE49-F238E27FC236}">
                <a16:creationId xmlns:a16="http://schemas.microsoft.com/office/drawing/2014/main" id="{55759904-CA0D-BF41-BEA7-ECC47F45ECC6}"/>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6" name="Marcador de pie de página 5">
            <a:extLst>
              <a:ext uri="{FF2B5EF4-FFF2-40B4-BE49-F238E27FC236}">
                <a16:creationId xmlns:a16="http://schemas.microsoft.com/office/drawing/2014/main" id="{4074A04F-B830-4447-8B6C-F5277AC2B96E}"/>
              </a:ext>
            </a:extLst>
          </p:cNvPr>
          <p:cNvSpPr>
            <a:spLocks noGrp="1"/>
          </p:cNvSpPr>
          <p:nvPr>
            <p:ph type="ftr" sz="quarter" idx="11"/>
          </p:nvPr>
        </p:nvSpPr>
        <p:spPr/>
        <p:txBody>
          <a:bodyPr/>
          <a:lstStyle/>
          <a:p>
            <a:endParaRPr lang="es-ES_tradnl">
              <a:solidFill>
                <a:prstClr val="black">
                  <a:tint val="75000"/>
                </a:prstClr>
              </a:solidFill>
            </a:endParaRPr>
          </a:p>
        </p:txBody>
      </p:sp>
      <p:sp>
        <p:nvSpPr>
          <p:cNvPr id="7" name="Marcador de número de diapositiva 6">
            <a:extLst>
              <a:ext uri="{FF2B5EF4-FFF2-40B4-BE49-F238E27FC236}">
                <a16:creationId xmlns:a16="http://schemas.microsoft.com/office/drawing/2014/main" id="{604529FB-3A61-734B-B292-895745B7F00C}"/>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2012456957"/>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6E1616F-7781-3940-95D5-8E497C201025}"/>
              </a:ext>
            </a:extLst>
          </p:cNvPr>
          <p:cNvSpPr>
            <a:spLocks noGrp="1"/>
          </p:cNvSpPr>
          <p:nvPr>
            <p:ph type="title"/>
          </p:nvPr>
        </p:nvSpPr>
        <p:spPr>
          <a:xfrm>
            <a:off x="839788" y="365125"/>
            <a:ext cx="10515600" cy="1325563"/>
          </a:xfrm>
        </p:spPr>
        <p:txBody>
          <a:bodyPr/>
          <a:lstStyle/>
          <a:p>
            <a:r>
              <a:rPr lang="es-MX"/>
              <a:t>Haz clic para modificar el estilo de título del patrón</a:t>
            </a:r>
            <a:endParaRPr lang="es-ES_tradnl"/>
          </a:p>
        </p:txBody>
      </p:sp>
      <p:sp>
        <p:nvSpPr>
          <p:cNvPr id="3" name="Marcador de texto 2">
            <a:extLst>
              <a:ext uri="{FF2B5EF4-FFF2-40B4-BE49-F238E27FC236}">
                <a16:creationId xmlns:a16="http://schemas.microsoft.com/office/drawing/2014/main" id="{693963E9-9F39-8E46-A591-150DF44724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MX"/>
              <a:t>Haga clic para modificar los estilos de texto del patrón</a:t>
            </a:r>
          </a:p>
        </p:txBody>
      </p:sp>
      <p:sp>
        <p:nvSpPr>
          <p:cNvPr id="4" name="Marcador de contenido 3">
            <a:extLst>
              <a:ext uri="{FF2B5EF4-FFF2-40B4-BE49-F238E27FC236}">
                <a16:creationId xmlns:a16="http://schemas.microsoft.com/office/drawing/2014/main" id="{08CA5872-F158-BC41-9560-E9732FEA9FE5}"/>
              </a:ext>
            </a:extLst>
          </p:cNvPr>
          <p:cNvSpPr>
            <a:spLocks noGrp="1"/>
          </p:cNvSpPr>
          <p:nvPr>
            <p:ph sz="half" idx="2"/>
          </p:nvPr>
        </p:nvSpPr>
        <p:spPr>
          <a:xfrm>
            <a:off x="839788" y="2505075"/>
            <a:ext cx="5157787" cy="368458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5" name="Marcador de texto 4">
            <a:extLst>
              <a:ext uri="{FF2B5EF4-FFF2-40B4-BE49-F238E27FC236}">
                <a16:creationId xmlns:a16="http://schemas.microsoft.com/office/drawing/2014/main" id="{B57C2841-7E4A-C542-825D-71E24362BAF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MX"/>
              <a:t>Haga clic para modificar los estilos de texto del patrón</a:t>
            </a:r>
          </a:p>
        </p:txBody>
      </p:sp>
      <p:sp>
        <p:nvSpPr>
          <p:cNvPr id="6" name="Marcador de contenido 5">
            <a:extLst>
              <a:ext uri="{FF2B5EF4-FFF2-40B4-BE49-F238E27FC236}">
                <a16:creationId xmlns:a16="http://schemas.microsoft.com/office/drawing/2014/main" id="{E57A197B-5A64-7A40-AE8E-5BC38166D2DC}"/>
              </a:ext>
            </a:extLst>
          </p:cNvPr>
          <p:cNvSpPr>
            <a:spLocks noGrp="1"/>
          </p:cNvSpPr>
          <p:nvPr>
            <p:ph sz="quarter" idx="4"/>
          </p:nvPr>
        </p:nvSpPr>
        <p:spPr>
          <a:xfrm>
            <a:off x="6172200" y="2505075"/>
            <a:ext cx="5183188" cy="368458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7" name="Marcador de fecha 6">
            <a:extLst>
              <a:ext uri="{FF2B5EF4-FFF2-40B4-BE49-F238E27FC236}">
                <a16:creationId xmlns:a16="http://schemas.microsoft.com/office/drawing/2014/main" id="{BB04AE5E-8BDA-8C4A-AD7C-82199FF7198B}"/>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8" name="Marcador de pie de página 7">
            <a:extLst>
              <a:ext uri="{FF2B5EF4-FFF2-40B4-BE49-F238E27FC236}">
                <a16:creationId xmlns:a16="http://schemas.microsoft.com/office/drawing/2014/main" id="{E4C97413-E4B9-F740-BBAD-66E90C1F3F12}"/>
              </a:ext>
            </a:extLst>
          </p:cNvPr>
          <p:cNvSpPr>
            <a:spLocks noGrp="1"/>
          </p:cNvSpPr>
          <p:nvPr>
            <p:ph type="ftr" sz="quarter" idx="11"/>
          </p:nvPr>
        </p:nvSpPr>
        <p:spPr/>
        <p:txBody>
          <a:bodyPr/>
          <a:lstStyle/>
          <a:p>
            <a:endParaRPr lang="es-ES_tradnl">
              <a:solidFill>
                <a:prstClr val="black">
                  <a:tint val="75000"/>
                </a:prstClr>
              </a:solidFill>
            </a:endParaRPr>
          </a:p>
        </p:txBody>
      </p:sp>
      <p:sp>
        <p:nvSpPr>
          <p:cNvPr id="9" name="Marcador de número de diapositiva 8">
            <a:extLst>
              <a:ext uri="{FF2B5EF4-FFF2-40B4-BE49-F238E27FC236}">
                <a16:creationId xmlns:a16="http://schemas.microsoft.com/office/drawing/2014/main" id="{E41BED57-0644-3942-81A2-A9C2920A8851}"/>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2240257069"/>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0B13DEFB-E487-8E41-A8C1-DCCF7D0AA16D}"/>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fecha 2">
            <a:extLst>
              <a:ext uri="{FF2B5EF4-FFF2-40B4-BE49-F238E27FC236}">
                <a16:creationId xmlns:a16="http://schemas.microsoft.com/office/drawing/2014/main" id="{8C1B2C5B-2030-AA47-8296-C090E4308DE1}"/>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4" name="Marcador de pie de página 3">
            <a:extLst>
              <a:ext uri="{FF2B5EF4-FFF2-40B4-BE49-F238E27FC236}">
                <a16:creationId xmlns:a16="http://schemas.microsoft.com/office/drawing/2014/main" id="{1DAA72AC-60EE-8F4C-8169-5989E1167B9B}"/>
              </a:ext>
            </a:extLst>
          </p:cNvPr>
          <p:cNvSpPr>
            <a:spLocks noGrp="1"/>
          </p:cNvSpPr>
          <p:nvPr>
            <p:ph type="ftr" sz="quarter" idx="11"/>
          </p:nvPr>
        </p:nvSpPr>
        <p:spPr/>
        <p:txBody>
          <a:bodyPr/>
          <a:lstStyle/>
          <a:p>
            <a:endParaRPr lang="es-ES_tradnl">
              <a:solidFill>
                <a:prstClr val="black">
                  <a:tint val="75000"/>
                </a:prstClr>
              </a:solidFill>
            </a:endParaRPr>
          </a:p>
        </p:txBody>
      </p:sp>
      <p:sp>
        <p:nvSpPr>
          <p:cNvPr id="5" name="Marcador de número de diapositiva 4">
            <a:extLst>
              <a:ext uri="{FF2B5EF4-FFF2-40B4-BE49-F238E27FC236}">
                <a16:creationId xmlns:a16="http://schemas.microsoft.com/office/drawing/2014/main" id="{E1E57C5B-DC14-E348-B06A-62387F2B7EC4}"/>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1061731321"/>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Marcador de fecha 1">
            <a:extLst>
              <a:ext uri="{FF2B5EF4-FFF2-40B4-BE49-F238E27FC236}">
                <a16:creationId xmlns:a16="http://schemas.microsoft.com/office/drawing/2014/main" id="{6A4F0F79-1311-4643-97FB-BD6262D3495C}"/>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3" name="Marcador de pie de página 2">
            <a:extLst>
              <a:ext uri="{FF2B5EF4-FFF2-40B4-BE49-F238E27FC236}">
                <a16:creationId xmlns:a16="http://schemas.microsoft.com/office/drawing/2014/main" id="{1D6D1F78-1F12-524F-A379-EA828EC6F842}"/>
              </a:ext>
            </a:extLst>
          </p:cNvPr>
          <p:cNvSpPr>
            <a:spLocks noGrp="1"/>
          </p:cNvSpPr>
          <p:nvPr>
            <p:ph type="ftr" sz="quarter" idx="11"/>
          </p:nvPr>
        </p:nvSpPr>
        <p:spPr/>
        <p:txBody>
          <a:bodyPr/>
          <a:lstStyle/>
          <a:p>
            <a:endParaRPr lang="es-ES_tradnl">
              <a:solidFill>
                <a:prstClr val="black">
                  <a:tint val="75000"/>
                </a:prstClr>
              </a:solidFill>
            </a:endParaRPr>
          </a:p>
        </p:txBody>
      </p:sp>
      <p:sp>
        <p:nvSpPr>
          <p:cNvPr id="4" name="Marcador de número de diapositiva 3">
            <a:extLst>
              <a:ext uri="{FF2B5EF4-FFF2-40B4-BE49-F238E27FC236}">
                <a16:creationId xmlns:a16="http://schemas.microsoft.com/office/drawing/2014/main" id="{13F5889A-0411-B744-9045-20EA5A98C7B6}"/>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3656150854"/>
      </p:ext>
    </p:extLst>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F6F5947-5E5B-4F43-83F8-6562A598FEF5}"/>
              </a:ext>
            </a:extLst>
          </p:cNvPr>
          <p:cNvSpPr>
            <a:spLocks noGrp="1"/>
          </p:cNvSpPr>
          <p:nvPr>
            <p:ph type="title"/>
          </p:nvPr>
        </p:nvSpPr>
        <p:spPr>
          <a:xfrm>
            <a:off x="839788" y="457200"/>
            <a:ext cx="3932237" cy="1600200"/>
          </a:xfrm>
        </p:spPr>
        <p:txBody>
          <a:bodyPr anchor="b"/>
          <a:lstStyle>
            <a:lvl1pPr>
              <a:defRPr sz="3200"/>
            </a:lvl1pPr>
          </a:lstStyle>
          <a:p>
            <a:r>
              <a:rPr lang="es-MX"/>
              <a:t>Haz clic para modificar el estilo de título del patrón</a:t>
            </a:r>
            <a:endParaRPr lang="es-ES_tradnl"/>
          </a:p>
        </p:txBody>
      </p:sp>
      <p:sp>
        <p:nvSpPr>
          <p:cNvPr id="3" name="Marcador de contenido 2">
            <a:extLst>
              <a:ext uri="{FF2B5EF4-FFF2-40B4-BE49-F238E27FC236}">
                <a16:creationId xmlns:a16="http://schemas.microsoft.com/office/drawing/2014/main" id="{F4E3945F-9DCD-D84B-A541-30F108E2549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texto 3">
            <a:extLst>
              <a:ext uri="{FF2B5EF4-FFF2-40B4-BE49-F238E27FC236}">
                <a16:creationId xmlns:a16="http://schemas.microsoft.com/office/drawing/2014/main" id="{6031D45E-0CAD-A94E-ABFD-1158275B5C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MX"/>
              <a:t>Haga clic para modificar los estilos de texto del patrón</a:t>
            </a:r>
          </a:p>
        </p:txBody>
      </p:sp>
      <p:sp>
        <p:nvSpPr>
          <p:cNvPr id="5" name="Marcador de fecha 4">
            <a:extLst>
              <a:ext uri="{FF2B5EF4-FFF2-40B4-BE49-F238E27FC236}">
                <a16:creationId xmlns:a16="http://schemas.microsoft.com/office/drawing/2014/main" id="{B0A23D59-6ADC-6A40-8748-57D267335C31}"/>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6" name="Marcador de pie de página 5">
            <a:extLst>
              <a:ext uri="{FF2B5EF4-FFF2-40B4-BE49-F238E27FC236}">
                <a16:creationId xmlns:a16="http://schemas.microsoft.com/office/drawing/2014/main" id="{A53C0302-4956-2B47-BFFD-165861BFEBBF}"/>
              </a:ext>
            </a:extLst>
          </p:cNvPr>
          <p:cNvSpPr>
            <a:spLocks noGrp="1"/>
          </p:cNvSpPr>
          <p:nvPr>
            <p:ph type="ftr" sz="quarter" idx="11"/>
          </p:nvPr>
        </p:nvSpPr>
        <p:spPr/>
        <p:txBody>
          <a:bodyPr/>
          <a:lstStyle/>
          <a:p>
            <a:endParaRPr lang="es-ES_tradnl">
              <a:solidFill>
                <a:prstClr val="black">
                  <a:tint val="75000"/>
                </a:prstClr>
              </a:solidFill>
            </a:endParaRPr>
          </a:p>
        </p:txBody>
      </p:sp>
      <p:sp>
        <p:nvSpPr>
          <p:cNvPr id="7" name="Marcador de número de diapositiva 6">
            <a:extLst>
              <a:ext uri="{FF2B5EF4-FFF2-40B4-BE49-F238E27FC236}">
                <a16:creationId xmlns:a16="http://schemas.microsoft.com/office/drawing/2014/main" id="{CBB65C09-4C8A-5440-B7B9-BA05464FC3DC}"/>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416227135"/>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7234E543-EB3F-5544-8A6C-B95FBDB93037}"/>
              </a:ext>
            </a:extLst>
          </p:cNvPr>
          <p:cNvSpPr>
            <a:spLocks noGrp="1"/>
          </p:cNvSpPr>
          <p:nvPr>
            <p:ph type="title"/>
          </p:nvPr>
        </p:nvSpPr>
        <p:spPr>
          <a:xfrm>
            <a:off x="839788" y="457200"/>
            <a:ext cx="3932237" cy="1600200"/>
          </a:xfrm>
        </p:spPr>
        <p:txBody>
          <a:bodyPr anchor="b"/>
          <a:lstStyle>
            <a:lvl1pPr>
              <a:defRPr sz="3200"/>
            </a:lvl1pPr>
          </a:lstStyle>
          <a:p>
            <a:r>
              <a:rPr lang="es-MX"/>
              <a:t>Haz clic para modificar el estilo de título del patrón</a:t>
            </a:r>
            <a:endParaRPr lang="es-ES_tradnl"/>
          </a:p>
        </p:txBody>
      </p:sp>
      <p:sp>
        <p:nvSpPr>
          <p:cNvPr id="3" name="Marcador de posición de imagen 2">
            <a:extLst>
              <a:ext uri="{FF2B5EF4-FFF2-40B4-BE49-F238E27FC236}">
                <a16:creationId xmlns:a16="http://schemas.microsoft.com/office/drawing/2014/main" id="{3AF72527-0F4F-AA43-88A9-BCBC88EA16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s-ES_tradnl"/>
          </a:p>
        </p:txBody>
      </p:sp>
      <p:sp>
        <p:nvSpPr>
          <p:cNvPr id="4" name="Marcador de texto 3">
            <a:extLst>
              <a:ext uri="{FF2B5EF4-FFF2-40B4-BE49-F238E27FC236}">
                <a16:creationId xmlns:a16="http://schemas.microsoft.com/office/drawing/2014/main" id="{A3A7FCE1-2557-9E4C-8C07-2E7CC5803A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MX"/>
              <a:t>Haga clic para modificar los estilos de texto del patrón</a:t>
            </a:r>
          </a:p>
        </p:txBody>
      </p:sp>
      <p:sp>
        <p:nvSpPr>
          <p:cNvPr id="5" name="Marcador de fecha 4">
            <a:extLst>
              <a:ext uri="{FF2B5EF4-FFF2-40B4-BE49-F238E27FC236}">
                <a16:creationId xmlns:a16="http://schemas.microsoft.com/office/drawing/2014/main" id="{7CCE5EFE-648C-3A40-BF7F-03A6C9A50E08}"/>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6" name="Marcador de pie de página 5">
            <a:extLst>
              <a:ext uri="{FF2B5EF4-FFF2-40B4-BE49-F238E27FC236}">
                <a16:creationId xmlns:a16="http://schemas.microsoft.com/office/drawing/2014/main" id="{09D8875A-E206-B746-B653-23D09944354B}"/>
              </a:ext>
            </a:extLst>
          </p:cNvPr>
          <p:cNvSpPr>
            <a:spLocks noGrp="1"/>
          </p:cNvSpPr>
          <p:nvPr>
            <p:ph type="ftr" sz="quarter" idx="11"/>
          </p:nvPr>
        </p:nvSpPr>
        <p:spPr/>
        <p:txBody>
          <a:bodyPr/>
          <a:lstStyle/>
          <a:p>
            <a:endParaRPr lang="es-ES_tradnl">
              <a:solidFill>
                <a:prstClr val="black">
                  <a:tint val="75000"/>
                </a:prstClr>
              </a:solidFill>
            </a:endParaRPr>
          </a:p>
        </p:txBody>
      </p:sp>
      <p:sp>
        <p:nvSpPr>
          <p:cNvPr id="7" name="Marcador de número de diapositiva 6">
            <a:extLst>
              <a:ext uri="{FF2B5EF4-FFF2-40B4-BE49-F238E27FC236}">
                <a16:creationId xmlns:a16="http://schemas.microsoft.com/office/drawing/2014/main" id="{B9902AAC-653A-0548-BBA5-40A18E87CA67}"/>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1328514089"/>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C2063686-7403-B743-B0B0-FAE7AEECA3D3}"/>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texto vertical 2">
            <a:extLst>
              <a:ext uri="{FF2B5EF4-FFF2-40B4-BE49-F238E27FC236}">
                <a16:creationId xmlns:a16="http://schemas.microsoft.com/office/drawing/2014/main" id="{C74B11BC-A3EB-2D45-AA0F-F4D1098DDE11}"/>
              </a:ext>
            </a:extLst>
          </p:cNvPr>
          <p:cNvSpPr>
            <a:spLocks noGrp="1"/>
          </p:cNvSpPr>
          <p:nvPr>
            <p:ph type="body" orient="vert" idx="1"/>
          </p:nvPr>
        </p:nvSpPr>
        <p:spPr/>
        <p:txBody>
          <a:bodyPr vert="eaVert"/>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90030CA3-FF6A-8145-A191-FDBA848E61AB}"/>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C54DDA95-885C-A24A-9279-8775C435522F}"/>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51DA4109-6B61-5246-BD60-D68CD1A20226}"/>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1070020963"/>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Título vertical 1">
            <a:extLst>
              <a:ext uri="{FF2B5EF4-FFF2-40B4-BE49-F238E27FC236}">
                <a16:creationId xmlns:a16="http://schemas.microsoft.com/office/drawing/2014/main" id="{1FEC0E0E-E051-BF4E-BE52-EF53F70B6CB5}"/>
              </a:ext>
            </a:extLst>
          </p:cNvPr>
          <p:cNvSpPr>
            <a:spLocks noGrp="1"/>
          </p:cNvSpPr>
          <p:nvPr>
            <p:ph type="title" orient="vert"/>
          </p:nvPr>
        </p:nvSpPr>
        <p:spPr>
          <a:xfrm>
            <a:off x="8724900" y="365125"/>
            <a:ext cx="2628900" cy="5811838"/>
          </a:xfrm>
        </p:spPr>
        <p:txBody>
          <a:bodyPr vert="eaVert"/>
          <a:lstStyle/>
          <a:p>
            <a:r>
              <a:rPr lang="es-MX"/>
              <a:t>Haz clic para modificar el estilo de título del patrón</a:t>
            </a:r>
            <a:endParaRPr lang="es-ES_tradnl"/>
          </a:p>
        </p:txBody>
      </p:sp>
      <p:sp>
        <p:nvSpPr>
          <p:cNvPr id="3" name="Marcador de texto vertical 2">
            <a:extLst>
              <a:ext uri="{FF2B5EF4-FFF2-40B4-BE49-F238E27FC236}">
                <a16:creationId xmlns:a16="http://schemas.microsoft.com/office/drawing/2014/main" id="{36A5AD57-5943-DE4B-8C4F-B359D80D5FEF}"/>
              </a:ext>
            </a:extLst>
          </p:cNvPr>
          <p:cNvSpPr>
            <a:spLocks noGrp="1"/>
          </p:cNvSpPr>
          <p:nvPr>
            <p:ph type="body" orient="vert" idx="1"/>
          </p:nvPr>
        </p:nvSpPr>
        <p:spPr>
          <a:xfrm>
            <a:off x="838200" y="365125"/>
            <a:ext cx="7734300" cy="5811838"/>
          </a:xfrm>
        </p:spPr>
        <p:txBody>
          <a:bodyPr vert="eaVert"/>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243288BA-301D-6540-9BAB-468FAE41F156}"/>
              </a:ext>
            </a:extLst>
          </p:cNvPr>
          <p:cNvSpPr>
            <a:spLocks noGrp="1"/>
          </p:cNvSpPr>
          <p:nvPr>
            <p:ph type="dt" sz="half" idx="10"/>
          </p:nvPr>
        </p:nvSpPr>
        <p:spPr/>
        <p:txBody>
          <a:body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49E26692-9C3C-B742-8DBE-64CF18D82208}"/>
              </a:ext>
            </a:extLst>
          </p:cNvPr>
          <p:cNvSpPr>
            <a:spLocks noGrp="1"/>
          </p:cNvSpPr>
          <p:nvPr>
            <p:ph type="ftr" sz="quarter" idx="11"/>
          </p:nvPr>
        </p:nvSpPr>
        <p:spPr/>
        <p:txBody>
          <a:body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40677DB8-F4E5-6141-99B0-6B4D40311EFC}"/>
              </a:ext>
            </a:extLst>
          </p:cNvPr>
          <p:cNvSpPr>
            <a:spLocks noGrp="1"/>
          </p:cNvSpPr>
          <p:nvPr>
            <p:ph type="sldNum" sz="quarter" idx="12"/>
          </p:nvPr>
        </p:nvSpPr>
        <p:spPr/>
        <p:txBody>
          <a:body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897575113"/>
      </p:ext>
    </p:extLst>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Tree>
    <p:extLst>
      <p:ext uri="{BB962C8B-B14F-4D97-AF65-F5344CB8AC3E}">
        <p14:creationId xmlns:p14="http://schemas.microsoft.com/office/powerpoint/2010/main" val="4184356804"/>
      </p:ext>
    </p:extLst>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
        <p:nvSpPr>
          <p:cNvPr id="3" name="日期占位符 2"/>
          <p:cNvSpPr>
            <a:spLocks noGrp="1"/>
          </p:cNvSpPr>
          <p:nvPr>
            <p:ph type="dt" sz="half" idx="10"/>
          </p:nvPr>
        </p:nvSpPr>
        <p:spPr/>
        <p:txBody>
          <a:bodyPr/>
          <a:lstStyle/>
          <a:p>
            <a:fld id="{A684B914-9BB2-4713-9EBF-61770F406B81}" type="datetime1">
              <a:rPr lang="zh-CN" altLang="en-US" smtClean="0">
                <a:solidFill>
                  <a:prstClr val="black">
                    <a:tint val="75000"/>
                  </a:prstClr>
                </a:solidFill>
              </a:rPr>
              <a:pPr/>
              <a:t>2026/1/27</a:t>
            </a:fld>
            <a:endParaRPr lang="zh-CN" altLang="en-US">
              <a:solidFill>
                <a:prstClr val="black">
                  <a:tint val="75000"/>
                </a:prstClr>
              </a:solidFill>
            </a:endParaRPr>
          </a:p>
        </p:txBody>
      </p:sp>
      <p:sp>
        <p:nvSpPr>
          <p:cNvPr id="4" name="页脚占位符 3"/>
          <p:cNvSpPr>
            <a:spLocks noGrp="1"/>
          </p:cNvSpPr>
          <p:nvPr>
            <p:ph type="ftr" sz="quarter" idx="11"/>
          </p:nvPr>
        </p:nvSpPr>
        <p:spPr/>
        <p:txBody>
          <a:bodyPr/>
          <a:lstStyle/>
          <a:p>
            <a:endParaRPr lang="zh-CN" altLang="en-US">
              <a:solidFill>
                <a:prstClr val="black">
                  <a:tint val="75000"/>
                </a:prstClr>
              </a:solidFill>
            </a:endParaRPr>
          </a:p>
        </p:txBody>
      </p:sp>
      <p:sp>
        <p:nvSpPr>
          <p:cNvPr id="5" name="灯片编号占位符 4"/>
          <p:cNvSpPr>
            <a:spLocks noGrp="1"/>
          </p:cNvSpPr>
          <p:nvPr>
            <p:ph type="sldNum" sz="quarter" idx="12"/>
          </p:nvPr>
        </p:nvSpPr>
        <p:spPr/>
        <p:txBody>
          <a:bodyPr/>
          <a:lstStyle/>
          <a:p>
            <a:fld id="{62B6538A-33AE-45EB-868C-14B9E34ED961}"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280270135"/>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preserve="1" userDrawn="1">
  <p:cSld name="1_自定义版式">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A684B914-9BB2-4713-9EBF-61770F406B81}" type="datetime1">
              <a:rPr lang="zh-CN" altLang="en-US" smtClean="0">
                <a:solidFill>
                  <a:prstClr val="black">
                    <a:tint val="75000"/>
                  </a:prstClr>
                </a:solidFill>
              </a:rPr>
              <a:pPr/>
              <a:t>2026/1/27</a:t>
            </a:fld>
            <a:endParaRPr lang="zh-CN" altLang="en-US">
              <a:solidFill>
                <a:prstClr val="black">
                  <a:tint val="75000"/>
                </a:prstClr>
              </a:solidFill>
            </a:endParaRPr>
          </a:p>
        </p:txBody>
      </p:sp>
      <p:sp>
        <p:nvSpPr>
          <p:cNvPr id="4" name="页脚占位符 3"/>
          <p:cNvSpPr>
            <a:spLocks noGrp="1"/>
          </p:cNvSpPr>
          <p:nvPr>
            <p:ph type="ftr" sz="quarter" idx="11"/>
          </p:nvPr>
        </p:nvSpPr>
        <p:spPr/>
        <p:txBody>
          <a:bodyPr/>
          <a:lstStyle/>
          <a:p>
            <a:endParaRPr lang="zh-CN" altLang="en-US">
              <a:solidFill>
                <a:prstClr val="black">
                  <a:tint val="75000"/>
                </a:prstClr>
              </a:solidFill>
            </a:endParaRPr>
          </a:p>
        </p:txBody>
      </p:sp>
      <p:sp>
        <p:nvSpPr>
          <p:cNvPr id="5" name="灯片编号占位符 4"/>
          <p:cNvSpPr>
            <a:spLocks noGrp="1"/>
          </p:cNvSpPr>
          <p:nvPr>
            <p:ph type="sldNum" sz="quarter" idx="12"/>
          </p:nvPr>
        </p:nvSpPr>
        <p:spPr/>
        <p:txBody>
          <a:bodyPr/>
          <a:lstStyle/>
          <a:p>
            <a:fld id="{62B6538A-33AE-45EB-868C-14B9E34ED961}"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863848898"/>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type="obj">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7214" b="0" i="0">
                <a:solidFill>
                  <a:schemeClr val="bg1"/>
                </a:solidFill>
                <a:latin typeface="Gill Sans MT"/>
                <a:cs typeface="Gill Sans MT"/>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solidFill>
                <a:prstClr val="black">
                  <a:tint val="75000"/>
                </a:prstClr>
              </a:solidFill>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solidFill>
                  <a:prstClr val="black">
                    <a:tint val="75000"/>
                  </a:prstClr>
                </a:solidFill>
              </a:rPr>
              <a:pPr/>
              <a:t>1/27/2026</a:t>
            </a:fld>
            <a:endParaRPr lang="en-US">
              <a:solidFill>
                <a:prstClr val="black">
                  <a:tint val="75000"/>
                </a:prstClr>
              </a:solidFill>
            </a:endParaRPr>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solidFill>
                  <a:prstClr val="black">
                    <a:tint val="75000"/>
                  </a:prstClr>
                </a:solidFill>
              </a:rPr>
              <a:pPr/>
              <a:t>‹#›</a:t>
            </a:fld>
            <a:endParaRPr>
              <a:solidFill>
                <a:prstClr val="black">
                  <a:tint val="75000"/>
                </a:prstClr>
              </a:solidFill>
            </a:endParaRPr>
          </a:p>
        </p:txBody>
      </p:sp>
    </p:spTree>
    <p:extLst>
      <p:ext uri="{BB962C8B-B14F-4D97-AF65-F5344CB8AC3E}">
        <p14:creationId xmlns:p14="http://schemas.microsoft.com/office/powerpoint/2010/main" val="3472348268"/>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Tree>
    <p:extLst>
      <p:ext uri="{BB962C8B-B14F-4D97-AF65-F5344CB8AC3E}">
        <p14:creationId xmlns:p14="http://schemas.microsoft.com/office/powerpoint/2010/main" val="1080391696"/>
      </p:ext>
    </p:extLst>
  </p:cSld>
  <p:clrMapOvr>
    <a:masterClrMapping/>
  </p:clrMapOvr>
  <mc:AlternateContent xmlns:mc="http://schemas.openxmlformats.org/markup-compatibility/2006" xmlns:p14="http://schemas.microsoft.com/office/powerpoint/2010/main">
    <mc:Choice Requires="p14">
      <p:transition spd="slow" p14:dur="2000" advTm="4000"/>
    </mc:Choice>
    <mc:Fallback xmlns="">
      <p:transition spd="slow" advTm="4000"/>
    </mc:Fallback>
  </mc:AlternateContent>
</p:sldLayout>
</file>

<file path=ppt/slideLayouts/slideLayout181.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
        <p:nvSpPr>
          <p:cNvPr id="3" name="日期占位符 2"/>
          <p:cNvSpPr>
            <a:spLocks noGrp="1"/>
          </p:cNvSpPr>
          <p:nvPr>
            <p:ph type="dt" sz="half" idx="10"/>
          </p:nvPr>
        </p:nvSpPr>
        <p:spPr/>
        <p:txBody>
          <a:bodyPr/>
          <a:lstStyle/>
          <a:p>
            <a:fld id="{A684B914-9BB2-4713-9EBF-61770F406B81}" type="datetime1">
              <a:rPr lang="zh-CN" altLang="en-US" smtClean="0">
                <a:solidFill>
                  <a:prstClr val="black">
                    <a:tint val="75000"/>
                  </a:prstClr>
                </a:solidFill>
              </a:rPr>
              <a:pPr/>
              <a:t>2026/1/27</a:t>
            </a:fld>
            <a:endParaRPr lang="zh-CN" altLang="en-US">
              <a:solidFill>
                <a:prstClr val="black">
                  <a:tint val="75000"/>
                </a:prstClr>
              </a:solidFill>
            </a:endParaRPr>
          </a:p>
        </p:txBody>
      </p:sp>
      <p:sp>
        <p:nvSpPr>
          <p:cNvPr id="4" name="页脚占位符 3"/>
          <p:cNvSpPr>
            <a:spLocks noGrp="1"/>
          </p:cNvSpPr>
          <p:nvPr>
            <p:ph type="ftr" sz="quarter" idx="11"/>
          </p:nvPr>
        </p:nvSpPr>
        <p:spPr/>
        <p:txBody>
          <a:bodyPr/>
          <a:lstStyle/>
          <a:p>
            <a:endParaRPr lang="zh-CN" altLang="en-US">
              <a:solidFill>
                <a:prstClr val="black">
                  <a:tint val="75000"/>
                </a:prstClr>
              </a:solidFill>
            </a:endParaRPr>
          </a:p>
        </p:txBody>
      </p:sp>
      <p:sp>
        <p:nvSpPr>
          <p:cNvPr id="5" name="灯片编号占位符 4"/>
          <p:cNvSpPr>
            <a:spLocks noGrp="1"/>
          </p:cNvSpPr>
          <p:nvPr>
            <p:ph type="sldNum" sz="quarter" idx="12"/>
          </p:nvPr>
        </p:nvSpPr>
        <p:spPr/>
        <p:txBody>
          <a:bodyPr/>
          <a:lstStyle/>
          <a:p>
            <a:fld id="{62B6538A-33AE-45EB-868C-14B9E34ED961}"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3845065674"/>
      </p:ext>
    </p:extLst>
  </p:cSld>
  <p:clrMapOvr>
    <a:masterClrMapping/>
  </p:clrMapOvr>
  <mc:AlternateContent xmlns:mc="http://schemas.openxmlformats.org/markup-compatibility/2006" xmlns:p14="http://schemas.microsoft.com/office/powerpoint/2010/main">
    <mc:Choice Requires="p14">
      <p:transition spd="slow" p14:dur="2000" advTm="4000"/>
    </mc:Choice>
    <mc:Fallback xmlns="">
      <p:transition spd="slow" advTm="4000"/>
    </mc:Fallback>
  </mc:AlternateContent>
</p:sldLayout>
</file>

<file path=ppt/slideLayouts/slideLayout182.xml><?xml version="1.0" encoding="utf-8"?>
<p:sldLayout xmlns:a="http://schemas.openxmlformats.org/drawingml/2006/main" xmlns:r="http://schemas.openxmlformats.org/officeDocument/2006/relationships" xmlns:p="http://schemas.openxmlformats.org/presentationml/2006/main" preserve="1" userDrawn="1">
  <p:cSld name="1_自定义版式">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A684B914-9BB2-4713-9EBF-61770F406B81}" type="datetime1">
              <a:rPr lang="zh-CN" altLang="en-US" smtClean="0">
                <a:solidFill>
                  <a:prstClr val="black">
                    <a:tint val="75000"/>
                  </a:prstClr>
                </a:solidFill>
              </a:rPr>
              <a:pPr/>
              <a:t>2026/1/27</a:t>
            </a:fld>
            <a:endParaRPr lang="zh-CN" altLang="en-US">
              <a:solidFill>
                <a:prstClr val="black">
                  <a:tint val="75000"/>
                </a:prstClr>
              </a:solidFill>
            </a:endParaRPr>
          </a:p>
        </p:txBody>
      </p:sp>
      <p:sp>
        <p:nvSpPr>
          <p:cNvPr id="4" name="页脚占位符 3"/>
          <p:cNvSpPr>
            <a:spLocks noGrp="1"/>
          </p:cNvSpPr>
          <p:nvPr>
            <p:ph type="ftr" sz="quarter" idx="11"/>
          </p:nvPr>
        </p:nvSpPr>
        <p:spPr/>
        <p:txBody>
          <a:bodyPr/>
          <a:lstStyle/>
          <a:p>
            <a:endParaRPr lang="zh-CN" altLang="en-US">
              <a:solidFill>
                <a:prstClr val="black">
                  <a:tint val="75000"/>
                </a:prstClr>
              </a:solidFill>
            </a:endParaRPr>
          </a:p>
        </p:txBody>
      </p:sp>
      <p:sp>
        <p:nvSpPr>
          <p:cNvPr id="5" name="灯片编号占位符 4"/>
          <p:cNvSpPr>
            <a:spLocks noGrp="1"/>
          </p:cNvSpPr>
          <p:nvPr>
            <p:ph type="sldNum" sz="quarter" idx="12"/>
          </p:nvPr>
        </p:nvSpPr>
        <p:spPr/>
        <p:txBody>
          <a:bodyPr/>
          <a:lstStyle/>
          <a:p>
            <a:fld id="{62B6538A-33AE-45EB-868C-14B9E34ED961}"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3735819504"/>
      </p:ext>
    </p:extLst>
  </p:cSld>
  <p:clrMapOvr>
    <a:masterClrMapping/>
  </p:clrMapOvr>
  <mc:AlternateContent xmlns:mc="http://schemas.openxmlformats.org/markup-compatibility/2006" xmlns:p14="http://schemas.microsoft.com/office/powerpoint/2010/main">
    <mc:Choice Requires="p14">
      <p:transition spd="slow" p14:dur="2000" advTm="4000"/>
    </mc:Choice>
    <mc:Fallback xmlns="">
      <p:transition spd="slow" advTm="4000"/>
    </mc:Fallback>
  </mc:AlternateContent>
</p:sldLayout>
</file>

<file path=ppt/slideLayouts/slideLayout183.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Tree>
    <p:extLst>
      <p:ext uri="{BB962C8B-B14F-4D97-AF65-F5344CB8AC3E}">
        <p14:creationId xmlns:p14="http://schemas.microsoft.com/office/powerpoint/2010/main" val="3991921571"/>
      </p:ext>
    </p:extLst>
  </p:cSld>
  <p:clrMapOvr>
    <a:masterClrMapping/>
  </p:clrMapOvr>
  <mc:AlternateContent xmlns:mc="http://schemas.openxmlformats.org/markup-compatibility/2006" xmlns:p14="http://schemas.microsoft.com/office/powerpoint/2010/main">
    <mc:Choice Requires="p14">
      <p:transition spd="slow" p14:dur="2000" advTm="4000"/>
    </mc:Choice>
    <mc:Fallback xmlns="">
      <p:transition spd="slow" advTm="4000"/>
    </mc:Fallback>
  </mc:AlternateContent>
</p:sldLayout>
</file>

<file path=ppt/slideLayouts/slideLayout184.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
        <p:nvSpPr>
          <p:cNvPr id="3" name="日期占位符 2"/>
          <p:cNvSpPr>
            <a:spLocks noGrp="1"/>
          </p:cNvSpPr>
          <p:nvPr>
            <p:ph type="dt" sz="half" idx="10"/>
          </p:nvPr>
        </p:nvSpPr>
        <p:spPr/>
        <p:txBody>
          <a:bodyPr/>
          <a:lstStyle/>
          <a:p>
            <a:fld id="{A684B914-9BB2-4713-9EBF-61770F406B81}" type="datetime1">
              <a:rPr lang="zh-CN" altLang="en-US" smtClean="0">
                <a:solidFill>
                  <a:prstClr val="black">
                    <a:tint val="75000"/>
                  </a:prstClr>
                </a:solidFill>
              </a:rPr>
              <a:pPr/>
              <a:t>2026/1/27</a:t>
            </a:fld>
            <a:endParaRPr lang="zh-CN" altLang="en-US">
              <a:solidFill>
                <a:prstClr val="black">
                  <a:tint val="75000"/>
                </a:prstClr>
              </a:solidFill>
            </a:endParaRPr>
          </a:p>
        </p:txBody>
      </p:sp>
      <p:sp>
        <p:nvSpPr>
          <p:cNvPr id="4" name="页脚占位符 3"/>
          <p:cNvSpPr>
            <a:spLocks noGrp="1"/>
          </p:cNvSpPr>
          <p:nvPr>
            <p:ph type="ftr" sz="quarter" idx="11"/>
          </p:nvPr>
        </p:nvSpPr>
        <p:spPr/>
        <p:txBody>
          <a:bodyPr/>
          <a:lstStyle/>
          <a:p>
            <a:endParaRPr lang="zh-CN" altLang="en-US">
              <a:solidFill>
                <a:prstClr val="black">
                  <a:tint val="75000"/>
                </a:prstClr>
              </a:solidFill>
            </a:endParaRPr>
          </a:p>
        </p:txBody>
      </p:sp>
      <p:sp>
        <p:nvSpPr>
          <p:cNvPr id="5" name="灯片编号占位符 4"/>
          <p:cNvSpPr>
            <a:spLocks noGrp="1"/>
          </p:cNvSpPr>
          <p:nvPr>
            <p:ph type="sldNum" sz="quarter" idx="12"/>
          </p:nvPr>
        </p:nvSpPr>
        <p:spPr/>
        <p:txBody>
          <a:bodyPr/>
          <a:lstStyle/>
          <a:p>
            <a:fld id="{62B6538A-33AE-45EB-868C-14B9E34ED961}"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418573970"/>
      </p:ext>
    </p:extLst>
  </p:cSld>
  <p:clrMapOvr>
    <a:masterClrMapping/>
  </p:clrMapOvr>
  <mc:AlternateContent xmlns:mc="http://schemas.openxmlformats.org/markup-compatibility/2006" xmlns:p14="http://schemas.microsoft.com/office/powerpoint/2010/main">
    <mc:Choice Requires="p14">
      <p:transition spd="slow" p14:dur="2000" advTm="4000"/>
    </mc:Choice>
    <mc:Fallback xmlns="">
      <p:transition spd="slow" advTm="4000"/>
    </mc:Fallback>
  </mc:AlternateContent>
</p:sldLayout>
</file>

<file path=ppt/slideLayouts/slideLayout185.xml><?xml version="1.0" encoding="utf-8"?>
<p:sldLayout xmlns:a="http://schemas.openxmlformats.org/drawingml/2006/main" xmlns:r="http://schemas.openxmlformats.org/officeDocument/2006/relationships" xmlns:p="http://schemas.openxmlformats.org/presentationml/2006/main" preserve="1" userDrawn="1">
  <p:cSld name="1_自定义版式">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A684B914-9BB2-4713-9EBF-61770F406B81}" type="datetime1">
              <a:rPr lang="zh-CN" altLang="en-US" smtClean="0">
                <a:solidFill>
                  <a:prstClr val="black">
                    <a:tint val="75000"/>
                  </a:prstClr>
                </a:solidFill>
              </a:rPr>
              <a:pPr/>
              <a:t>2026/1/27</a:t>
            </a:fld>
            <a:endParaRPr lang="zh-CN" altLang="en-US">
              <a:solidFill>
                <a:prstClr val="black">
                  <a:tint val="75000"/>
                </a:prstClr>
              </a:solidFill>
            </a:endParaRPr>
          </a:p>
        </p:txBody>
      </p:sp>
      <p:sp>
        <p:nvSpPr>
          <p:cNvPr id="4" name="页脚占位符 3"/>
          <p:cNvSpPr>
            <a:spLocks noGrp="1"/>
          </p:cNvSpPr>
          <p:nvPr>
            <p:ph type="ftr" sz="quarter" idx="11"/>
          </p:nvPr>
        </p:nvSpPr>
        <p:spPr/>
        <p:txBody>
          <a:bodyPr/>
          <a:lstStyle/>
          <a:p>
            <a:endParaRPr lang="zh-CN" altLang="en-US">
              <a:solidFill>
                <a:prstClr val="black">
                  <a:tint val="75000"/>
                </a:prstClr>
              </a:solidFill>
            </a:endParaRPr>
          </a:p>
        </p:txBody>
      </p:sp>
      <p:sp>
        <p:nvSpPr>
          <p:cNvPr id="5" name="灯片编号占位符 4"/>
          <p:cNvSpPr>
            <a:spLocks noGrp="1"/>
          </p:cNvSpPr>
          <p:nvPr>
            <p:ph type="sldNum" sz="quarter" idx="12"/>
          </p:nvPr>
        </p:nvSpPr>
        <p:spPr/>
        <p:txBody>
          <a:bodyPr/>
          <a:lstStyle/>
          <a:p>
            <a:fld id="{62B6538A-33AE-45EB-868C-14B9E34ED961}"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1430299356"/>
      </p:ext>
    </p:extLst>
  </p:cSld>
  <p:clrMapOvr>
    <a:masterClrMapping/>
  </p:clrMapOvr>
  <mc:AlternateContent xmlns:mc="http://schemas.openxmlformats.org/markup-compatibility/2006" xmlns:p14="http://schemas.microsoft.com/office/powerpoint/2010/main">
    <mc:Choice Requires="p14">
      <p:transition spd="slow" p14:dur="2000" advTm="4000"/>
    </mc:Choice>
    <mc:Fallback xmlns="">
      <p:transition spd="slow" advTm="4000"/>
    </mc:Fallback>
  </mc:AlternateContent>
</p:sldLayout>
</file>

<file path=ppt/slideLayouts/slideLayout186.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3D0EE23-777E-374A-AAA0-DFE7E87B3771}"/>
              </a:ext>
            </a:extLst>
          </p:cNvPr>
          <p:cNvSpPr>
            <a:spLocks noGrp="1"/>
          </p:cNvSpPr>
          <p:nvPr>
            <p:ph type="ctrTitle"/>
          </p:nvPr>
        </p:nvSpPr>
        <p:spPr>
          <a:xfrm>
            <a:off x="1524000" y="1122363"/>
            <a:ext cx="9144000" cy="2387600"/>
          </a:xfrm>
        </p:spPr>
        <p:txBody>
          <a:bodyPr anchor="b"/>
          <a:lstStyle>
            <a:lvl1pPr algn="ctr">
              <a:defRPr sz="6000"/>
            </a:lvl1pPr>
          </a:lstStyle>
          <a:p>
            <a:r>
              <a:rPr lang="es-MX"/>
              <a:t>Haz clic para modificar el estilo de título del patrón</a:t>
            </a:r>
            <a:endParaRPr lang="es-ES_tradnl"/>
          </a:p>
        </p:txBody>
      </p:sp>
      <p:sp>
        <p:nvSpPr>
          <p:cNvPr id="3" name="Subtítulo 2">
            <a:extLst>
              <a:ext uri="{FF2B5EF4-FFF2-40B4-BE49-F238E27FC236}">
                <a16:creationId xmlns:a16="http://schemas.microsoft.com/office/drawing/2014/main" id="{BF3CDF85-9108-DC40-A944-26E766EE5DF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s-MX"/>
              <a:t>Haz clic para editar el estilo de subtítulo del patrón</a:t>
            </a:r>
            <a:endParaRPr lang="es-ES_tradnl"/>
          </a:p>
        </p:txBody>
      </p:sp>
      <p:sp>
        <p:nvSpPr>
          <p:cNvPr id="4" name="Marcador de fecha 3">
            <a:extLst>
              <a:ext uri="{FF2B5EF4-FFF2-40B4-BE49-F238E27FC236}">
                <a16:creationId xmlns:a16="http://schemas.microsoft.com/office/drawing/2014/main" id="{5F78D2D8-0F47-434E-BEBD-6222A26B2EA4}"/>
              </a:ext>
            </a:extLst>
          </p:cNvPr>
          <p:cNvSpPr>
            <a:spLocks noGrp="1"/>
          </p:cNvSpPr>
          <p:nvPr>
            <p:ph type="dt" sz="half" idx="10"/>
          </p:nvPr>
        </p:nvSpPr>
        <p:spPr/>
        <p:txBody>
          <a:bodyPr/>
          <a:lstStyle/>
          <a:p>
            <a:fld id="{356C7242-DE59-F342-8588-9887C401BB65}" type="datetimeFigureOut">
              <a:rPr lang="es-ES_tradnl" smtClean="0"/>
              <a:t>27/01/2026</a:t>
            </a:fld>
            <a:endParaRPr lang="es-ES_tradnl" dirty="0"/>
          </a:p>
        </p:txBody>
      </p:sp>
      <p:sp>
        <p:nvSpPr>
          <p:cNvPr id="5" name="Marcador de pie de página 4">
            <a:extLst>
              <a:ext uri="{FF2B5EF4-FFF2-40B4-BE49-F238E27FC236}">
                <a16:creationId xmlns:a16="http://schemas.microsoft.com/office/drawing/2014/main" id="{C3383E9B-E2A2-D041-9D9B-CC750722CF99}"/>
              </a:ext>
            </a:extLst>
          </p:cNvPr>
          <p:cNvSpPr>
            <a:spLocks noGrp="1"/>
          </p:cNvSpPr>
          <p:nvPr>
            <p:ph type="ftr" sz="quarter" idx="11"/>
          </p:nvPr>
        </p:nvSpPr>
        <p:spPr/>
        <p:txBody>
          <a:bodyPr/>
          <a:lstStyle/>
          <a:p>
            <a:endParaRPr lang="es-ES_tradnl" dirty="0"/>
          </a:p>
        </p:txBody>
      </p:sp>
      <p:sp>
        <p:nvSpPr>
          <p:cNvPr id="6" name="Marcador de número de diapositiva 5">
            <a:extLst>
              <a:ext uri="{FF2B5EF4-FFF2-40B4-BE49-F238E27FC236}">
                <a16:creationId xmlns:a16="http://schemas.microsoft.com/office/drawing/2014/main" id="{0EB03664-2193-BE41-867A-7066493CEFB5}"/>
              </a:ext>
            </a:extLst>
          </p:cNvPr>
          <p:cNvSpPr>
            <a:spLocks noGrp="1"/>
          </p:cNvSpPr>
          <p:nvPr>
            <p:ph type="sldNum" sz="quarter" idx="12"/>
          </p:nvPr>
        </p:nvSpPr>
        <p:spPr/>
        <p:txBody>
          <a:bodyPr/>
          <a:lstStyle/>
          <a:p>
            <a:fld id="{DA9576C5-C55E-4E4D-809A-340EAD673E42}" type="slidenum">
              <a:rPr lang="es-ES_tradnl" smtClean="0"/>
              <a:t>‹#›</a:t>
            </a:fld>
            <a:endParaRPr lang="es-ES_tradnl" dirty="0"/>
          </a:p>
        </p:txBody>
      </p:sp>
    </p:spTree>
    <p:extLst>
      <p:ext uri="{BB962C8B-B14F-4D97-AF65-F5344CB8AC3E}">
        <p14:creationId xmlns:p14="http://schemas.microsoft.com/office/powerpoint/2010/main" val="2678450523"/>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6073C45-43C7-CA4C-A420-D3CB05B99B52}"/>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contenido 2">
            <a:extLst>
              <a:ext uri="{FF2B5EF4-FFF2-40B4-BE49-F238E27FC236}">
                <a16:creationId xmlns:a16="http://schemas.microsoft.com/office/drawing/2014/main" id="{1971E84A-70E4-5E44-9F34-11AC6356A7F5}"/>
              </a:ext>
            </a:extLst>
          </p:cNvPr>
          <p:cNvSpPr>
            <a:spLocks noGrp="1"/>
          </p:cNvSpPr>
          <p:nvPr>
            <p:ph idx="1"/>
          </p:nvPr>
        </p:nvSpPr>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EED1A01A-FBF1-E243-9A2D-801725C2DD1A}"/>
              </a:ext>
            </a:extLst>
          </p:cNvPr>
          <p:cNvSpPr>
            <a:spLocks noGrp="1"/>
          </p:cNvSpPr>
          <p:nvPr>
            <p:ph type="dt" sz="half" idx="10"/>
          </p:nvPr>
        </p:nvSpPr>
        <p:spPr/>
        <p:txBody>
          <a:bodyPr/>
          <a:lstStyle/>
          <a:p>
            <a:fld id="{356C7242-DE59-F342-8588-9887C401BB65}" type="datetimeFigureOut">
              <a:rPr lang="es-ES_tradnl" smtClean="0"/>
              <a:t>27/01/2026</a:t>
            </a:fld>
            <a:endParaRPr lang="es-ES_tradnl" dirty="0"/>
          </a:p>
        </p:txBody>
      </p:sp>
      <p:sp>
        <p:nvSpPr>
          <p:cNvPr id="5" name="Marcador de pie de página 4">
            <a:extLst>
              <a:ext uri="{FF2B5EF4-FFF2-40B4-BE49-F238E27FC236}">
                <a16:creationId xmlns:a16="http://schemas.microsoft.com/office/drawing/2014/main" id="{54D0A7E7-9A9A-3C4D-B1E7-E9845F6CC2CB}"/>
              </a:ext>
            </a:extLst>
          </p:cNvPr>
          <p:cNvSpPr>
            <a:spLocks noGrp="1"/>
          </p:cNvSpPr>
          <p:nvPr>
            <p:ph type="ftr" sz="quarter" idx="11"/>
          </p:nvPr>
        </p:nvSpPr>
        <p:spPr/>
        <p:txBody>
          <a:bodyPr/>
          <a:lstStyle/>
          <a:p>
            <a:endParaRPr lang="es-ES_tradnl" dirty="0"/>
          </a:p>
        </p:txBody>
      </p:sp>
      <p:sp>
        <p:nvSpPr>
          <p:cNvPr id="6" name="Marcador de número de diapositiva 5">
            <a:extLst>
              <a:ext uri="{FF2B5EF4-FFF2-40B4-BE49-F238E27FC236}">
                <a16:creationId xmlns:a16="http://schemas.microsoft.com/office/drawing/2014/main" id="{798880F1-D763-8F4B-A9BD-C1A885A69BED}"/>
              </a:ext>
            </a:extLst>
          </p:cNvPr>
          <p:cNvSpPr>
            <a:spLocks noGrp="1"/>
          </p:cNvSpPr>
          <p:nvPr>
            <p:ph type="sldNum" sz="quarter" idx="12"/>
          </p:nvPr>
        </p:nvSpPr>
        <p:spPr/>
        <p:txBody>
          <a:bodyPr/>
          <a:lstStyle/>
          <a:p>
            <a:fld id="{DA9576C5-C55E-4E4D-809A-340EAD673E42}" type="slidenum">
              <a:rPr lang="es-ES_tradnl" smtClean="0"/>
              <a:t>‹#›</a:t>
            </a:fld>
            <a:endParaRPr lang="es-ES_tradnl" dirty="0"/>
          </a:p>
        </p:txBody>
      </p:sp>
    </p:spTree>
    <p:extLst>
      <p:ext uri="{BB962C8B-B14F-4D97-AF65-F5344CB8AC3E}">
        <p14:creationId xmlns:p14="http://schemas.microsoft.com/office/powerpoint/2010/main" val="3426834872"/>
      </p:ext>
    </p:extLst>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D3B19950-F992-2947-A008-956C8FB8D914}"/>
              </a:ext>
            </a:extLst>
          </p:cNvPr>
          <p:cNvSpPr>
            <a:spLocks noGrp="1"/>
          </p:cNvSpPr>
          <p:nvPr>
            <p:ph type="title"/>
          </p:nvPr>
        </p:nvSpPr>
        <p:spPr>
          <a:xfrm>
            <a:off x="831850" y="1709738"/>
            <a:ext cx="10515600" cy="2852737"/>
          </a:xfrm>
        </p:spPr>
        <p:txBody>
          <a:bodyPr anchor="b"/>
          <a:lstStyle>
            <a:lvl1pPr>
              <a:defRPr sz="6000"/>
            </a:lvl1pPr>
          </a:lstStyle>
          <a:p>
            <a:r>
              <a:rPr lang="es-MX"/>
              <a:t>Haz clic para modificar el estilo de título del patrón</a:t>
            </a:r>
            <a:endParaRPr lang="es-ES_tradnl"/>
          </a:p>
        </p:txBody>
      </p:sp>
      <p:sp>
        <p:nvSpPr>
          <p:cNvPr id="3" name="Marcador de texto 2">
            <a:extLst>
              <a:ext uri="{FF2B5EF4-FFF2-40B4-BE49-F238E27FC236}">
                <a16:creationId xmlns:a16="http://schemas.microsoft.com/office/drawing/2014/main" id="{BB0C60C2-3E17-384E-AEF0-C1D29C555C1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s-MX"/>
              <a:t>Haga clic para modificar los estilos de texto del patrón</a:t>
            </a:r>
          </a:p>
        </p:txBody>
      </p:sp>
      <p:sp>
        <p:nvSpPr>
          <p:cNvPr id="4" name="Marcador de fecha 3">
            <a:extLst>
              <a:ext uri="{FF2B5EF4-FFF2-40B4-BE49-F238E27FC236}">
                <a16:creationId xmlns:a16="http://schemas.microsoft.com/office/drawing/2014/main" id="{80EC10B0-80A5-884A-8303-A9627187668A}"/>
              </a:ext>
            </a:extLst>
          </p:cNvPr>
          <p:cNvSpPr>
            <a:spLocks noGrp="1"/>
          </p:cNvSpPr>
          <p:nvPr>
            <p:ph type="dt" sz="half" idx="10"/>
          </p:nvPr>
        </p:nvSpPr>
        <p:spPr/>
        <p:txBody>
          <a:bodyPr/>
          <a:lstStyle/>
          <a:p>
            <a:fld id="{356C7242-DE59-F342-8588-9887C401BB65}" type="datetimeFigureOut">
              <a:rPr lang="es-ES_tradnl" smtClean="0"/>
              <a:t>27/01/2026</a:t>
            </a:fld>
            <a:endParaRPr lang="es-ES_tradnl" dirty="0"/>
          </a:p>
        </p:txBody>
      </p:sp>
      <p:sp>
        <p:nvSpPr>
          <p:cNvPr id="5" name="Marcador de pie de página 4">
            <a:extLst>
              <a:ext uri="{FF2B5EF4-FFF2-40B4-BE49-F238E27FC236}">
                <a16:creationId xmlns:a16="http://schemas.microsoft.com/office/drawing/2014/main" id="{101580A8-1A22-8245-9E92-67A4AB64A10D}"/>
              </a:ext>
            </a:extLst>
          </p:cNvPr>
          <p:cNvSpPr>
            <a:spLocks noGrp="1"/>
          </p:cNvSpPr>
          <p:nvPr>
            <p:ph type="ftr" sz="quarter" idx="11"/>
          </p:nvPr>
        </p:nvSpPr>
        <p:spPr/>
        <p:txBody>
          <a:bodyPr/>
          <a:lstStyle/>
          <a:p>
            <a:endParaRPr lang="es-ES_tradnl" dirty="0"/>
          </a:p>
        </p:txBody>
      </p:sp>
      <p:sp>
        <p:nvSpPr>
          <p:cNvPr id="6" name="Marcador de número de diapositiva 5">
            <a:extLst>
              <a:ext uri="{FF2B5EF4-FFF2-40B4-BE49-F238E27FC236}">
                <a16:creationId xmlns:a16="http://schemas.microsoft.com/office/drawing/2014/main" id="{3A565F33-1BC0-9E4F-801B-196B67488AB6}"/>
              </a:ext>
            </a:extLst>
          </p:cNvPr>
          <p:cNvSpPr>
            <a:spLocks noGrp="1"/>
          </p:cNvSpPr>
          <p:nvPr>
            <p:ph type="sldNum" sz="quarter" idx="12"/>
          </p:nvPr>
        </p:nvSpPr>
        <p:spPr/>
        <p:txBody>
          <a:bodyPr/>
          <a:lstStyle/>
          <a:p>
            <a:fld id="{DA9576C5-C55E-4E4D-809A-340EAD673E42}" type="slidenum">
              <a:rPr lang="es-ES_tradnl" smtClean="0"/>
              <a:t>‹#›</a:t>
            </a:fld>
            <a:endParaRPr lang="es-ES_tradnl" dirty="0"/>
          </a:p>
        </p:txBody>
      </p:sp>
    </p:spTree>
    <p:extLst>
      <p:ext uri="{BB962C8B-B14F-4D97-AF65-F5344CB8AC3E}">
        <p14:creationId xmlns:p14="http://schemas.microsoft.com/office/powerpoint/2010/main" val="3838467680"/>
      </p:ext>
    </p:extLst>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CFDEE75A-9E4E-EF40-A326-B192F84E7781}"/>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contenido 2">
            <a:extLst>
              <a:ext uri="{FF2B5EF4-FFF2-40B4-BE49-F238E27FC236}">
                <a16:creationId xmlns:a16="http://schemas.microsoft.com/office/drawing/2014/main" id="{00ACF98D-73C1-7F4A-AE3A-7F7D29123B86}"/>
              </a:ext>
            </a:extLst>
          </p:cNvPr>
          <p:cNvSpPr>
            <a:spLocks noGrp="1"/>
          </p:cNvSpPr>
          <p:nvPr>
            <p:ph sz="half" idx="1"/>
          </p:nvPr>
        </p:nvSpPr>
        <p:spPr>
          <a:xfrm>
            <a:off x="838200" y="1825625"/>
            <a:ext cx="5181600" cy="435133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contenido 3">
            <a:extLst>
              <a:ext uri="{FF2B5EF4-FFF2-40B4-BE49-F238E27FC236}">
                <a16:creationId xmlns:a16="http://schemas.microsoft.com/office/drawing/2014/main" id="{02F5D953-FCFA-9B4B-A415-AD677C653D91}"/>
              </a:ext>
            </a:extLst>
          </p:cNvPr>
          <p:cNvSpPr>
            <a:spLocks noGrp="1"/>
          </p:cNvSpPr>
          <p:nvPr>
            <p:ph sz="half" idx="2"/>
          </p:nvPr>
        </p:nvSpPr>
        <p:spPr>
          <a:xfrm>
            <a:off x="6172200" y="1825625"/>
            <a:ext cx="5181600" cy="435133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5" name="Marcador de fecha 4">
            <a:extLst>
              <a:ext uri="{FF2B5EF4-FFF2-40B4-BE49-F238E27FC236}">
                <a16:creationId xmlns:a16="http://schemas.microsoft.com/office/drawing/2014/main" id="{55759904-CA0D-BF41-BEA7-ECC47F45ECC6}"/>
              </a:ext>
            </a:extLst>
          </p:cNvPr>
          <p:cNvSpPr>
            <a:spLocks noGrp="1"/>
          </p:cNvSpPr>
          <p:nvPr>
            <p:ph type="dt" sz="half" idx="10"/>
          </p:nvPr>
        </p:nvSpPr>
        <p:spPr/>
        <p:txBody>
          <a:bodyPr/>
          <a:lstStyle/>
          <a:p>
            <a:fld id="{356C7242-DE59-F342-8588-9887C401BB65}" type="datetimeFigureOut">
              <a:rPr lang="es-ES_tradnl" smtClean="0"/>
              <a:t>27/01/2026</a:t>
            </a:fld>
            <a:endParaRPr lang="es-ES_tradnl" dirty="0"/>
          </a:p>
        </p:txBody>
      </p:sp>
      <p:sp>
        <p:nvSpPr>
          <p:cNvPr id="6" name="Marcador de pie de página 5">
            <a:extLst>
              <a:ext uri="{FF2B5EF4-FFF2-40B4-BE49-F238E27FC236}">
                <a16:creationId xmlns:a16="http://schemas.microsoft.com/office/drawing/2014/main" id="{4074A04F-B830-4447-8B6C-F5277AC2B96E}"/>
              </a:ext>
            </a:extLst>
          </p:cNvPr>
          <p:cNvSpPr>
            <a:spLocks noGrp="1"/>
          </p:cNvSpPr>
          <p:nvPr>
            <p:ph type="ftr" sz="quarter" idx="11"/>
          </p:nvPr>
        </p:nvSpPr>
        <p:spPr/>
        <p:txBody>
          <a:bodyPr/>
          <a:lstStyle/>
          <a:p>
            <a:endParaRPr lang="es-ES_tradnl" dirty="0"/>
          </a:p>
        </p:txBody>
      </p:sp>
      <p:sp>
        <p:nvSpPr>
          <p:cNvPr id="7" name="Marcador de número de diapositiva 6">
            <a:extLst>
              <a:ext uri="{FF2B5EF4-FFF2-40B4-BE49-F238E27FC236}">
                <a16:creationId xmlns:a16="http://schemas.microsoft.com/office/drawing/2014/main" id="{604529FB-3A61-734B-B292-895745B7F00C}"/>
              </a:ext>
            </a:extLst>
          </p:cNvPr>
          <p:cNvSpPr>
            <a:spLocks noGrp="1"/>
          </p:cNvSpPr>
          <p:nvPr>
            <p:ph type="sldNum" sz="quarter" idx="12"/>
          </p:nvPr>
        </p:nvSpPr>
        <p:spPr/>
        <p:txBody>
          <a:bodyPr/>
          <a:lstStyle/>
          <a:p>
            <a:fld id="{DA9576C5-C55E-4E4D-809A-340EAD673E42}" type="slidenum">
              <a:rPr lang="es-ES_tradnl" smtClean="0"/>
              <a:t>‹#›</a:t>
            </a:fld>
            <a:endParaRPr lang="es-ES_tradnl" dirty="0"/>
          </a:p>
        </p:txBody>
      </p:sp>
    </p:spTree>
    <p:extLst>
      <p:ext uri="{BB962C8B-B14F-4D97-AF65-F5344CB8AC3E}">
        <p14:creationId xmlns:p14="http://schemas.microsoft.com/office/powerpoint/2010/main" val="2624196973"/>
      </p:ext>
    </p:extLst>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6E1616F-7781-3940-95D5-8E497C201025}"/>
              </a:ext>
            </a:extLst>
          </p:cNvPr>
          <p:cNvSpPr>
            <a:spLocks noGrp="1"/>
          </p:cNvSpPr>
          <p:nvPr>
            <p:ph type="title"/>
          </p:nvPr>
        </p:nvSpPr>
        <p:spPr>
          <a:xfrm>
            <a:off x="839788" y="365125"/>
            <a:ext cx="10515600" cy="1325563"/>
          </a:xfrm>
        </p:spPr>
        <p:txBody>
          <a:bodyPr/>
          <a:lstStyle/>
          <a:p>
            <a:r>
              <a:rPr lang="es-MX"/>
              <a:t>Haz clic para modificar el estilo de título del patrón</a:t>
            </a:r>
            <a:endParaRPr lang="es-ES_tradnl"/>
          </a:p>
        </p:txBody>
      </p:sp>
      <p:sp>
        <p:nvSpPr>
          <p:cNvPr id="3" name="Marcador de texto 2">
            <a:extLst>
              <a:ext uri="{FF2B5EF4-FFF2-40B4-BE49-F238E27FC236}">
                <a16:creationId xmlns:a16="http://schemas.microsoft.com/office/drawing/2014/main" id="{693963E9-9F39-8E46-A591-150DF44724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MX"/>
              <a:t>Haga clic para modificar los estilos de texto del patrón</a:t>
            </a:r>
          </a:p>
        </p:txBody>
      </p:sp>
      <p:sp>
        <p:nvSpPr>
          <p:cNvPr id="4" name="Marcador de contenido 3">
            <a:extLst>
              <a:ext uri="{FF2B5EF4-FFF2-40B4-BE49-F238E27FC236}">
                <a16:creationId xmlns:a16="http://schemas.microsoft.com/office/drawing/2014/main" id="{08CA5872-F158-BC41-9560-E9732FEA9FE5}"/>
              </a:ext>
            </a:extLst>
          </p:cNvPr>
          <p:cNvSpPr>
            <a:spLocks noGrp="1"/>
          </p:cNvSpPr>
          <p:nvPr>
            <p:ph sz="half" idx="2"/>
          </p:nvPr>
        </p:nvSpPr>
        <p:spPr>
          <a:xfrm>
            <a:off x="839788" y="2505075"/>
            <a:ext cx="5157787" cy="368458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5" name="Marcador de texto 4">
            <a:extLst>
              <a:ext uri="{FF2B5EF4-FFF2-40B4-BE49-F238E27FC236}">
                <a16:creationId xmlns:a16="http://schemas.microsoft.com/office/drawing/2014/main" id="{B57C2841-7E4A-C542-825D-71E24362BAF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MX"/>
              <a:t>Haga clic para modificar los estilos de texto del patrón</a:t>
            </a:r>
          </a:p>
        </p:txBody>
      </p:sp>
      <p:sp>
        <p:nvSpPr>
          <p:cNvPr id="6" name="Marcador de contenido 5">
            <a:extLst>
              <a:ext uri="{FF2B5EF4-FFF2-40B4-BE49-F238E27FC236}">
                <a16:creationId xmlns:a16="http://schemas.microsoft.com/office/drawing/2014/main" id="{E57A197B-5A64-7A40-AE8E-5BC38166D2DC}"/>
              </a:ext>
            </a:extLst>
          </p:cNvPr>
          <p:cNvSpPr>
            <a:spLocks noGrp="1"/>
          </p:cNvSpPr>
          <p:nvPr>
            <p:ph sz="quarter" idx="4"/>
          </p:nvPr>
        </p:nvSpPr>
        <p:spPr>
          <a:xfrm>
            <a:off x="6172200" y="2505075"/>
            <a:ext cx="5183188" cy="368458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7" name="Marcador de fecha 6">
            <a:extLst>
              <a:ext uri="{FF2B5EF4-FFF2-40B4-BE49-F238E27FC236}">
                <a16:creationId xmlns:a16="http://schemas.microsoft.com/office/drawing/2014/main" id="{BB04AE5E-8BDA-8C4A-AD7C-82199FF7198B}"/>
              </a:ext>
            </a:extLst>
          </p:cNvPr>
          <p:cNvSpPr>
            <a:spLocks noGrp="1"/>
          </p:cNvSpPr>
          <p:nvPr>
            <p:ph type="dt" sz="half" idx="10"/>
          </p:nvPr>
        </p:nvSpPr>
        <p:spPr/>
        <p:txBody>
          <a:bodyPr/>
          <a:lstStyle/>
          <a:p>
            <a:fld id="{356C7242-DE59-F342-8588-9887C401BB65}" type="datetimeFigureOut">
              <a:rPr lang="es-ES_tradnl" smtClean="0"/>
              <a:t>27/01/2026</a:t>
            </a:fld>
            <a:endParaRPr lang="es-ES_tradnl" dirty="0"/>
          </a:p>
        </p:txBody>
      </p:sp>
      <p:sp>
        <p:nvSpPr>
          <p:cNvPr id="8" name="Marcador de pie de página 7">
            <a:extLst>
              <a:ext uri="{FF2B5EF4-FFF2-40B4-BE49-F238E27FC236}">
                <a16:creationId xmlns:a16="http://schemas.microsoft.com/office/drawing/2014/main" id="{E4C97413-E4B9-F740-BBAD-66E90C1F3F12}"/>
              </a:ext>
            </a:extLst>
          </p:cNvPr>
          <p:cNvSpPr>
            <a:spLocks noGrp="1"/>
          </p:cNvSpPr>
          <p:nvPr>
            <p:ph type="ftr" sz="quarter" idx="11"/>
          </p:nvPr>
        </p:nvSpPr>
        <p:spPr/>
        <p:txBody>
          <a:bodyPr/>
          <a:lstStyle/>
          <a:p>
            <a:endParaRPr lang="es-ES_tradnl" dirty="0"/>
          </a:p>
        </p:txBody>
      </p:sp>
      <p:sp>
        <p:nvSpPr>
          <p:cNvPr id="9" name="Marcador de número de diapositiva 8">
            <a:extLst>
              <a:ext uri="{FF2B5EF4-FFF2-40B4-BE49-F238E27FC236}">
                <a16:creationId xmlns:a16="http://schemas.microsoft.com/office/drawing/2014/main" id="{E41BED57-0644-3942-81A2-A9C2920A8851}"/>
              </a:ext>
            </a:extLst>
          </p:cNvPr>
          <p:cNvSpPr>
            <a:spLocks noGrp="1"/>
          </p:cNvSpPr>
          <p:nvPr>
            <p:ph type="sldNum" sz="quarter" idx="12"/>
          </p:nvPr>
        </p:nvSpPr>
        <p:spPr/>
        <p:txBody>
          <a:bodyPr/>
          <a:lstStyle/>
          <a:p>
            <a:fld id="{DA9576C5-C55E-4E4D-809A-340EAD673E42}" type="slidenum">
              <a:rPr lang="es-ES_tradnl" smtClean="0"/>
              <a:t>‹#›</a:t>
            </a:fld>
            <a:endParaRPr lang="es-ES_tradnl" dirty="0"/>
          </a:p>
        </p:txBody>
      </p:sp>
    </p:spTree>
    <p:extLst>
      <p:ext uri="{BB962C8B-B14F-4D97-AF65-F5344CB8AC3E}">
        <p14:creationId xmlns:p14="http://schemas.microsoft.com/office/powerpoint/2010/main" val="2810708591"/>
      </p:ext>
    </p:extLst>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0B13DEFB-E487-8E41-A8C1-DCCF7D0AA16D}"/>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fecha 2">
            <a:extLst>
              <a:ext uri="{FF2B5EF4-FFF2-40B4-BE49-F238E27FC236}">
                <a16:creationId xmlns:a16="http://schemas.microsoft.com/office/drawing/2014/main" id="{8C1B2C5B-2030-AA47-8296-C090E4308DE1}"/>
              </a:ext>
            </a:extLst>
          </p:cNvPr>
          <p:cNvSpPr>
            <a:spLocks noGrp="1"/>
          </p:cNvSpPr>
          <p:nvPr>
            <p:ph type="dt" sz="half" idx="10"/>
          </p:nvPr>
        </p:nvSpPr>
        <p:spPr/>
        <p:txBody>
          <a:bodyPr/>
          <a:lstStyle/>
          <a:p>
            <a:fld id="{356C7242-DE59-F342-8588-9887C401BB65}" type="datetimeFigureOut">
              <a:rPr lang="es-ES_tradnl" smtClean="0"/>
              <a:t>27/01/2026</a:t>
            </a:fld>
            <a:endParaRPr lang="es-ES_tradnl" dirty="0"/>
          </a:p>
        </p:txBody>
      </p:sp>
      <p:sp>
        <p:nvSpPr>
          <p:cNvPr id="4" name="Marcador de pie de página 3">
            <a:extLst>
              <a:ext uri="{FF2B5EF4-FFF2-40B4-BE49-F238E27FC236}">
                <a16:creationId xmlns:a16="http://schemas.microsoft.com/office/drawing/2014/main" id="{1DAA72AC-60EE-8F4C-8169-5989E1167B9B}"/>
              </a:ext>
            </a:extLst>
          </p:cNvPr>
          <p:cNvSpPr>
            <a:spLocks noGrp="1"/>
          </p:cNvSpPr>
          <p:nvPr>
            <p:ph type="ftr" sz="quarter" idx="11"/>
          </p:nvPr>
        </p:nvSpPr>
        <p:spPr/>
        <p:txBody>
          <a:bodyPr/>
          <a:lstStyle/>
          <a:p>
            <a:endParaRPr lang="es-ES_tradnl" dirty="0"/>
          </a:p>
        </p:txBody>
      </p:sp>
      <p:sp>
        <p:nvSpPr>
          <p:cNvPr id="5" name="Marcador de número de diapositiva 4">
            <a:extLst>
              <a:ext uri="{FF2B5EF4-FFF2-40B4-BE49-F238E27FC236}">
                <a16:creationId xmlns:a16="http://schemas.microsoft.com/office/drawing/2014/main" id="{E1E57C5B-DC14-E348-B06A-62387F2B7EC4}"/>
              </a:ext>
            </a:extLst>
          </p:cNvPr>
          <p:cNvSpPr>
            <a:spLocks noGrp="1"/>
          </p:cNvSpPr>
          <p:nvPr>
            <p:ph type="sldNum" sz="quarter" idx="12"/>
          </p:nvPr>
        </p:nvSpPr>
        <p:spPr/>
        <p:txBody>
          <a:bodyPr/>
          <a:lstStyle/>
          <a:p>
            <a:fld id="{DA9576C5-C55E-4E4D-809A-340EAD673E42}" type="slidenum">
              <a:rPr lang="es-ES_tradnl" smtClean="0"/>
              <a:t>‹#›</a:t>
            </a:fld>
            <a:endParaRPr lang="es-ES_tradnl" dirty="0"/>
          </a:p>
        </p:txBody>
      </p:sp>
    </p:spTree>
    <p:extLst>
      <p:ext uri="{BB962C8B-B14F-4D97-AF65-F5344CB8AC3E}">
        <p14:creationId xmlns:p14="http://schemas.microsoft.com/office/powerpoint/2010/main" val="2623556695"/>
      </p:ext>
    </p:extLst>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Marcador de fecha 1">
            <a:extLst>
              <a:ext uri="{FF2B5EF4-FFF2-40B4-BE49-F238E27FC236}">
                <a16:creationId xmlns:a16="http://schemas.microsoft.com/office/drawing/2014/main" id="{6A4F0F79-1311-4643-97FB-BD6262D3495C}"/>
              </a:ext>
            </a:extLst>
          </p:cNvPr>
          <p:cNvSpPr>
            <a:spLocks noGrp="1"/>
          </p:cNvSpPr>
          <p:nvPr>
            <p:ph type="dt" sz="half" idx="10"/>
          </p:nvPr>
        </p:nvSpPr>
        <p:spPr/>
        <p:txBody>
          <a:bodyPr/>
          <a:lstStyle/>
          <a:p>
            <a:fld id="{356C7242-DE59-F342-8588-9887C401BB65}" type="datetimeFigureOut">
              <a:rPr lang="es-ES_tradnl" smtClean="0"/>
              <a:t>27/01/2026</a:t>
            </a:fld>
            <a:endParaRPr lang="es-ES_tradnl" dirty="0"/>
          </a:p>
        </p:txBody>
      </p:sp>
      <p:sp>
        <p:nvSpPr>
          <p:cNvPr id="3" name="Marcador de pie de página 2">
            <a:extLst>
              <a:ext uri="{FF2B5EF4-FFF2-40B4-BE49-F238E27FC236}">
                <a16:creationId xmlns:a16="http://schemas.microsoft.com/office/drawing/2014/main" id="{1D6D1F78-1F12-524F-A379-EA828EC6F842}"/>
              </a:ext>
            </a:extLst>
          </p:cNvPr>
          <p:cNvSpPr>
            <a:spLocks noGrp="1"/>
          </p:cNvSpPr>
          <p:nvPr>
            <p:ph type="ftr" sz="quarter" idx="1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13F5889A-0411-B744-9045-20EA5A98C7B6}"/>
              </a:ext>
            </a:extLst>
          </p:cNvPr>
          <p:cNvSpPr>
            <a:spLocks noGrp="1"/>
          </p:cNvSpPr>
          <p:nvPr>
            <p:ph type="sldNum" sz="quarter" idx="12"/>
          </p:nvPr>
        </p:nvSpPr>
        <p:spPr/>
        <p:txBody>
          <a:bodyPr/>
          <a:lstStyle/>
          <a:p>
            <a:fld id="{DA9576C5-C55E-4E4D-809A-340EAD673E42}" type="slidenum">
              <a:rPr lang="es-ES_tradnl" smtClean="0"/>
              <a:t>‹#›</a:t>
            </a:fld>
            <a:endParaRPr lang="es-ES_tradnl" dirty="0"/>
          </a:p>
        </p:txBody>
      </p:sp>
    </p:spTree>
    <p:extLst>
      <p:ext uri="{BB962C8B-B14F-4D97-AF65-F5344CB8AC3E}">
        <p14:creationId xmlns:p14="http://schemas.microsoft.com/office/powerpoint/2010/main" val="3254259444"/>
      </p:ext>
    </p:extLst>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F6F5947-5E5B-4F43-83F8-6562A598FEF5}"/>
              </a:ext>
            </a:extLst>
          </p:cNvPr>
          <p:cNvSpPr>
            <a:spLocks noGrp="1"/>
          </p:cNvSpPr>
          <p:nvPr>
            <p:ph type="title"/>
          </p:nvPr>
        </p:nvSpPr>
        <p:spPr>
          <a:xfrm>
            <a:off x="839788" y="457200"/>
            <a:ext cx="3932237" cy="1600200"/>
          </a:xfrm>
        </p:spPr>
        <p:txBody>
          <a:bodyPr anchor="b"/>
          <a:lstStyle>
            <a:lvl1pPr>
              <a:defRPr sz="3200"/>
            </a:lvl1pPr>
          </a:lstStyle>
          <a:p>
            <a:r>
              <a:rPr lang="es-MX"/>
              <a:t>Haz clic para modificar el estilo de título del patrón</a:t>
            </a:r>
            <a:endParaRPr lang="es-ES_tradnl"/>
          </a:p>
        </p:txBody>
      </p:sp>
      <p:sp>
        <p:nvSpPr>
          <p:cNvPr id="3" name="Marcador de contenido 2">
            <a:extLst>
              <a:ext uri="{FF2B5EF4-FFF2-40B4-BE49-F238E27FC236}">
                <a16:creationId xmlns:a16="http://schemas.microsoft.com/office/drawing/2014/main" id="{F4E3945F-9DCD-D84B-A541-30F108E2549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texto 3">
            <a:extLst>
              <a:ext uri="{FF2B5EF4-FFF2-40B4-BE49-F238E27FC236}">
                <a16:creationId xmlns:a16="http://schemas.microsoft.com/office/drawing/2014/main" id="{6031D45E-0CAD-A94E-ABFD-1158275B5C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MX"/>
              <a:t>Haga clic para modificar los estilos de texto del patrón</a:t>
            </a:r>
          </a:p>
        </p:txBody>
      </p:sp>
      <p:sp>
        <p:nvSpPr>
          <p:cNvPr id="5" name="Marcador de fecha 4">
            <a:extLst>
              <a:ext uri="{FF2B5EF4-FFF2-40B4-BE49-F238E27FC236}">
                <a16:creationId xmlns:a16="http://schemas.microsoft.com/office/drawing/2014/main" id="{B0A23D59-6ADC-6A40-8748-57D267335C31}"/>
              </a:ext>
            </a:extLst>
          </p:cNvPr>
          <p:cNvSpPr>
            <a:spLocks noGrp="1"/>
          </p:cNvSpPr>
          <p:nvPr>
            <p:ph type="dt" sz="half" idx="10"/>
          </p:nvPr>
        </p:nvSpPr>
        <p:spPr/>
        <p:txBody>
          <a:bodyPr/>
          <a:lstStyle/>
          <a:p>
            <a:fld id="{356C7242-DE59-F342-8588-9887C401BB65}" type="datetimeFigureOut">
              <a:rPr lang="es-ES_tradnl" smtClean="0"/>
              <a:t>27/01/2026</a:t>
            </a:fld>
            <a:endParaRPr lang="es-ES_tradnl" dirty="0"/>
          </a:p>
        </p:txBody>
      </p:sp>
      <p:sp>
        <p:nvSpPr>
          <p:cNvPr id="6" name="Marcador de pie de página 5">
            <a:extLst>
              <a:ext uri="{FF2B5EF4-FFF2-40B4-BE49-F238E27FC236}">
                <a16:creationId xmlns:a16="http://schemas.microsoft.com/office/drawing/2014/main" id="{A53C0302-4956-2B47-BFFD-165861BFEBBF}"/>
              </a:ext>
            </a:extLst>
          </p:cNvPr>
          <p:cNvSpPr>
            <a:spLocks noGrp="1"/>
          </p:cNvSpPr>
          <p:nvPr>
            <p:ph type="ftr" sz="quarter" idx="11"/>
          </p:nvPr>
        </p:nvSpPr>
        <p:spPr/>
        <p:txBody>
          <a:bodyPr/>
          <a:lstStyle/>
          <a:p>
            <a:endParaRPr lang="es-ES_tradnl" dirty="0"/>
          </a:p>
        </p:txBody>
      </p:sp>
      <p:sp>
        <p:nvSpPr>
          <p:cNvPr id="7" name="Marcador de número de diapositiva 6">
            <a:extLst>
              <a:ext uri="{FF2B5EF4-FFF2-40B4-BE49-F238E27FC236}">
                <a16:creationId xmlns:a16="http://schemas.microsoft.com/office/drawing/2014/main" id="{CBB65C09-4C8A-5440-B7B9-BA05464FC3DC}"/>
              </a:ext>
            </a:extLst>
          </p:cNvPr>
          <p:cNvSpPr>
            <a:spLocks noGrp="1"/>
          </p:cNvSpPr>
          <p:nvPr>
            <p:ph type="sldNum" sz="quarter" idx="12"/>
          </p:nvPr>
        </p:nvSpPr>
        <p:spPr/>
        <p:txBody>
          <a:bodyPr/>
          <a:lstStyle/>
          <a:p>
            <a:fld id="{DA9576C5-C55E-4E4D-809A-340EAD673E42}" type="slidenum">
              <a:rPr lang="es-ES_tradnl" smtClean="0"/>
              <a:t>‹#›</a:t>
            </a:fld>
            <a:endParaRPr lang="es-ES_tradnl" dirty="0"/>
          </a:p>
        </p:txBody>
      </p:sp>
    </p:spTree>
    <p:extLst>
      <p:ext uri="{BB962C8B-B14F-4D97-AF65-F5344CB8AC3E}">
        <p14:creationId xmlns:p14="http://schemas.microsoft.com/office/powerpoint/2010/main" val="3684864380"/>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7234E543-EB3F-5544-8A6C-B95FBDB93037}"/>
              </a:ext>
            </a:extLst>
          </p:cNvPr>
          <p:cNvSpPr>
            <a:spLocks noGrp="1"/>
          </p:cNvSpPr>
          <p:nvPr>
            <p:ph type="title"/>
          </p:nvPr>
        </p:nvSpPr>
        <p:spPr>
          <a:xfrm>
            <a:off x="839788" y="457200"/>
            <a:ext cx="3932237" cy="1600200"/>
          </a:xfrm>
        </p:spPr>
        <p:txBody>
          <a:bodyPr anchor="b"/>
          <a:lstStyle>
            <a:lvl1pPr>
              <a:defRPr sz="3200"/>
            </a:lvl1pPr>
          </a:lstStyle>
          <a:p>
            <a:r>
              <a:rPr lang="es-MX"/>
              <a:t>Haz clic para modificar el estilo de título del patrón</a:t>
            </a:r>
            <a:endParaRPr lang="es-ES_tradnl"/>
          </a:p>
        </p:txBody>
      </p:sp>
      <p:sp>
        <p:nvSpPr>
          <p:cNvPr id="3" name="Marcador de posición de imagen 2">
            <a:extLst>
              <a:ext uri="{FF2B5EF4-FFF2-40B4-BE49-F238E27FC236}">
                <a16:creationId xmlns:a16="http://schemas.microsoft.com/office/drawing/2014/main" id="{3AF72527-0F4F-AA43-88A9-BCBC88EA16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s-ES_tradnl" dirty="0"/>
          </a:p>
        </p:txBody>
      </p:sp>
      <p:sp>
        <p:nvSpPr>
          <p:cNvPr id="4" name="Marcador de texto 3">
            <a:extLst>
              <a:ext uri="{FF2B5EF4-FFF2-40B4-BE49-F238E27FC236}">
                <a16:creationId xmlns:a16="http://schemas.microsoft.com/office/drawing/2014/main" id="{A3A7FCE1-2557-9E4C-8C07-2E7CC5803A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MX"/>
              <a:t>Haga clic para modificar los estilos de texto del patrón</a:t>
            </a:r>
          </a:p>
        </p:txBody>
      </p:sp>
      <p:sp>
        <p:nvSpPr>
          <p:cNvPr id="5" name="Marcador de fecha 4">
            <a:extLst>
              <a:ext uri="{FF2B5EF4-FFF2-40B4-BE49-F238E27FC236}">
                <a16:creationId xmlns:a16="http://schemas.microsoft.com/office/drawing/2014/main" id="{7CCE5EFE-648C-3A40-BF7F-03A6C9A50E08}"/>
              </a:ext>
            </a:extLst>
          </p:cNvPr>
          <p:cNvSpPr>
            <a:spLocks noGrp="1"/>
          </p:cNvSpPr>
          <p:nvPr>
            <p:ph type="dt" sz="half" idx="10"/>
          </p:nvPr>
        </p:nvSpPr>
        <p:spPr/>
        <p:txBody>
          <a:bodyPr/>
          <a:lstStyle/>
          <a:p>
            <a:fld id="{356C7242-DE59-F342-8588-9887C401BB65}" type="datetimeFigureOut">
              <a:rPr lang="es-ES_tradnl" smtClean="0"/>
              <a:t>27/01/2026</a:t>
            </a:fld>
            <a:endParaRPr lang="es-ES_tradnl" dirty="0"/>
          </a:p>
        </p:txBody>
      </p:sp>
      <p:sp>
        <p:nvSpPr>
          <p:cNvPr id="6" name="Marcador de pie de página 5">
            <a:extLst>
              <a:ext uri="{FF2B5EF4-FFF2-40B4-BE49-F238E27FC236}">
                <a16:creationId xmlns:a16="http://schemas.microsoft.com/office/drawing/2014/main" id="{09D8875A-E206-B746-B653-23D09944354B}"/>
              </a:ext>
            </a:extLst>
          </p:cNvPr>
          <p:cNvSpPr>
            <a:spLocks noGrp="1"/>
          </p:cNvSpPr>
          <p:nvPr>
            <p:ph type="ftr" sz="quarter" idx="11"/>
          </p:nvPr>
        </p:nvSpPr>
        <p:spPr/>
        <p:txBody>
          <a:bodyPr/>
          <a:lstStyle/>
          <a:p>
            <a:endParaRPr lang="es-ES_tradnl" dirty="0"/>
          </a:p>
        </p:txBody>
      </p:sp>
      <p:sp>
        <p:nvSpPr>
          <p:cNvPr id="7" name="Marcador de número de diapositiva 6">
            <a:extLst>
              <a:ext uri="{FF2B5EF4-FFF2-40B4-BE49-F238E27FC236}">
                <a16:creationId xmlns:a16="http://schemas.microsoft.com/office/drawing/2014/main" id="{B9902AAC-653A-0548-BBA5-40A18E87CA67}"/>
              </a:ext>
            </a:extLst>
          </p:cNvPr>
          <p:cNvSpPr>
            <a:spLocks noGrp="1"/>
          </p:cNvSpPr>
          <p:nvPr>
            <p:ph type="sldNum" sz="quarter" idx="12"/>
          </p:nvPr>
        </p:nvSpPr>
        <p:spPr/>
        <p:txBody>
          <a:bodyPr/>
          <a:lstStyle/>
          <a:p>
            <a:fld id="{DA9576C5-C55E-4E4D-809A-340EAD673E42}" type="slidenum">
              <a:rPr lang="es-ES_tradnl" smtClean="0"/>
              <a:t>‹#›</a:t>
            </a:fld>
            <a:endParaRPr lang="es-ES_tradnl" dirty="0"/>
          </a:p>
        </p:txBody>
      </p:sp>
    </p:spTree>
    <p:extLst>
      <p:ext uri="{BB962C8B-B14F-4D97-AF65-F5344CB8AC3E}">
        <p14:creationId xmlns:p14="http://schemas.microsoft.com/office/powerpoint/2010/main" val="149010192"/>
      </p:ext>
    </p:extLst>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C2063686-7403-B743-B0B0-FAE7AEECA3D3}"/>
              </a:ext>
            </a:extLst>
          </p:cNvPr>
          <p:cNvSpPr>
            <a:spLocks noGrp="1"/>
          </p:cNvSpPr>
          <p:nvPr>
            <p:ph type="title"/>
          </p:nvPr>
        </p:nvSpPr>
        <p:spPr/>
        <p:txBody>
          <a:bodyPr/>
          <a:lstStyle/>
          <a:p>
            <a:r>
              <a:rPr lang="es-MX"/>
              <a:t>Haz clic para modificar el estilo de título del patrón</a:t>
            </a:r>
            <a:endParaRPr lang="es-ES_tradnl"/>
          </a:p>
        </p:txBody>
      </p:sp>
      <p:sp>
        <p:nvSpPr>
          <p:cNvPr id="3" name="Marcador de texto vertical 2">
            <a:extLst>
              <a:ext uri="{FF2B5EF4-FFF2-40B4-BE49-F238E27FC236}">
                <a16:creationId xmlns:a16="http://schemas.microsoft.com/office/drawing/2014/main" id="{C74B11BC-A3EB-2D45-AA0F-F4D1098DDE11}"/>
              </a:ext>
            </a:extLst>
          </p:cNvPr>
          <p:cNvSpPr>
            <a:spLocks noGrp="1"/>
          </p:cNvSpPr>
          <p:nvPr>
            <p:ph type="body" orient="vert" idx="1"/>
          </p:nvPr>
        </p:nvSpPr>
        <p:spPr/>
        <p:txBody>
          <a:bodyPr vert="eaVert"/>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90030CA3-FF6A-8145-A191-FDBA848E61AB}"/>
              </a:ext>
            </a:extLst>
          </p:cNvPr>
          <p:cNvSpPr>
            <a:spLocks noGrp="1"/>
          </p:cNvSpPr>
          <p:nvPr>
            <p:ph type="dt" sz="half" idx="10"/>
          </p:nvPr>
        </p:nvSpPr>
        <p:spPr/>
        <p:txBody>
          <a:bodyPr/>
          <a:lstStyle/>
          <a:p>
            <a:fld id="{356C7242-DE59-F342-8588-9887C401BB65}" type="datetimeFigureOut">
              <a:rPr lang="es-ES_tradnl" smtClean="0"/>
              <a:t>27/01/2026</a:t>
            </a:fld>
            <a:endParaRPr lang="es-ES_tradnl" dirty="0"/>
          </a:p>
        </p:txBody>
      </p:sp>
      <p:sp>
        <p:nvSpPr>
          <p:cNvPr id="5" name="Marcador de pie de página 4">
            <a:extLst>
              <a:ext uri="{FF2B5EF4-FFF2-40B4-BE49-F238E27FC236}">
                <a16:creationId xmlns:a16="http://schemas.microsoft.com/office/drawing/2014/main" id="{C54DDA95-885C-A24A-9279-8775C435522F}"/>
              </a:ext>
            </a:extLst>
          </p:cNvPr>
          <p:cNvSpPr>
            <a:spLocks noGrp="1"/>
          </p:cNvSpPr>
          <p:nvPr>
            <p:ph type="ftr" sz="quarter" idx="11"/>
          </p:nvPr>
        </p:nvSpPr>
        <p:spPr/>
        <p:txBody>
          <a:bodyPr/>
          <a:lstStyle/>
          <a:p>
            <a:endParaRPr lang="es-ES_tradnl" dirty="0"/>
          </a:p>
        </p:txBody>
      </p:sp>
      <p:sp>
        <p:nvSpPr>
          <p:cNvPr id="6" name="Marcador de número de diapositiva 5">
            <a:extLst>
              <a:ext uri="{FF2B5EF4-FFF2-40B4-BE49-F238E27FC236}">
                <a16:creationId xmlns:a16="http://schemas.microsoft.com/office/drawing/2014/main" id="{51DA4109-6B61-5246-BD60-D68CD1A20226}"/>
              </a:ext>
            </a:extLst>
          </p:cNvPr>
          <p:cNvSpPr>
            <a:spLocks noGrp="1"/>
          </p:cNvSpPr>
          <p:nvPr>
            <p:ph type="sldNum" sz="quarter" idx="12"/>
          </p:nvPr>
        </p:nvSpPr>
        <p:spPr/>
        <p:txBody>
          <a:bodyPr/>
          <a:lstStyle/>
          <a:p>
            <a:fld id="{DA9576C5-C55E-4E4D-809A-340EAD673E42}" type="slidenum">
              <a:rPr lang="es-ES_tradnl" smtClean="0"/>
              <a:t>‹#›</a:t>
            </a:fld>
            <a:endParaRPr lang="es-ES_tradnl" dirty="0"/>
          </a:p>
        </p:txBody>
      </p:sp>
    </p:spTree>
    <p:extLst>
      <p:ext uri="{BB962C8B-B14F-4D97-AF65-F5344CB8AC3E}">
        <p14:creationId xmlns:p14="http://schemas.microsoft.com/office/powerpoint/2010/main" val="2455699438"/>
      </p:ext>
    </p:extLst>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Título vertical 1">
            <a:extLst>
              <a:ext uri="{FF2B5EF4-FFF2-40B4-BE49-F238E27FC236}">
                <a16:creationId xmlns:a16="http://schemas.microsoft.com/office/drawing/2014/main" id="{1FEC0E0E-E051-BF4E-BE52-EF53F70B6CB5}"/>
              </a:ext>
            </a:extLst>
          </p:cNvPr>
          <p:cNvSpPr>
            <a:spLocks noGrp="1"/>
          </p:cNvSpPr>
          <p:nvPr>
            <p:ph type="title" orient="vert"/>
          </p:nvPr>
        </p:nvSpPr>
        <p:spPr>
          <a:xfrm>
            <a:off x="8724900" y="365125"/>
            <a:ext cx="2628900" cy="5811838"/>
          </a:xfrm>
        </p:spPr>
        <p:txBody>
          <a:bodyPr vert="eaVert"/>
          <a:lstStyle/>
          <a:p>
            <a:r>
              <a:rPr lang="es-MX"/>
              <a:t>Haz clic para modificar el estilo de título del patrón</a:t>
            </a:r>
            <a:endParaRPr lang="es-ES_tradnl"/>
          </a:p>
        </p:txBody>
      </p:sp>
      <p:sp>
        <p:nvSpPr>
          <p:cNvPr id="3" name="Marcador de texto vertical 2">
            <a:extLst>
              <a:ext uri="{FF2B5EF4-FFF2-40B4-BE49-F238E27FC236}">
                <a16:creationId xmlns:a16="http://schemas.microsoft.com/office/drawing/2014/main" id="{36A5AD57-5943-DE4B-8C4F-B359D80D5FEF}"/>
              </a:ext>
            </a:extLst>
          </p:cNvPr>
          <p:cNvSpPr>
            <a:spLocks noGrp="1"/>
          </p:cNvSpPr>
          <p:nvPr>
            <p:ph type="body" orient="vert" idx="1"/>
          </p:nvPr>
        </p:nvSpPr>
        <p:spPr>
          <a:xfrm>
            <a:off x="838200" y="365125"/>
            <a:ext cx="7734300" cy="5811838"/>
          </a:xfrm>
        </p:spPr>
        <p:txBody>
          <a:bodyPr vert="eaVert"/>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243288BA-301D-6540-9BAB-468FAE41F156}"/>
              </a:ext>
            </a:extLst>
          </p:cNvPr>
          <p:cNvSpPr>
            <a:spLocks noGrp="1"/>
          </p:cNvSpPr>
          <p:nvPr>
            <p:ph type="dt" sz="half" idx="10"/>
          </p:nvPr>
        </p:nvSpPr>
        <p:spPr/>
        <p:txBody>
          <a:bodyPr/>
          <a:lstStyle/>
          <a:p>
            <a:fld id="{356C7242-DE59-F342-8588-9887C401BB65}" type="datetimeFigureOut">
              <a:rPr lang="es-ES_tradnl" smtClean="0"/>
              <a:t>27/01/2026</a:t>
            </a:fld>
            <a:endParaRPr lang="es-ES_tradnl" dirty="0"/>
          </a:p>
        </p:txBody>
      </p:sp>
      <p:sp>
        <p:nvSpPr>
          <p:cNvPr id="5" name="Marcador de pie de página 4">
            <a:extLst>
              <a:ext uri="{FF2B5EF4-FFF2-40B4-BE49-F238E27FC236}">
                <a16:creationId xmlns:a16="http://schemas.microsoft.com/office/drawing/2014/main" id="{49E26692-9C3C-B742-8DBE-64CF18D82208}"/>
              </a:ext>
            </a:extLst>
          </p:cNvPr>
          <p:cNvSpPr>
            <a:spLocks noGrp="1"/>
          </p:cNvSpPr>
          <p:nvPr>
            <p:ph type="ftr" sz="quarter" idx="11"/>
          </p:nvPr>
        </p:nvSpPr>
        <p:spPr/>
        <p:txBody>
          <a:bodyPr/>
          <a:lstStyle/>
          <a:p>
            <a:endParaRPr lang="es-ES_tradnl" dirty="0"/>
          </a:p>
        </p:txBody>
      </p:sp>
      <p:sp>
        <p:nvSpPr>
          <p:cNvPr id="6" name="Marcador de número de diapositiva 5">
            <a:extLst>
              <a:ext uri="{FF2B5EF4-FFF2-40B4-BE49-F238E27FC236}">
                <a16:creationId xmlns:a16="http://schemas.microsoft.com/office/drawing/2014/main" id="{40677DB8-F4E5-6141-99B0-6B4D40311EFC}"/>
              </a:ext>
            </a:extLst>
          </p:cNvPr>
          <p:cNvSpPr>
            <a:spLocks noGrp="1"/>
          </p:cNvSpPr>
          <p:nvPr>
            <p:ph type="sldNum" sz="quarter" idx="12"/>
          </p:nvPr>
        </p:nvSpPr>
        <p:spPr/>
        <p:txBody>
          <a:bodyPr/>
          <a:lstStyle/>
          <a:p>
            <a:fld id="{DA9576C5-C55E-4E4D-809A-340EAD673E42}" type="slidenum">
              <a:rPr lang="es-ES_tradnl" smtClean="0"/>
              <a:t>‹#›</a:t>
            </a:fld>
            <a:endParaRPr lang="es-ES_tradnl" dirty="0"/>
          </a:p>
        </p:txBody>
      </p:sp>
    </p:spTree>
    <p:extLst>
      <p:ext uri="{BB962C8B-B14F-4D97-AF65-F5344CB8AC3E}">
        <p14:creationId xmlns:p14="http://schemas.microsoft.com/office/powerpoint/2010/main" val="3523279251"/>
      </p:ext>
    </p:extLst>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userDrawn="1">
  <p:cSld name="产品图背景-渐变">
    <p:spTree>
      <p:nvGrpSpPr>
        <p:cNvPr id="1" name=""/>
        <p:cNvGrpSpPr/>
        <p:nvPr/>
      </p:nvGrpSpPr>
      <p:grpSpPr>
        <a:xfrm>
          <a:off x="0" y="0"/>
          <a:ext cx="0" cy="0"/>
          <a:chOff x="0" y="0"/>
          <a:chExt cx="0" cy="0"/>
        </a:xfrm>
      </p:grpSpPr>
      <p:pic>
        <p:nvPicPr>
          <p:cNvPr id="6" name="图片 5">
            <a:extLst>
              <a:ext uri="{FF2B5EF4-FFF2-40B4-BE49-F238E27FC236}">
                <a16:creationId xmlns:a16="http://schemas.microsoft.com/office/drawing/2014/main" id="{DA1BC451-04DD-0585-CAD2-FCD330676626}"/>
              </a:ext>
            </a:extLst>
          </p:cNvPr>
          <p:cNvPicPr>
            <a:picLocks noChangeAspect="1"/>
          </p:cNvPicPr>
          <p:nvPr userDrawn="1"/>
        </p:nvPicPr>
        <p:blipFill>
          <a:blip r:embed="rId2"/>
          <a:stretch>
            <a:fillRect/>
          </a:stretch>
        </p:blipFill>
        <p:spPr>
          <a:xfrm>
            <a:off x="10040779" y="201712"/>
            <a:ext cx="1965914" cy="288000"/>
          </a:xfrm>
          <a:prstGeom prst="rect">
            <a:avLst/>
          </a:prstGeom>
        </p:spPr>
      </p:pic>
    </p:spTree>
    <p:extLst>
      <p:ext uri="{BB962C8B-B14F-4D97-AF65-F5344CB8AC3E}">
        <p14:creationId xmlns:p14="http://schemas.microsoft.com/office/powerpoint/2010/main" val="282875847"/>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extLst>
    <p:ext uri="{DCECCB84-F9BA-43D5-87BE-67443E8EF086}">
      <p15:sldGuideLst xmlns:p15="http://schemas.microsoft.com/office/powerpoint/2012/main">
        <p15:guide id="1" orient="horz" pos="2313">
          <p15:clr>
            <a:srgbClr val="FBAE40"/>
          </p15:clr>
        </p15:guide>
        <p15:guide id="2" pos="3855">
          <p15:clr>
            <a:srgbClr val="FBAE40"/>
          </p15:clr>
        </p15:guide>
      </p15:sldGuideLst>
    </p:ext>
  </p:extLst>
</p:sldLayout>
</file>

<file path=ppt/slideLayouts/slideLayout19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
        <p:nvSpPr>
          <p:cNvPr id="20" name="Picture Placeholder 19">
            <a:extLst>
              <a:ext uri="{FF2B5EF4-FFF2-40B4-BE49-F238E27FC236}">
                <a16:creationId xmlns:a16="http://schemas.microsoft.com/office/drawing/2014/main" id="{00A02BBC-F210-ACF2-B23A-582942E0F2ED}"/>
              </a:ext>
            </a:extLst>
          </p:cNvPr>
          <p:cNvSpPr>
            <a:spLocks noGrp="1"/>
          </p:cNvSpPr>
          <p:nvPr>
            <p:ph type="pic" sz="quarter" idx="10"/>
          </p:nvPr>
        </p:nvSpPr>
        <p:spPr>
          <a:xfrm>
            <a:off x="0" y="0"/>
            <a:ext cx="12192000" cy="6858000"/>
          </a:xfrm>
          <a:prstGeom prst="rect">
            <a:avLst/>
          </a:prstGeom>
          <a:pattFill prst="pct5">
            <a:fgClr>
              <a:schemeClr val="accent1"/>
            </a:fgClr>
            <a:bgClr>
              <a:schemeClr val="bg1"/>
            </a:bgClr>
          </a:pattFill>
        </p:spPr>
        <p:txBody>
          <a:bodyPr wrap="square">
            <a:noAutofit/>
          </a:bodyPr>
          <a:lstStyle/>
          <a:p>
            <a:endParaRPr lang="en-ID"/>
          </a:p>
        </p:txBody>
      </p:sp>
    </p:spTree>
    <p:extLst>
      <p:ext uri="{BB962C8B-B14F-4D97-AF65-F5344CB8AC3E}">
        <p14:creationId xmlns:p14="http://schemas.microsoft.com/office/powerpoint/2010/main" val="32926137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18"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slideLayout" Target="../slideLayouts/slideLayout29.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5" Type="http://schemas.openxmlformats.org/officeDocument/2006/relationships/slide" Target="../slides/slide4.xml"/><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0.xml"/><Relationship Id="rId13" Type="http://schemas.openxmlformats.org/officeDocument/2006/relationships/slideLayout" Target="../slideLayouts/slideLayout45.xml"/><Relationship Id="rId18" Type="http://schemas.openxmlformats.org/officeDocument/2006/relationships/slideLayout" Target="../slideLayouts/slideLayout50.xml"/><Relationship Id="rId3" Type="http://schemas.openxmlformats.org/officeDocument/2006/relationships/slideLayout" Target="../slideLayouts/slideLayout35.xml"/><Relationship Id="rId21" Type="http://schemas.openxmlformats.org/officeDocument/2006/relationships/slideLayout" Target="../slideLayouts/slideLayout53.xml"/><Relationship Id="rId7" Type="http://schemas.openxmlformats.org/officeDocument/2006/relationships/slideLayout" Target="../slideLayouts/slideLayout39.xml"/><Relationship Id="rId12" Type="http://schemas.openxmlformats.org/officeDocument/2006/relationships/slideLayout" Target="../slideLayouts/slideLayout44.xml"/><Relationship Id="rId17" Type="http://schemas.openxmlformats.org/officeDocument/2006/relationships/slideLayout" Target="../slideLayouts/slideLayout49.xml"/><Relationship Id="rId2" Type="http://schemas.openxmlformats.org/officeDocument/2006/relationships/slideLayout" Target="../slideLayouts/slideLayout34.xml"/><Relationship Id="rId16" Type="http://schemas.openxmlformats.org/officeDocument/2006/relationships/slideLayout" Target="../slideLayouts/slideLayout48.xml"/><Relationship Id="rId20" Type="http://schemas.openxmlformats.org/officeDocument/2006/relationships/slideLayout" Target="../slideLayouts/slideLayout52.xml"/><Relationship Id="rId1" Type="http://schemas.openxmlformats.org/officeDocument/2006/relationships/slideLayout" Target="../slideLayouts/slideLayout33.xml"/><Relationship Id="rId6" Type="http://schemas.openxmlformats.org/officeDocument/2006/relationships/slideLayout" Target="../slideLayouts/slideLayout38.xml"/><Relationship Id="rId11" Type="http://schemas.openxmlformats.org/officeDocument/2006/relationships/slideLayout" Target="../slideLayouts/slideLayout43.xml"/><Relationship Id="rId5" Type="http://schemas.openxmlformats.org/officeDocument/2006/relationships/slideLayout" Target="../slideLayouts/slideLayout37.xml"/><Relationship Id="rId15" Type="http://schemas.openxmlformats.org/officeDocument/2006/relationships/slideLayout" Target="../slideLayouts/slideLayout47.xml"/><Relationship Id="rId10" Type="http://schemas.openxmlformats.org/officeDocument/2006/relationships/slideLayout" Target="../slideLayouts/slideLayout42.xml"/><Relationship Id="rId19" Type="http://schemas.openxmlformats.org/officeDocument/2006/relationships/slideLayout" Target="../slideLayouts/slideLayout51.xml"/><Relationship Id="rId4" Type="http://schemas.openxmlformats.org/officeDocument/2006/relationships/slideLayout" Target="../slideLayouts/slideLayout36.xml"/><Relationship Id="rId9" Type="http://schemas.openxmlformats.org/officeDocument/2006/relationships/slideLayout" Target="../slideLayouts/slideLayout41.xml"/><Relationship Id="rId14" Type="http://schemas.openxmlformats.org/officeDocument/2006/relationships/slideLayout" Target="../slideLayouts/slideLayout46.xml"/><Relationship Id="rId22"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1.xml"/><Relationship Id="rId13" Type="http://schemas.openxmlformats.org/officeDocument/2006/relationships/image" Target="../media/image1.png"/><Relationship Id="rId3" Type="http://schemas.openxmlformats.org/officeDocument/2006/relationships/slideLayout" Target="../slideLayouts/slideLayout56.xml"/><Relationship Id="rId7" Type="http://schemas.openxmlformats.org/officeDocument/2006/relationships/slideLayout" Target="../slideLayouts/slideLayout60.xml"/><Relationship Id="rId12" Type="http://schemas.openxmlformats.org/officeDocument/2006/relationships/theme" Target="../theme/theme5.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11" Type="http://schemas.openxmlformats.org/officeDocument/2006/relationships/slideLayout" Target="../slideLayouts/slideLayout64.xml"/><Relationship Id="rId5" Type="http://schemas.openxmlformats.org/officeDocument/2006/relationships/slideLayout" Target="../slideLayouts/slideLayout58.xml"/><Relationship Id="rId10" Type="http://schemas.openxmlformats.org/officeDocument/2006/relationships/slideLayout" Target="../slideLayouts/slideLayout63.xml"/><Relationship Id="rId4" Type="http://schemas.openxmlformats.org/officeDocument/2006/relationships/slideLayout" Target="../slideLayouts/slideLayout57.xml"/><Relationship Id="rId9" Type="http://schemas.openxmlformats.org/officeDocument/2006/relationships/slideLayout" Target="../slideLayouts/slideLayout62.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72.xml"/><Relationship Id="rId13" Type="http://schemas.openxmlformats.org/officeDocument/2006/relationships/image" Target="../media/image1.png"/><Relationship Id="rId3" Type="http://schemas.openxmlformats.org/officeDocument/2006/relationships/slideLayout" Target="../slideLayouts/slideLayout67.xml"/><Relationship Id="rId7" Type="http://schemas.openxmlformats.org/officeDocument/2006/relationships/slideLayout" Target="../slideLayouts/slideLayout71.xml"/><Relationship Id="rId12" Type="http://schemas.openxmlformats.org/officeDocument/2006/relationships/theme" Target="../theme/theme6.xml"/><Relationship Id="rId2" Type="http://schemas.openxmlformats.org/officeDocument/2006/relationships/slideLayout" Target="../slideLayouts/slideLayout66.xml"/><Relationship Id="rId1" Type="http://schemas.openxmlformats.org/officeDocument/2006/relationships/slideLayout" Target="../slideLayouts/slideLayout65.xml"/><Relationship Id="rId6" Type="http://schemas.openxmlformats.org/officeDocument/2006/relationships/slideLayout" Target="../slideLayouts/slideLayout70.xml"/><Relationship Id="rId11" Type="http://schemas.openxmlformats.org/officeDocument/2006/relationships/slideLayout" Target="../slideLayouts/slideLayout75.xml"/><Relationship Id="rId5" Type="http://schemas.openxmlformats.org/officeDocument/2006/relationships/slideLayout" Target="../slideLayouts/slideLayout69.xml"/><Relationship Id="rId10" Type="http://schemas.openxmlformats.org/officeDocument/2006/relationships/slideLayout" Target="../slideLayouts/slideLayout74.xml"/><Relationship Id="rId4" Type="http://schemas.openxmlformats.org/officeDocument/2006/relationships/slideLayout" Target="../slideLayouts/slideLayout68.xml"/><Relationship Id="rId9" Type="http://schemas.openxmlformats.org/officeDocument/2006/relationships/slideLayout" Target="../slideLayouts/slideLayout73.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83.xml"/><Relationship Id="rId13" Type="http://schemas.openxmlformats.org/officeDocument/2006/relationships/image" Target="../media/image1.png"/><Relationship Id="rId3" Type="http://schemas.openxmlformats.org/officeDocument/2006/relationships/slideLayout" Target="../slideLayouts/slideLayout78.xml"/><Relationship Id="rId7" Type="http://schemas.openxmlformats.org/officeDocument/2006/relationships/slideLayout" Target="../slideLayouts/slideLayout82.xml"/><Relationship Id="rId12" Type="http://schemas.openxmlformats.org/officeDocument/2006/relationships/theme" Target="../theme/theme7.xml"/><Relationship Id="rId2" Type="http://schemas.openxmlformats.org/officeDocument/2006/relationships/slideLayout" Target="../slideLayouts/slideLayout77.xml"/><Relationship Id="rId1" Type="http://schemas.openxmlformats.org/officeDocument/2006/relationships/slideLayout" Target="../slideLayouts/slideLayout76.xml"/><Relationship Id="rId6" Type="http://schemas.openxmlformats.org/officeDocument/2006/relationships/slideLayout" Target="../slideLayouts/slideLayout81.xml"/><Relationship Id="rId11" Type="http://schemas.openxmlformats.org/officeDocument/2006/relationships/slideLayout" Target="../slideLayouts/slideLayout86.xml"/><Relationship Id="rId5" Type="http://schemas.openxmlformats.org/officeDocument/2006/relationships/slideLayout" Target="../slideLayouts/slideLayout80.xml"/><Relationship Id="rId10" Type="http://schemas.openxmlformats.org/officeDocument/2006/relationships/slideLayout" Target="../slideLayouts/slideLayout85.xml"/><Relationship Id="rId4" Type="http://schemas.openxmlformats.org/officeDocument/2006/relationships/slideLayout" Target="../slideLayouts/slideLayout79.xml"/><Relationship Id="rId9" Type="http://schemas.openxmlformats.org/officeDocument/2006/relationships/slideLayout" Target="../slideLayouts/slideLayout84.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94.xml"/><Relationship Id="rId13" Type="http://schemas.openxmlformats.org/officeDocument/2006/relationships/image" Target="../media/image1.png"/><Relationship Id="rId3" Type="http://schemas.openxmlformats.org/officeDocument/2006/relationships/slideLayout" Target="../slideLayouts/slideLayout89.xml"/><Relationship Id="rId7" Type="http://schemas.openxmlformats.org/officeDocument/2006/relationships/slideLayout" Target="../slideLayouts/slideLayout93.xml"/><Relationship Id="rId12" Type="http://schemas.openxmlformats.org/officeDocument/2006/relationships/theme" Target="../theme/theme8.xml"/><Relationship Id="rId2" Type="http://schemas.openxmlformats.org/officeDocument/2006/relationships/slideLayout" Target="../slideLayouts/slideLayout88.xml"/><Relationship Id="rId1" Type="http://schemas.openxmlformats.org/officeDocument/2006/relationships/slideLayout" Target="../slideLayouts/slideLayout87.xml"/><Relationship Id="rId6" Type="http://schemas.openxmlformats.org/officeDocument/2006/relationships/slideLayout" Target="../slideLayouts/slideLayout92.xml"/><Relationship Id="rId11" Type="http://schemas.openxmlformats.org/officeDocument/2006/relationships/slideLayout" Target="../slideLayouts/slideLayout97.xml"/><Relationship Id="rId5" Type="http://schemas.openxmlformats.org/officeDocument/2006/relationships/slideLayout" Target="../slideLayouts/slideLayout91.xml"/><Relationship Id="rId10" Type="http://schemas.openxmlformats.org/officeDocument/2006/relationships/slideLayout" Target="../slideLayouts/slideLayout96.xml"/><Relationship Id="rId4" Type="http://schemas.openxmlformats.org/officeDocument/2006/relationships/slideLayout" Target="../slideLayouts/slideLayout90.xml"/><Relationship Id="rId9" Type="http://schemas.openxmlformats.org/officeDocument/2006/relationships/slideLayout" Target="../slideLayouts/slideLayout95.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05.xml"/><Relationship Id="rId13" Type="http://schemas.openxmlformats.org/officeDocument/2006/relationships/image" Target="../media/image1.png"/><Relationship Id="rId3" Type="http://schemas.openxmlformats.org/officeDocument/2006/relationships/slideLayout" Target="../slideLayouts/slideLayout100.xml"/><Relationship Id="rId7" Type="http://schemas.openxmlformats.org/officeDocument/2006/relationships/slideLayout" Target="../slideLayouts/slideLayout104.xml"/><Relationship Id="rId12" Type="http://schemas.openxmlformats.org/officeDocument/2006/relationships/theme" Target="../theme/theme9.xml"/><Relationship Id="rId2" Type="http://schemas.openxmlformats.org/officeDocument/2006/relationships/slideLayout" Target="../slideLayouts/slideLayout99.xml"/><Relationship Id="rId1" Type="http://schemas.openxmlformats.org/officeDocument/2006/relationships/slideLayout" Target="../slideLayouts/slideLayout98.xml"/><Relationship Id="rId6" Type="http://schemas.openxmlformats.org/officeDocument/2006/relationships/slideLayout" Target="../slideLayouts/slideLayout103.xml"/><Relationship Id="rId11" Type="http://schemas.openxmlformats.org/officeDocument/2006/relationships/slideLayout" Target="../slideLayouts/slideLayout108.xml"/><Relationship Id="rId5" Type="http://schemas.openxmlformats.org/officeDocument/2006/relationships/slideLayout" Target="../slideLayouts/slideLayout102.xml"/><Relationship Id="rId10" Type="http://schemas.openxmlformats.org/officeDocument/2006/relationships/slideLayout" Target="../slideLayouts/slideLayout107.xml"/><Relationship Id="rId4" Type="http://schemas.openxmlformats.org/officeDocument/2006/relationships/slideLayout" Target="../slideLayouts/slideLayout101.xml"/><Relationship Id="rId9" Type="http://schemas.openxmlformats.org/officeDocument/2006/relationships/slideLayout" Target="../slideLayouts/slideLayout106.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16.xml"/><Relationship Id="rId13" Type="http://schemas.openxmlformats.org/officeDocument/2006/relationships/image" Target="../media/image1.png"/><Relationship Id="rId3" Type="http://schemas.openxmlformats.org/officeDocument/2006/relationships/slideLayout" Target="../slideLayouts/slideLayout111.xml"/><Relationship Id="rId7" Type="http://schemas.openxmlformats.org/officeDocument/2006/relationships/slideLayout" Target="../slideLayouts/slideLayout115.xml"/><Relationship Id="rId12" Type="http://schemas.openxmlformats.org/officeDocument/2006/relationships/theme" Target="../theme/theme10.xml"/><Relationship Id="rId2" Type="http://schemas.openxmlformats.org/officeDocument/2006/relationships/slideLayout" Target="../slideLayouts/slideLayout110.xml"/><Relationship Id="rId1" Type="http://schemas.openxmlformats.org/officeDocument/2006/relationships/slideLayout" Target="../slideLayouts/slideLayout109.xml"/><Relationship Id="rId6" Type="http://schemas.openxmlformats.org/officeDocument/2006/relationships/slideLayout" Target="../slideLayouts/slideLayout114.xml"/><Relationship Id="rId11" Type="http://schemas.openxmlformats.org/officeDocument/2006/relationships/slideLayout" Target="../slideLayouts/slideLayout119.xml"/><Relationship Id="rId5" Type="http://schemas.openxmlformats.org/officeDocument/2006/relationships/slideLayout" Target="../slideLayouts/slideLayout113.xml"/><Relationship Id="rId10" Type="http://schemas.openxmlformats.org/officeDocument/2006/relationships/slideLayout" Target="../slideLayouts/slideLayout118.xml"/><Relationship Id="rId4" Type="http://schemas.openxmlformats.org/officeDocument/2006/relationships/slideLayout" Target="../slideLayouts/slideLayout112.xml"/><Relationship Id="rId9" Type="http://schemas.openxmlformats.org/officeDocument/2006/relationships/slideLayout" Target="../slideLayouts/slideLayout117.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27.xml"/><Relationship Id="rId13" Type="http://schemas.openxmlformats.org/officeDocument/2006/relationships/image" Target="../media/image1.png"/><Relationship Id="rId3" Type="http://schemas.openxmlformats.org/officeDocument/2006/relationships/slideLayout" Target="../slideLayouts/slideLayout122.xml"/><Relationship Id="rId7" Type="http://schemas.openxmlformats.org/officeDocument/2006/relationships/slideLayout" Target="../slideLayouts/slideLayout126.xml"/><Relationship Id="rId12" Type="http://schemas.openxmlformats.org/officeDocument/2006/relationships/theme" Target="../theme/theme11.xml"/><Relationship Id="rId2" Type="http://schemas.openxmlformats.org/officeDocument/2006/relationships/slideLayout" Target="../slideLayouts/slideLayout121.xml"/><Relationship Id="rId1" Type="http://schemas.openxmlformats.org/officeDocument/2006/relationships/slideLayout" Target="../slideLayouts/slideLayout120.xml"/><Relationship Id="rId6" Type="http://schemas.openxmlformats.org/officeDocument/2006/relationships/slideLayout" Target="../slideLayouts/slideLayout125.xml"/><Relationship Id="rId11" Type="http://schemas.openxmlformats.org/officeDocument/2006/relationships/slideLayout" Target="../slideLayouts/slideLayout130.xml"/><Relationship Id="rId5" Type="http://schemas.openxmlformats.org/officeDocument/2006/relationships/slideLayout" Target="../slideLayouts/slideLayout124.xml"/><Relationship Id="rId10" Type="http://schemas.openxmlformats.org/officeDocument/2006/relationships/slideLayout" Target="../slideLayouts/slideLayout129.xml"/><Relationship Id="rId4" Type="http://schemas.openxmlformats.org/officeDocument/2006/relationships/slideLayout" Target="../slideLayouts/slideLayout123.xml"/><Relationship Id="rId9" Type="http://schemas.openxmlformats.org/officeDocument/2006/relationships/slideLayout" Target="../slideLayouts/slideLayout128.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38.xml"/><Relationship Id="rId13" Type="http://schemas.openxmlformats.org/officeDocument/2006/relationships/image" Target="../media/image1.png"/><Relationship Id="rId3" Type="http://schemas.openxmlformats.org/officeDocument/2006/relationships/slideLayout" Target="../slideLayouts/slideLayout133.xml"/><Relationship Id="rId7" Type="http://schemas.openxmlformats.org/officeDocument/2006/relationships/slideLayout" Target="../slideLayouts/slideLayout137.xml"/><Relationship Id="rId12" Type="http://schemas.openxmlformats.org/officeDocument/2006/relationships/theme" Target="../theme/theme12.xml"/><Relationship Id="rId2" Type="http://schemas.openxmlformats.org/officeDocument/2006/relationships/slideLayout" Target="../slideLayouts/slideLayout132.xml"/><Relationship Id="rId1" Type="http://schemas.openxmlformats.org/officeDocument/2006/relationships/slideLayout" Target="../slideLayouts/slideLayout131.xml"/><Relationship Id="rId6" Type="http://schemas.openxmlformats.org/officeDocument/2006/relationships/slideLayout" Target="../slideLayouts/slideLayout136.xml"/><Relationship Id="rId11" Type="http://schemas.openxmlformats.org/officeDocument/2006/relationships/slideLayout" Target="../slideLayouts/slideLayout141.xml"/><Relationship Id="rId5" Type="http://schemas.openxmlformats.org/officeDocument/2006/relationships/slideLayout" Target="../slideLayouts/slideLayout135.xml"/><Relationship Id="rId10" Type="http://schemas.openxmlformats.org/officeDocument/2006/relationships/slideLayout" Target="../slideLayouts/slideLayout140.xml"/><Relationship Id="rId4" Type="http://schemas.openxmlformats.org/officeDocument/2006/relationships/slideLayout" Target="../slideLayouts/slideLayout134.xml"/><Relationship Id="rId9" Type="http://schemas.openxmlformats.org/officeDocument/2006/relationships/slideLayout" Target="../slideLayouts/slideLayout139.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49.xml"/><Relationship Id="rId13" Type="http://schemas.openxmlformats.org/officeDocument/2006/relationships/image" Target="../media/image1.png"/><Relationship Id="rId3" Type="http://schemas.openxmlformats.org/officeDocument/2006/relationships/slideLayout" Target="../slideLayouts/slideLayout144.xml"/><Relationship Id="rId7" Type="http://schemas.openxmlformats.org/officeDocument/2006/relationships/slideLayout" Target="../slideLayouts/slideLayout148.xml"/><Relationship Id="rId12" Type="http://schemas.openxmlformats.org/officeDocument/2006/relationships/theme" Target="../theme/theme13.xml"/><Relationship Id="rId2" Type="http://schemas.openxmlformats.org/officeDocument/2006/relationships/slideLayout" Target="../slideLayouts/slideLayout143.xml"/><Relationship Id="rId1" Type="http://schemas.openxmlformats.org/officeDocument/2006/relationships/slideLayout" Target="../slideLayouts/slideLayout142.xml"/><Relationship Id="rId6" Type="http://schemas.openxmlformats.org/officeDocument/2006/relationships/slideLayout" Target="../slideLayouts/slideLayout147.xml"/><Relationship Id="rId11" Type="http://schemas.openxmlformats.org/officeDocument/2006/relationships/slideLayout" Target="../slideLayouts/slideLayout152.xml"/><Relationship Id="rId5" Type="http://schemas.openxmlformats.org/officeDocument/2006/relationships/slideLayout" Target="../slideLayouts/slideLayout146.xml"/><Relationship Id="rId10" Type="http://schemas.openxmlformats.org/officeDocument/2006/relationships/slideLayout" Target="../slideLayouts/slideLayout151.xml"/><Relationship Id="rId4" Type="http://schemas.openxmlformats.org/officeDocument/2006/relationships/slideLayout" Target="../slideLayouts/slideLayout145.xml"/><Relationship Id="rId9" Type="http://schemas.openxmlformats.org/officeDocument/2006/relationships/slideLayout" Target="../slideLayouts/slideLayout150.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60.xml"/><Relationship Id="rId13" Type="http://schemas.openxmlformats.org/officeDocument/2006/relationships/theme" Target="../theme/theme14.xml"/><Relationship Id="rId3" Type="http://schemas.openxmlformats.org/officeDocument/2006/relationships/slideLayout" Target="../slideLayouts/slideLayout155.xml"/><Relationship Id="rId7" Type="http://schemas.openxmlformats.org/officeDocument/2006/relationships/slideLayout" Target="../slideLayouts/slideLayout159.xml"/><Relationship Id="rId12" Type="http://schemas.openxmlformats.org/officeDocument/2006/relationships/slideLayout" Target="../slideLayouts/slideLayout164.xml"/><Relationship Id="rId2" Type="http://schemas.openxmlformats.org/officeDocument/2006/relationships/slideLayout" Target="../slideLayouts/slideLayout154.xml"/><Relationship Id="rId1" Type="http://schemas.openxmlformats.org/officeDocument/2006/relationships/slideLayout" Target="../slideLayouts/slideLayout153.xml"/><Relationship Id="rId6" Type="http://schemas.openxmlformats.org/officeDocument/2006/relationships/slideLayout" Target="../slideLayouts/slideLayout158.xml"/><Relationship Id="rId11" Type="http://schemas.openxmlformats.org/officeDocument/2006/relationships/slideLayout" Target="../slideLayouts/slideLayout163.xml"/><Relationship Id="rId5" Type="http://schemas.openxmlformats.org/officeDocument/2006/relationships/slideLayout" Target="../slideLayouts/slideLayout157.xml"/><Relationship Id="rId10" Type="http://schemas.openxmlformats.org/officeDocument/2006/relationships/slideLayout" Target="../slideLayouts/slideLayout162.xml"/><Relationship Id="rId4" Type="http://schemas.openxmlformats.org/officeDocument/2006/relationships/slideLayout" Target="../slideLayouts/slideLayout156.xml"/><Relationship Id="rId9" Type="http://schemas.openxmlformats.org/officeDocument/2006/relationships/slideLayout" Target="../slideLayouts/slideLayout161.xml"/><Relationship Id="rId14" Type="http://schemas.openxmlformats.org/officeDocument/2006/relationships/slide" Target="../slides/slide4.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172.xml"/><Relationship Id="rId13" Type="http://schemas.openxmlformats.org/officeDocument/2006/relationships/image" Target="../media/image1.png"/><Relationship Id="rId3" Type="http://schemas.openxmlformats.org/officeDocument/2006/relationships/slideLayout" Target="../slideLayouts/slideLayout167.xml"/><Relationship Id="rId7" Type="http://schemas.openxmlformats.org/officeDocument/2006/relationships/slideLayout" Target="../slideLayouts/slideLayout171.xml"/><Relationship Id="rId12" Type="http://schemas.openxmlformats.org/officeDocument/2006/relationships/theme" Target="../theme/theme15.xml"/><Relationship Id="rId2" Type="http://schemas.openxmlformats.org/officeDocument/2006/relationships/slideLayout" Target="../slideLayouts/slideLayout166.xml"/><Relationship Id="rId1" Type="http://schemas.openxmlformats.org/officeDocument/2006/relationships/slideLayout" Target="../slideLayouts/slideLayout165.xml"/><Relationship Id="rId6" Type="http://schemas.openxmlformats.org/officeDocument/2006/relationships/slideLayout" Target="../slideLayouts/slideLayout170.xml"/><Relationship Id="rId11" Type="http://schemas.openxmlformats.org/officeDocument/2006/relationships/slideLayout" Target="../slideLayouts/slideLayout175.xml"/><Relationship Id="rId5" Type="http://schemas.openxmlformats.org/officeDocument/2006/relationships/slideLayout" Target="../slideLayouts/slideLayout169.xml"/><Relationship Id="rId10" Type="http://schemas.openxmlformats.org/officeDocument/2006/relationships/slideLayout" Target="../slideLayouts/slideLayout174.xml"/><Relationship Id="rId4" Type="http://schemas.openxmlformats.org/officeDocument/2006/relationships/slideLayout" Target="../slideLayouts/slideLayout168.xml"/><Relationship Id="rId9" Type="http://schemas.openxmlformats.org/officeDocument/2006/relationships/slideLayout" Target="../slideLayouts/slideLayout173.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178.xml"/><Relationship Id="rId2" Type="http://schemas.openxmlformats.org/officeDocument/2006/relationships/slideLayout" Target="../slideLayouts/slideLayout177.xml"/><Relationship Id="rId1" Type="http://schemas.openxmlformats.org/officeDocument/2006/relationships/slideLayout" Target="../slideLayouts/slideLayout176.xml"/><Relationship Id="rId5" Type="http://schemas.openxmlformats.org/officeDocument/2006/relationships/theme" Target="../theme/theme16.xml"/><Relationship Id="rId4" Type="http://schemas.openxmlformats.org/officeDocument/2006/relationships/slideLayout" Target="../slideLayouts/slideLayout179.xml"/></Relationships>
</file>

<file path=ppt/slideMasters/_rels/slideMaster17.xml.rels><?xml version="1.0" encoding="UTF-8" standalone="yes"?>
<Relationships xmlns="http://schemas.openxmlformats.org/package/2006/relationships"><Relationship Id="rId3" Type="http://schemas.openxmlformats.org/officeDocument/2006/relationships/slideLayout" Target="../slideLayouts/slideLayout182.xml"/><Relationship Id="rId2" Type="http://schemas.openxmlformats.org/officeDocument/2006/relationships/slideLayout" Target="../slideLayouts/slideLayout181.xml"/><Relationship Id="rId1" Type="http://schemas.openxmlformats.org/officeDocument/2006/relationships/slideLayout" Target="../slideLayouts/slideLayout180.xml"/><Relationship Id="rId5" Type="http://schemas.openxmlformats.org/officeDocument/2006/relationships/slide" Target="../slides/slide4.xml"/><Relationship Id="rId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slideLayout" Target="../slideLayouts/slideLayout185.xml"/><Relationship Id="rId2" Type="http://schemas.openxmlformats.org/officeDocument/2006/relationships/slideLayout" Target="../slideLayouts/slideLayout184.xml"/><Relationship Id="rId1" Type="http://schemas.openxmlformats.org/officeDocument/2006/relationships/slideLayout" Target="../slideLayouts/slideLayout183.xml"/><Relationship Id="rId5" Type="http://schemas.openxmlformats.org/officeDocument/2006/relationships/slide" Target="../slides/slide4.xml"/><Relationship Id="rId4" Type="http://schemas.openxmlformats.org/officeDocument/2006/relationships/theme" Target="../theme/theme18.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193.xml"/><Relationship Id="rId13" Type="http://schemas.openxmlformats.org/officeDocument/2006/relationships/slideLayout" Target="../slideLayouts/slideLayout198.xml"/><Relationship Id="rId3" Type="http://schemas.openxmlformats.org/officeDocument/2006/relationships/slideLayout" Target="../slideLayouts/slideLayout188.xml"/><Relationship Id="rId7" Type="http://schemas.openxmlformats.org/officeDocument/2006/relationships/slideLayout" Target="../slideLayouts/slideLayout192.xml"/><Relationship Id="rId12" Type="http://schemas.openxmlformats.org/officeDocument/2006/relationships/slideLayout" Target="../slideLayouts/slideLayout197.xml"/><Relationship Id="rId2" Type="http://schemas.openxmlformats.org/officeDocument/2006/relationships/slideLayout" Target="../slideLayouts/slideLayout187.xml"/><Relationship Id="rId1" Type="http://schemas.openxmlformats.org/officeDocument/2006/relationships/slideLayout" Target="../slideLayouts/slideLayout186.xml"/><Relationship Id="rId6" Type="http://schemas.openxmlformats.org/officeDocument/2006/relationships/slideLayout" Target="../slideLayouts/slideLayout191.xml"/><Relationship Id="rId11" Type="http://schemas.openxmlformats.org/officeDocument/2006/relationships/slideLayout" Target="../slideLayouts/slideLayout196.xml"/><Relationship Id="rId5" Type="http://schemas.openxmlformats.org/officeDocument/2006/relationships/slideLayout" Target="../slideLayouts/slideLayout190.xml"/><Relationship Id="rId15" Type="http://schemas.openxmlformats.org/officeDocument/2006/relationships/image" Target="../media/image1.png"/><Relationship Id="rId10" Type="http://schemas.openxmlformats.org/officeDocument/2006/relationships/slideLayout" Target="../slideLayouts/slideLayout195.xml"/><Relationship Id="rId4" Type="http://schemas.openxmlformats.org/officeDocument/2006/relationships/slideLayout" Target="../slideLayouts/slideLayout189.xml"/><Relationship Id="rId9" Type="http://schemas.openxmlformats.org/officeDocument/2006/relationships/slideLayout" Target="../slideLayouts/slideLayout194.xml"/><Relationship Id="rId14"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Marcador de título 1">
            <a:extLst>
              <a:ext uri="{FF2B5EF4-FFF2-40B4-BE49-F238E27FC236}">
                <a16:creationId xmlns:a16="http://schemas.microsoft.com/office/drawing/2014/main" id="{6699915F-588C-3A4C-935F-02ED3AC674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s-MX"/>
              <a:t>Haz clic para modificar el estilo de título del patrón</a:t>
            </a:r>
            <a:endParaRPr lang="es-ES_tradnl"/>
          </a:p>
        </p:txBody>
      </p:sp>
      <p:sp>
        <p:nvSpPr>
          <p:cNvPr id="3" name="Marcador de texto 2">
            <a:extLst>
              <a:ext uri="{FF2B5EF4-FFF2-40B4-BE49-F238E27FC236}">
                <a16:creationId xmlns:a16="http://schemas.microsoft.com/office/drawing/2014/main" id="{03574F8C-DB2F-7940-87BB-7CBBC7497D7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07CDC67E-7C40-1346-8281-0F23293083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6C7242-DE59-F342-8588-9887C401BB65}" type="datetimeFigureOut">
              <a:rPr lang="es-ES_tradnl" smtClean="0"/>
              <a:t>27/01/2026</a:t>
            </a:fld>
            <a:endParaRPr lang="es-ES_tradnl"/>
          </a:p>
        </p:txBody>
      </p:sp>
      <p:sp>
        <p:nvSpPr>
          <p:cNvPr id="5" name="Marcador de pie de página 4">
            <a:extLst>
              <a:ext uri="{FF2B5EF4-FFF2-40B4-BE49-F238E27FC236}">
                <a16:creationId xmlns:a16="http://schemas.microsoft.com/office/drawing/2014/main" id="{A0A67A28-7DE5-204D-AACE-8D45900A79D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s-ES_tradnl"/>
          </a:p>
        </p:txBody>
      </p:sp>
      <p:sp>
        <p:nvSpPr>
          <p:cNvPr id="6" name="Marcador de número de diapositiva 5">
            <a:extLst>
              <a:ext uri="{FF2B5EF4-FFF2-40B4-BE49-F238E27FC236}">
                <a16:creationId xmlns:a16="http://schemas.microsoft.com/office/drawing/2014/main" id="{658F720A-8E36-FF4E-A071-25A56941013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A9576C5-C55E-4E4D-809A-340EAD673E42}" type="slidenum">
              <a:rPr lang="es-ES_tradnl" smtClean="0"/>
              <a:t>‹#›</a:t>
            </a:fld>
            <a:endParaRPr lang="es-ES_tradnl"/>
          </a:p>
        </p:txBody>
      </p:sp>
      <p:pic>
        <p:nvPicPr>
          <p:cNvPr id="7" name="Picture 6"/>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10830842" y="144083"/>
            <a:ext cx="1103665" cy="336618"/>
          </a:xfrm>
          <a:prstGeom prst="rect">
            <a:avLst/>
          </a:prstGeom>
        </p:spPr>
      </p:pic>
    </p:spTree>
    <p:extLst>
      <p:ext uri="{BB962C8B-B14F-4D97-AF65-F5344CB8AC3E}">
        <p14:creationId xmlns:p14="http://schemas.microsoft.com/office/powerpoint/2010/main" val="12067266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s-MX"/>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dirty="0"/>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0" i="0">
                <a:solidFill>
                  <a:schemeClr val="tx1">
                    <a:tint val="75000"/>
                  </a:schemeClr>
                </a:solidFill>
                <a:latin typeface="Arial 常规体" charset="0"/>
                <a:ea typeface="Arial 常规体" charset="0"/>
              </a:defRPr>
            </a:lvl1pPr>
          </a:lstStyle>
          <a:p>
            <a:fld id="{937816F3-689B-4A8D-94E4-524CDBF22321}" type="datetimeFigureOut">
              <a:rPr lang="zh-CN" altLang="en-US" smtClean="0">
                <a:solidFill>
                  <a:prstClr val="black">
                    <a:tint val="75000"/>
                  </a:prstClr>
                </a:solidFill>
              </a:rPr>
              <a:pPr/>
              <a:t>2026/1/27</a:t>
            </a:fld>
            <a:endParaRPr lang="zh-CN" altLang="en-US">
              <a:solidFill>
                <a:prstClr val="black">
                  <a:tint val="75000"/>
                </a:prstClr>
              </a:solidFill>
            </a:endParaRPr>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0" i="0">
                <a:solidFill>
                  <a:schemeClr val="tx1">
                    <a:tint val="75000"/>
                  </a:schemeClr>
                </a:solidFill>
                <a:latin typeface="Arial 常规体" charset="0"/>
                <a:ea typeface="Arial 常规体" charset="0"/>
              </a:defRPr>
            </a:lvl1pPr>
          </a:lstStyle>
          <a:p>
            <a:endParaRPr lang="zh-CN" altLang="en-US">
              <a:solidFill>
                <a:prstClr val="black">
                  <a:tint val="75000"/>
                </a:prstClr>
              </a:solidFill>
            </a:endParaRPr>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0" i="0">
                <a:solidFill>
                  <a:schemeClr val="tx1">
                    <a:tint val="75000"/>
                  </a:schemeClr>
                </a:solidFill>
                <a:latin typeface="Arial 常规体" charset="0"/>
                <a:ea typeface="Arial 常规体" charset="0"/>
              </a:defRPr>
            </a:lvl1pPr>
          </a:lstStyle>
          <a:p>
            <a:fld id="{0C8A9507-0C11-419B-A007-8D1E4D013F36}"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98113899"/>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 id="2147483700" r:id="rId14"/>
    <p:sldLayoutId id="2147483701" r:id="rId15"/>
    <p:sldLayoutId id="2147483702" r:id="rId16"/>
    <p:sldLayoutId id="2147483703" r:id="rId17"/>
  </p:sldLayoutIdLst>
  <mc:AlternateContent xmlns:mc="http://schemas.openxmlformats.org/markup-compatibility/2006" xmlns:p14="http://schemas.microsoft.com/office/powerpoint/2010/main">
    <mc:Choice Requires="p14">
      <p:transition spd="slow" p14:dur="2000" advTm="4000"/>
    </mc:Choice>
    <mc:Fallback xmlns="">
      <p:transition spd="slow" advTm="4000"/>
    </mc:Fallback>
  </mc:AlternateContent>
  <p:txStyles>
    <p:titleStyle>
      <a:lvl1pPr algn="l" defTabSz="914400" rtl="0" eaLnBrk="1" latinLnBrk="0" hangingPunct="1">
        <a:lnSpc>
          <a:spcPct val="90000"/>
        </a:lnSpc>
        <a:spcBef>
          <a:spcPct val="0"/>
        </a:spcBef>
        <a:buNone/>
        <a:defRPr sz="4400" b="0" i="0" kern="1200">
          <a:solidFill>
            <a:schemeClr val="tx1"/>
          </a:solidFill>
          <a:latin typeface="Arial 常规体" charset="0"/>
          <a:ea typeface="Arial 常规体" charset="0"/>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rial 常规体" charset="0"/>
          <a:ea typeface="Arial 常规体" charset="0"/>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rial 常规体" charset="0"/>
          <a:ea typeface="Arial 常规体" charset="0"/>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rial 常规体" charset="0"/>
          <a:ea typeface="Arial 常规体" charset="0"/>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rial 常规体" charset="0"/>
          <a:ea typeface="Arial 常规体" charset="0"/>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rial 常规体" charset="0"/>
          <a:ea typeface="Arial 常规体" charset="0"/>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WeblySleek UI Semilight" panose="020B0402040204020203" charset="0"/>
                <a:ea typeface="思源黑体 CN Regular" panose="020B0500000000000000" charset="-122"/>
                <a:cs typeface="WeblySleek UI Semilight" panose="020B0402040204020203" charset="0"/>
              </a:defRPr>
            </a:lvl1pPr>
          </a:lstStyle>
          <a:p>
            <a:fld id="{A684B914-9BB2-4713-9EBF-61770F406B81}" type="datetime1">
              <a:rPr lang="zh-CN" altLang="en-US" smtClean="0">
                <a:solidFill>
                  <a:prstClr val="black">
                    <a:tint val="75000"/>
                  </a:prstClr>
                </a:solidFill>
                <a:sym typeface="Arial"/>
              </a:rPr>
              <a:pPr/>
              <a:t>2026/1/27</a:t>
            </a:fld>
            <a:endParaRPr lang="zh-CN" altLang="en-US">
              <a:solidFill>
                <a:prstClr val="black">
                  <a:tint val="75000"/>
                </a:prstClr>
              </a:solidFill>
              <a:sym typeface="Arial"/>
            </a:endParaRPr>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WeblySleek UI Semilight" panose="020B0402040204020203" charset="0"/>
                <a:ea typeface="思源黑体 CN Regular" panose="020B0500000000000000" charset="-122"/>
                <a:cs typeface="WeblySleek UI Semilight" panose="020B0402040204020203" charset="0"/>
              </a:defRPr>
            </a:lvl1pPr>
          </a:lstStyle>
          <a:p>
            <a:endParaRPr lang="zh-CN" altLang="en-US">
              <a:solidFill>
                <a:prstClr val="black">
                  <a:tint val="75000"/>
                </a:prstClr>
              </a:solidFill>
              <a:sym typeface="Arial"/>
            </a:endParaRPr>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WeblySleek UI Semilight" panose="020B0402040204020203" charset="0"/>
                <a:ea typeface="思源黑体 CN Regular" panose="020B0500000000000000" charset="-122"/>
                <a:cs typeface="WeblySleek UI Semilight" panose="020B0402040204020203" charset="0"/>
              </a:defRPr>
            </a:lvl1pPr>
          </a:lstStyle>
          <a:p>
            <a:fld id="{62B6538A-33AE-45EB-868C-14B9E34ED961}" type="slidenum">
              <a:rPr lang="zh-CN" altLang="en-US" smtClean="0">
                <a:solidFill>
                  <a:prstClr val="black">
                    <a:tint val="75000"/>
                  </a:prstClr>
                </a:solidFill>
                <a:sym typeface="Arial"/>
              </a:rPr>
              <a:pPr/>
              <a:t>‹#›</a:t>
            </a:fld>
            <a:endParaRPr lang="zh-CN" altLang="en-US">
              <a:solidFill>
                <a:prstClr val="black">
                  <a:tint val="75000"/>
                </a:prstClr>
              </a:solidFill>
              <a:sym typeface="Arial"/>
            </a:endParaRPr>
          </a:p>
        </p:txBody>
      </p:sp>
      <p:grpSp>
        <p:nvGrpSpPr>
          <p:cNvPr id="9" name="Group 8"/>
          <p:cNvGrpSpPr/>
          <p:nvPr userDrawn="1"/>
        </p:nvGrpSpPr>
        <p:grpSpPr>
          <a:xfrm>
            <a:off x="10560420" y="6417048"/>
            <a:ext cx="1703298" cy="295462"/>
            <a:chOff x="10560420" y="6417048"/>
            <a:chExt cx="1703298" cy="295462"/>
          </a:xfrm>
        </p:grpSpPr>
        <p:sp>
          <p:nvSpPr>
            <p:cNvPr id="7" name="Rounded Rectangle 6">
              <a:hlinkClick r:id="rId5" action="ppaction://hlinksldjump"/>
            </p:cNvPr>
            <p:cNvSpPr/>
            <p:nvPr userDrawn="1"/>
          </p:nvSpPr>
          <p:spPr>
            <a:xfrm>
              <a:off x="10560420" y="6417048"/>
              <a:ext cx="1372666" cy="295462"/>
            </a:xfrm>
            <a:prstGeom prst="roundRect">
              <a:avLst/>
            </a:prstGeom>
            <a:solidFill>
              <a:schemeClr val="bg1">
                <a:lumMod val="95000"/>
              </a:schemeClr>
            </a:solidFill>
            <a:ln w="12700">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prstClr val="white"/>
                </a:solidFill>
                <a:sym typeface="Arial"/>
              </a:endParaRPr>
            </a:p>
          </p:txBody>
        </p:sp>
        <p:sp>
          <p:nvSpPr>
            <p:cNvPr id="8" name="TextBox 7">
              <a:hlinkClick r:id="rId5" action="ppaction://hlinksldjump"/>
            </p:cNvPr>
            <p:cNvSpPr txBox="1"/>
            <p:nvPr userDrawn="1"/>
          </p:nvSpPr>
          <p:spPr>
            <a:xfrm>
              <a:off x="10560420" y="6446158"/>
              <a:ext cx="1703298" cy="260815"/>
            </a:xfrm>
            <a:prstGeom prst="rect">
              <a:avLst/>
            </a:prstGeom>
            <a:noFill/>
          </p:spPr>
          <p:txBody>
            <a:bodyPr wrap="square" rtlCol="0">
              <a:spAutoFit/>
            </a:bodyPr>
            <a:lstStyle/>
            <a:p>
              <a:r>
                <a:rPr lang="en-IN" sz="1050" b="1" spc="40" dirty="0">
                  <a:solidFill>
                    <a:prstClr val="white"/>
                  </a:solidFill>
                  <a:cs typeface="Arial"/>
                  <a:sym typeface="Arial"/>
                  <a:hlinkClick r:id="rId5" action="ppaction://hlinksldjump"/>
                </a:rPr>
                <a:t>Product Categories</a:t>
              </a:r>
              <a:endParaRPr lang="en-IN" sz="1050" b="1" spc="40" dirty="0">
                <a:solidFill>
                  <a:prstClr val="white"/>
                </a:solidFill>
                <a:cs typeface="Arial"/>
                <a:sym typeface="Arial"/>
              </a:endParaRPr>
            </a:p>
          </p:txBody>
        </p:sp>
      </p:grpSp>
    </p:spTree>
    <p:extLst>
      <p:ext uri="{BB962C8B-B14F-4D97-AF65-F5344CB8AC3E}">
        <p14:creationId xmlns:p14="http://schemas.microsoft.com/office/powerpoint/2010/main" val="1223197156"/>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Lst>
  <mc:AlternateContent xmlns:mc="http://schemas.openxmlformats.org/markup-compatibility/2006" xmlns:p14="http://schemas.microsoft.com/office/powerpoint/2010/main">
    <mc:Choice Requires="p14">
      <p:transition spd="slow" p14:dur="2000" advTm="4000"/>
    </mc:Choice>
    <mc:Fallback xmlns="">
      <p:transition spd="slow" advTm="4000"/>
    </mc:Fallback>
  </mc:AlternateContent>
  <p:hf hdr="0" ftr="0" dt="0"/>
  <p:txStyles>
    <p:titleStyle>
      <a:lvl1pPr algn="l" defTabSz="914400" rtl="0" eaLnBrk="1" latinLnBrk="0" hangingPunct="1">
        <a:lnSpc>
          <a:spcPct val="90000"/>
        </a:lnSpc>
        <a:spcBef>
          <a:spcPct val="0"/>
        </a:spcBef>
        <a:buNone/>
        <a:defRPr sz="4400" kern="1200">
          <a:solidFill>
            <a:schemeClr val="tx1"/>
          </a:solidFill>
          <a:latin typeface="WeblySleek UI Semilight" panose="020B0402040204020203" charset="0"/>
          <a:ea typeface="思源黑体 CN Regular" panose="020B0500000000000000" charset="-122"/>
          <a:cs typeface="WeblySleek UI Semilight" panose="020B0402040204020203"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WeblySleek UI Semilight" panose="020B0402040204020203" charset="0"/>
          <a:ea typeface="思源黑体 CN Regular" panose="020B0500000000000000" charset="-122"/>
          <a:cs typeface="WeblySleek UI Semilight" panose="020B0402040204020203"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WeblySleek UI Semilight" panose="020B0402040204020203" charset="0"/>
          <a:ea typeface="思源黑体 CN Regular" panose="020B0500000000000000" charset="-122"/>
          <a:cs typeface="WeblySleek UI Semilight" panose="020B0402040204020203"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WeblySleek UI Semilight" panose="020B0402040204020203" charset="0"/>
          <a:ea typeface="思源黑体 CN Regular" panose="020B0500000000000000" charset="-122"/>
          <a:cs typeface="WeblySleek UI Semilight" panose="020B0402040204020203"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WeblySleek UI Semilight" panose="020B0402040204020203" charset="0"/>
          <a:ea typeface="思源黑体 CN Regular" panose="020B0500000000000000" charset="-122"/>
          <a:cs typeface="WeblySleek UI Semilight" panose="020B0402040204020203"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WeblySleek UI Semilight" panose="020B0402040204020203" charset="0"/>
          <a:ea typeface="思源黑体 CN Regular" panose="020B0500000000000000" charset="-122"/>
          <a:cs typeface="WeblySleek UI Semilight" panose="020B0402040204020203"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solidFill>
                  <a:prstClr val="black">
                    <a:tint val="75000"/>
                  </a:prstClr>
                </a:solidFill>
              </a:rPr>
              <a:t>Commercial In Confidence - Internal Use Only</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F2C682-0FCD-4910-929B-18186D11998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185534849"/>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 id="2147483725" r:id="rId13"/>
    <p:sldLayoutId id="2147483726" r:id="rId14"/>
    <p:sldLayoutId id="2147483727" r:id="rId15"/>
    <p:sldLayoutId id="2147483728" r:id="rId16"/>
    <p:sldLayoutId id="2147483729" r:id="rId17"/>
    <p:sldLayoutId id="2147483730" r:id="rId18"/>
    <p:sldLayoutId id="2147483731" r:id="rId19"/>
    <p:sldLayoutId id="2147483732" r:id="rId20"/>
    <p:sldLayoutId id="2147483734" r:id="rId2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Marcador de título 1">
            <a:extLst>
              <a:ext uri="{FF2B5EF4-FFF2-40B4-BE49-F238E27FC236}">
                <a16:creationId xmlns:a16="http://schemas.microsoft.com/office/drawing/2014/main" id="{6699915F-588C-3A4C-935F-02ED3AC674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s-MX"/>
              <a:t>Haz clic para modificar el estilo de título del patrón</a:t>
            </a:r>
            <a:endParaRPr lang="es-ES_tradnl"/>
          </a:p>
        </p:txBody>
      </p:sp>
      <p:sp>
        <p:nvSpPr>
          <p:cNvPr id="3" name="Marcador de texto 2">
            <a:extLst>
              <a:ext uri="{FF2B5EF4-FFF2-40B4-BE49-F238E27FC236}">
                <a16:creationId xmlns:a16="http://schemas.microsoft.com/office/drawing/2014/main" id="{03574F8C-DB2F-7940-87BB-7CBBC7497D7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07CDC67E-7C40-1346-8281-0F23293083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A0A67A28-7DE5-204D-AACE-8D45900A79D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658F720A-8E36-FF4E-A071-25A56941013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3659189583"/>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s-MX"/>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Marcador de título 1">
            <a:extLst>
              <a:ext uri="{FF2B5EF4-FFF2-40B4-BE49-F238E27FC236}">
                <a16:creationId xmlns:a16="http://schemas.microsoft.com/office/drawing/2014/main" id="{6699915F-588C-3A4C-935F-02ED3AC674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s-MX"/>
              <a:t>Haz clic para modificar el estilo de título del patrón</a:t>
            </a:r>
            <a:endParaRPr lang="es-ES_tradnl"/>
          </a:p>
        </p:txBody>
      </p:sp>
      <p:sp>
        <p:nvSpPr>
          <p:cNvPr id="3" name="Marcador de texto 2">
            <a:extLst>
              <a:ext uri="{FF2B5EF4-FFF2-40B4-BE49-F238E27FC236}">
                <a16:creationId xmlns:a16="http://schemas.microsoft.com/office/drawing/2014/main" id="{03574F8C-DB2F-7940-87BB-7CBBC7497D7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07CDC67E-7C40-1346-8281-0F23293083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A0A67A28-7DE5-204D-AACE-8D45900A79D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658F720A-8E36-FF4E-A071-25A56941013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2279488078"/>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s-MX"/>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Marcador de título 1">
            <a:extLst>
              <a:ext uri="{FF2B5EF4-FFF2-40B4-BE49-F238E27FC236}">
                <a16:creationId xmlns:a16="http://schemas.microsoft.com/office/drawing/2014/main" id="{6699915F-588C-3A4C-935F-02ED3AC674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s-MX"/>
              <a:t>Haz clic para modificar el estilo de título del patrón</a:t>
            </a:r>
            <a:endParaRPr lang="es-ES_tradnl"/>
          </a:p>
        </p:txBody>
      </p:sp>
      <p:sp>
        <p:nvSpPr>
          <p:cNvPr id="3" name="Marcador de texto 2">
            <a:extLst>
              <a:ext uri="{FF2B5EF4-FFF2-40B4-BE49-F238E27FC236}">
                <a16:creationId xmlns:a16="http://schemas.microsoft.com/office/drawing/2014/main" id="{03574F8C-DB2F-7940-87BB-7CBBC7497D7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07CDC67E-7C40-1346-8281-0F23293083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A0A67A28-7DE5-204D-AACE-8D45900A79D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658F720A-8E36-FF4E-A071-25A56941013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2439394021"/>
      </p:ext>
    </p:extLst>
  </p:cSld>
  <p:clrMap bg1="lt1" tx1="dk1" bg2="lt2" tx2="dk2" accent1="accent1" accent2="accent2" accent3="accent3" accent4="accent4" accent5="accent5" accent6="accent6" hlink="hlink" folHlink="folHlink"/>
  <p:sldLayoutIdLst>
    <p:sldLayoutId id="2147483761" r:id="rId1"/>
    <p:sldLayoutId id="2147483762" r:id="rId2"/>
    <p:sldLayoutId id="2147483763" r:id="rId3"/>
    <p:sldLayoutId id="2147483764" r:id="rId4"/>
    <p:sldLayoutId id="2147483765" r:id="rId5"/>
    <p:sldLayoutId id="2147483766" r:id="rId6"/>
    <p:sldLayoutId id="2147483767" r:id="rId7"/>
    <p:sldLayoutId id="2147483768" r:id="rId8"/>
    <p:sldLayoutId id="2147483769" r:id="rId9"/>
    <p:sldLayoutId id="2147483770" r:id="rId10"/>
    <p:sldLayoutId id="21474837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s-MX"/>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Marcador de título 1">
            <a:extLst>
              <a:ext uri="{FF2B5EF4-FFF2-40B4-BE49-F238E27FC236}">
                <a16:creationId xmlns:a16="http://schemas.microsoft.com/office/drawing/2014/main" id="{6699915F-588C-3A4C-935F-02ED3AC674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s-MX"/>
              <a:t>Haz clic para modificar el estilo de título del patrón</a:t>
            </a:r>
            <a:endParaRPr lang="es-ES_tradnl"/>
          </a:p>
        </p:txBody>
      </p:sp>
      <p:sp>
        <p:nvSpPr>
          <p:cNvPr id="3" name="Marcador de texto 2">
            <a:extLst>
              <a:ext uri="{FF2B5EF4-FFF2-40B4-BE49-F238E27FC236}">
                <a16:creationId xmlns:a16="http://schemas.microsoft.com/office/drawing/2014/main" id="{03574F8C-DB2F-7940-87BB-7CBBC7497D7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07CDC67E-7C40-1346-8281-0F23293083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A0A67A28-7DE5-204D-AACE-8D45900A79D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658F720A-8E36-FF4E-A071-25A56941013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589683535"/>
      </p:ext>
    </p:extLst>
  </p:cSld>
  <p:clrMap bg1="lt1" tx1="dk1" bg2="lt2" tx2="dk2" accent1="accent1" accent2="accent2" accent3="accent3" accent4="accent4" accent5="accent5" accent6="accent6" hlink="hlink" folHlink="folHlink"/>
  <p:sldLayoutIdLst>
    <p:sldLayoutId id="2147483773" r:id="rId1"/>
    <p:sldLayoutId id="2147483774" r:id="rId2"/>
    <p:sldLayoutId id="2147483775" r:id="rId3"/>
    <p:sldLayoutId id="2147483776" r:id="rId4"/>
    <p:sldLayoutId id="2147483777" r:id="rId5"/>
    <p:sldLayoutId id="2147483778" r:id="rId6"/>
    <p:sldLayoutId id="2147483779" r:id="rId7"/>
    <p:sldLayoutId id="2147483780" r:id="rId8"/>
    <p:sldLayoutId id="2147483781" r:id="rId9"/>
    <p:sldLayoutId id="2147483782" r:id="rId10"/>
    <p:sldLayoutId id="21474837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s-MX"/>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Marcador de título 1">
            <a:extLst>
              <a:ext uri="{FF2B5EF4-FFF2-40B4-BE49-F238E27FC236}">
                <a16:creationId xmlns:a16="http://schemas.microsoft.com/office/drawing/2014/main" id="{6699915F-588C-3A4C-935F-02ED3AC674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s-MX"/>
              <a:t>Haz clic para modificar el estilo de título del patrón</a:t>
            </a:r>
            <a:endParaRPr lang="es-ES_tradnl"/>
          </a:p>
        </p:txBody>
      </p:sp>
      <p:sp>
        <p:nvSpPr>
          <p:cNvPr id="3" name="Marcador de texto 2">
            <a:extLst>
              <a:ext uri="{FF2B5EF4-FFF2-40B4-BE49-F238E27FC236}">
                <a16:creationId xmlns:a16="http://schemas.microsoft.com/office/drawing/2014/main" id="{03574F8C-DB2F-7940-87BB-7CBBC7497D7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07CDC67E-7C40-1346-8281-0F23293083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A0A67A28-7DE5-204D-AACE-8D45900A79D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658F720A-8E36-FF4E-A071-25A56941013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4275859083"/>
      </p:ext>
    </p:extLst>
  </p:cSld>
  <p:clrMap bg1="lt1" tx1="dk1" bg2="lt2" tx2="dk2" accent1="accent1" accent2="accent2" accent3="accent3" accent4="accent4" accent5="accent5" accent6="accent6" hlink="hlink" folHlink="folHlink"/>
  <p:sldLayoutIdLst>
    <p:sldLayoutId id="2147483785" r:id="rId1"/>
    <p:sldLayoutId id="2147483786" r:id="rId2"/>
    <p:sldLayoutId id="2147483787" r:id="rId3"/>
    <p:sldLayoutId id="2147483788" r:id="rId4"/>
    <p:sldLayoutId id="2147483789" r:id="rId5"/>
    <p:sldLayoutId id="2147483790" r:id="rId6"/>
    <p:sldLayoutId id="2147483791" r:id="rId7"/>
    <p:sldLayoutId id="2147483792" r:id="rId8"/>
    <p:sldLayoutId id="2147483793" r:id="rId9"/>
    <p:sldLayoutId id="2147483794" r:id="rId10"/>
    <p:sldLayoutId id="21474837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s-MX"/>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Marcador de título 1">
            <a:extLst>
              <a:ext uri="{FF2B5EF4-FFF2-40B4-BE49-F238E27FC236}">
                <a16:creationId xmlns:a16="http://schemas.microsoft.com/office/drawing/2014/main" id="{6699915F-588C-3A4C-935F-02ED3AC674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s-MX"/>
              <a:t>Haz clic para modificar el estilo de título del patrón</a:t>
            </a:r>
            <a:endParaRPr lang="es-ES_tradnl"/>
          </a:p>
        </p:txBody>
      </p:sp>
      <p:sp>
        <p:nvSpPr>
          <p:cNvPr id="3" name="Marcador de texto 2">
            <a:extLst>
              <a:ext uri="{FF2B5EF4-FFF2-40B4-BE49-F238E27FC236}">
                <a16:creationId xmlns:a16="http://schemas.microsoft.com/office/drawing/2014/main" id="{03574F8C-DB2F-7940-87BB-7CBBC7497D7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07CDC67E-7C40-1346-8281-0F23293083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A0A67A28-7DE5-204D-AACE-8D45900A79D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658F720A-8E36-FF4E-A071-25A56941013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4193147969"/>
      </p:ext>
    </p:extLst>
  </p:cSld>
  <p:clrMap bg1="lt1" tx1="dk1" bg2="lt2" tx2="dk2" accent1="accent1" accent2="accent2" accent3="accent3" accent4="accent4" accent5="accent5" accent6="accent6" hlink="hlink" folHlink="folHlink"/>
  <p:sldLayoutIdLst>
    <p:sldLayoutId id="2147483797" r:id="rId1"/>
    <p:sldLayoutId id="2147483798" r:id="rId2"/>
    <p:sldLayoutId id="2147483799" r:id="rId3"/>
    <p:sldLayoutId id="2147483800" r:id="rId4"/>
    <p:sldLayoutId id="2147483801" r:id="rId5"/>
    <p:sldLayoutId id="2147483802" r:id="rId6"/>
    <p:sldLayoutId id="2147483803" r:id="rId7"/>
    <p:sldLayoutId id="2147483804" r:id="rId8"/>
    <p:sldLayoutId id="2147483805" r:id="rId9"/>
    <p:sldLayoutId id="2147483806" r:id="rId10"/>
    <p:sldLayoutId id="21474838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s-MX"/>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Marcador de título 1">
            <a:extLst>
              <a:ext uri="{FF2B5EF4-FFF2-40B4-BE49-F238E27FC236}">
                <a16:creationId xmlns:a16="http://schemas.microsoft.com/office/drawing/2014/main" id="{6699915F-588C-3A4C-935F-02ED3AC674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s-MX"/>
              <a:t>Haz clic para modificar el estilo de título del patrón</a:t>
            </a:r>
            <a:endParaRPr lang="es-ES_tradnl"/>
          </a:p>
        </p:txBody>
      </p:sp>
      <p:sp>
        <p:nvSpPr>
          <p:cNvPr id="3" name="Marcador de texto 2">
            <a:extLst>
              <a:ext uri="{FF2B5EF4-FFF2-40B4-BE49-F238E27FC236}">
                <a16:creationId xmlns:a16="http://schemas.microsoft.com/office/drawing/2014/main" id="{03574F8C-DB2F-7940-87BB-7CBBC7497D7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07CDC67E-7C40-1346-8281-0F23293083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A0A67A28-7DE5-204D-AACE-8D45900A79D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658F720A-8E36-FF4E-A071-25A56941013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1654313653"/>
      </p:ext>
    </p:extLst>
  </p:cSld>
  <p:clrMap bg1="lt1" tx1="dk1" bg2="lt2" tx2="dk2" accent1="accent1" accent2="accent2" accent3="accent3" accent4="accent4" accent5="accent5" accent6="accent6" hlink="hlink" folHlink="folHlink"/>
  <p:sldLayoutIdLst>
    <p:sldLayoutId id="2147483809" r:id="rId1"/>
    <p:sldLayoutId id="2147483810" r:id="rId2"/>
    <p:sldLayoutId id="2147483811" r:id="rId3"/>
    <p:sldLayoutId id="2147483812" r:id="rId4"/>
    <p:sldLayoutId id="2147483813" r:id="rId5"/>
    <p:sldLayoutId id="2147483814" r:id="rId6"/>
    <p:sldLayoutId id="2147483815" r:id="rId7"/>
    <p:sldLayoutId id="2147483816" r:id="rId8"/>
    <p:sldLayoutId id="2147483817" r:id="rId9"/>
    <p:sldLayoutId id="2147483818" r:id="rId10"/>
    <p:sldLayoutId id="21474838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s-MX"/>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Marcador de título 1">
            <a:extLst>
              <a:ext uri="{FF2B5EF4-FFF2-40B4-BE49-F238E27FC236}">
                <a16:creationId xmlns:a16="http://schemas.microsoft.com/office/drawing/2014/main" id="{6699915F-588C-3A4C-935F-02ED3AC674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s-MX"/>
              <a:t>Haz clic para modificar el estilo de título del patrón</a:t>
            </a:r>
            <a:endParaRPr lang="es-ES_tradnl"/>
          </a:p>
        </p:txBody>
      </p:sp>
      <p:sp>
        <p:nvSpPr>
          <p:cNvPr id="3" name="Marcador de texto 2">
            <a:extLst>
              <a:ext uri="{FF2B5EF4-FFF2-40B4-BE49-F238E27FC236}">
                <a16:creationId xmlns:a16="http://schemas.microsoft.com/office/drawing/2014/main" id="{03574F8C-DB2F-7940-87BB-7CBBC7497D7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07CDC67E-7C40-1346-8281-0F23293083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A0A67A28-7DE5-204D-AACE-8D45900A79D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658F720A-8E36-FF4E-A071-25A56941013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2081831123"/>
      </p:ext>
    </p:extLst>
  </p:cSld>
  <p:clrMap bg1="lt1" tx1="dk1" bg2="lt2" tx2="dk2" accent1="accent1" accent2="accent2" accent3="accent3" accent4="accent4" accent5="accent5" accent6="accent6" hlink="hlink" folHlink="folHlink"/>
  <p:sldLayoutIdLst>
    <p:sldLayoutId id="2147483989" r:id="rId1"/>
    <p:sldLayoutId id="2147483990" r:id="rId2"/>
    <p:sldLayoutId id="2147483991" r:id="rId3"/>
    <p:sldLayoutId id="2147483992" r:id="rId4"/>
    <p:sldLayoutId id="2147483993" r:id="rId5"/>
    <p:sldLayoutId id="2147483994" r:id="rId6"/>
    <p:sldLayoutId id="2147483995" r:id="rId7"/>
    <p:sldLayoutId id="2147483996" r:id="rId8"/>
    <p:sldLayoutId id="2147483997" r:id="rId9"/>
    <p:sldLayoutId id="2147483998" r:id="rId10"/>
    <p:sldLayoutId id="214748399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s-MX"/>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Marcador de título 1">
            <a:extLst>
              <a:ext uri="{FF2B5EF4-FFF2-40B4-BE49-F238E27FC236}">
                <a16:creationId xmlns:a16="http://schemas.microsoft.com/office/drawing/2014/main" id="{6699915F-588C-3A4C-935F-02ED3AC674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s-MX"/>
              <a:t>Haz clic para modificar el estilo de título del patrón</a:t>
            </a:r>
            <a:endParaRPr lang="es-ES_tradnl"/>
          </a:p>
        </p:txBody>
      </p:sp>
      <p:sp>
        <p:nvSpPr>
          <p:cNvPr id="3" name="Marcador de texto 2">
            <a:extLst>
              <a:ext uri="{FF2B5EF4-FFF2-40B4-BE49-F238E27FC236}">
                <a16:creationId xmlns:a16="http://schemas.microsoft.com/office/drawing/2014/main" id="{03574F8C-DB2F-7940-87BB-7CBBC7497D7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07CDC67E-7C40-1346-8281-0F23293083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A0A67A28-7DE5-204D-AACE-8D45900A79D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658F720A-8E36-FF4E-A071-25A56941013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310619936"/>
      </p:ext>
    </p:extLst>
  </p:cSld>
  <p:clrMap bg1="lt1" tx1="dk1" bg2="lt2" tx2="dk2" accent1="accent1" accent2="accent2" accent3="accent3" accent4="accent4" accent5="accent5" accent6="accent6" hlink="hlink" folHlink="folHlink"/>
  <p:sldLayoutIdLst>
    <p:sldLayoutId id="2147484001" r:id="rId1"/>
    <p:sldLayoutId id="2147484002" r:id="rId2"/>
    <p:sldLayoutId id="2147484003" r:id="rId3"/>
    <p:sldLayoutId id="2147484004" r:id="rId4"/>
    <p:sldLayoutId id="2147484005" r:id="rId5"/>
    <p:sldLayoutId id="2147484006" r:id="rId6"/>
    <p:sldLayoutId id="2147484007" r:id="rId7"/>
    <p:sldLayoutId id="2147484008" r:id="rId8"/>
    <p:sldLayoutId id="2147484009" r:id="rId9"/>
    <p:sldLayoutId id="2147484010" r:id="rId10"/>
    <p:sldLayoutId id="214748401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s-MX"/>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D1DA069-D1ED-40BA-8C4B-A395FDF2F5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A57E9E4-47A7-440A-838B-2B75660B2E4C}"/>
              </a:ext>
            </a:extLst>
          </p:cNvPr>
          <p:cNvSpPr>
            <a:spLocks noGrp="1"/>
          </p:cNvSpPr>
          <p:nvPr>
            <p:ph type="body" idx="1"/>
          </p:nvPr>
        </p:nvSpPr>
        <p:spPr>
          <a:xfrm>
            <a:off x="838200" y="1825625"/>
            <a:ext cx="10515600" cy="4351339"/>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A69956E-99A8-4145-B746-873C5CB1A468}"/>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latin typeface="WeblySleek UI Semilight"/>
              </a:defRPr>
            </a:lvl1pPr>
          </a:lstStyle>
          <a:p>
            <a:pPr defTabSz="914377"/>
            <a:fld id="{BA482886-DE20-4E37-ADF2-03FA5EB128D5}" type="datetimeFigureOut">
              <a:rPr lang="en-US" smtClean="0">
                <a:solidFill>
                  <a:prstClr val="black">
                    <a:tint val="75000"/>
                  </a:prstClr>
                </a:solidFill>
                <a:cs typeface="Arial" panose="020B0604020202020204" pitchFamily="34" charset="0"/>
              </a:rPr>
              <a:pPr defTabSz="914377"/>
              <a:t>1/27/2026</a:t>
            </a:fld>
            <a:endParaRPr lang="en-US" dirty="0">
              <a:solidFill>
                <a:prstClr val="black">
                  <a:tint val="75000"/>
                </a:prstClr>
              </a:solidFill>
              <a:cs typeface="Arial" panose="020B0604020202020204" pitchFamily="34" charset="0"/>
            </a:endParaRPr>
          </a:p>
        </p:txBody>
      </p:sp>
      <p:sp>
        <p:nvSpPr>
          <p:cNvPr id="5" name="Footer Placeholder 4">
            <a:extLst>
              <a:ext uri="{FF2B5EF4-FFF2-40B4-BE49-F238E27FC236}">
                <a16:creationId xmlns:a16="http://schemas.microsoft.com/office/drawing/2014/main" id="{47D74E93-63D9-4A2C-857E-A06EAC2F511F}"/>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latin typeface="WeblySleek UI Semilight"/>
              </a:defRPr>
            </a:lvl1pPr>
          </a:lstStyle>
          <a:p>
            <a:pPr defTabSz="914377"/>
            <a:endParaRPr lang="en-US" dirty="0">
              <a:solidFill>
                <a:prstClr val="black">
                  <a:tint val="75000"/>
                </a:prstClr>
              </a:solidFill>
              <a:cs typeface="Arial" panose="020B0604020202020204" pitchFamily="34" charset="0"/>
            </a:endParaRPr>
          </a:p>
        </p:txBody>
      </p:sp>
      <p:sp>
        <p:nvSpPr>
          <p:cNvPr id="6" name="Slide Number Placeholder 5">
            <a:extLst>
              <a:ext uri="{FF2B5EF4-FFF2-40B4-BE49-F238E27FC236}">
                <a16:creationId xmlns:a16="http://schemas.microsoft.com/office/drawing/2014/main" id="{7993B4D7-9092-4F10-8CF4-0F085C2D7D30}"/>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latin typeface="WeblySleek UI Semilight"/>
              </a:defRPr>
            </a:lvl1pPr>
          </a:lstStyle>
          <a:p>
            <a:pPr defTabSz="914377"/>
            <a:fld id="{9AEBFE0A-4E0F-4458-9542-8D6A05A45916}" type="slidenum">
              <a:rPr lang="en-US" smtClean="0">
                <a:solidFill>
                  <a:prstClr val="black">
                    <a:tint val="75000"/>
                  </a:prstClr>
                </a:solidFill>
                <a:cs typeface="Arial" panose="020B0604020202020204" pitchFamily="34" charset="0"/>
              </a:rPr>
              <a:pPr defTabSz="914377"/>
              <a:t>‹#›</a:t>
            </a:fld>
            <a:endParaRPr lang="en-US" dirty="0">
              <a:solidFill>
                <a:prstClr val="black">
                  <a:tint val="75000"/>
                </a:prstClr>
              </a:solidFill>
              <a:cs typeface="Arial" panose="020B0604020202020204" pitchFamily="34" charset="0"/>
            </a:endParaRPr>
          </a:p>
        </p:txBody>
      </p:sp>
      <p:sp>
        <p:nvSpPr>
          <p:cNvPr id="7" name="Rectangle 6">
            <a:extLst>
              <a:ext uri="{FF2B5EF4-FFF2-40B4-BE49-F238E27FC236}">
                <a16:creationId xmlns:a16="http://schemas.microsoft.com/office/drawing/2014/main" id="{D4C037C4-500F-4622-92B7-0399CCBA71BD}"/>
              </a:ext>
            </a:extLst>
          </p:cNvPr>
          <p:cNvSpPr/>
          <p:nvPr userDrawn="1"/>
        </p:nvSpPr>
        <p:spPr>
          <a:xfrm>
            <a:off x="238403" y="225287"/>
            <a:ext cx="11715196" cy="6407428"/>
          </a:xfrm>
          <a:prstGeom prst="rect">
            <a:avLst/>
          </a:prstGeom>
          <a:noFill/>
          <a:ln>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endParaRPr lang="en-US" sz="2400" dirty="0">
              <a:solidFill>
                <a:prstClr val="white"/>
              </a:solidFill>
              <a:latin typeface="WeblySleek UI Semilight"/>
            </a:endParaRPr>
          </a:p>
        </p:txBody>
      </p:sp>
      <p:grpSp>
        <p:nvGrpSpPr>
          <p:cNvPr id="8" name="Group 7"/>
          <p:cNvGrpSpPr/>
          <p:nvPr userDrawn="1"/>
        </p:nvGrpSpPr>
        <p:grpSpPr>
          <a:xfrm>
            <a:off x="10560420" y="6417048"/>
            <a:ext cx="1703298" cy="295462"/>
            <a:chOff x="10560420" y="6417048"/>
            <a:chExt cx="1703298" cy="295462"/>
          </a:xfrm>
        </p:grpSpPr>
        <p:sp>
          <p:nvSpPr>
            <p:cNvPr id="9" name="Rounded Rectangle 8">
              <a:hlinkClick r:id="rId14" action="ppaction://hlinksldjump"/>
            </p:cNvPr>
            <p:cNvSpPr/>
            <p:nvPr userDrawn="1"/>
          </p:nvSpPr>
          <p:spPr>
            <a:xfrm>
              <a:off x="10560420" y="6417048"/>
              <a:ext cx="1372666" cy="295462"/>
            </a:xfrm>
            <a:prstGeom prst="roundRect">
              <a:avLst/>
            </a:prstGeom>
            <a:solidFill>
              <a:schemeClr val="bg1">
                <a:lumMod val="95000"/>
              </a:schemeClr>
            </a:solidFill>
            <a:ln w="12700">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prstClr val="white"/>
                </a:solidFill>
              </a:endParaRPr>
            </a:p>
          </p:txBody>
        </p:sp>
        <p:sp>
          <p:nvSpPr>
            <p:cNvPr id="10" name="TextBox 9">
              <a:hlinkClick r:id="rId14" action="ppaction://hlinksldjump"/>
            </p:cNvPr>
            <p:cNvSpPr txBox="1"/>
            <p:nvPr userDrawn="1"/>
          </p:nvSpPr>
          <p:spPr>
            <a:xfrm>
              <a:off x="10560420" y="6446158"/>
              <a:ext cx="1703298" cy="260815"/>
            </a:xfrm>
            <a:prstGeom prst="rect">
              <a:avLst/>
            </a:prstGeom>
            <a:noFill/>
          </p:spPr>
          <p:txBody>
            <a:bodyPr wrap="square" rtlCol="0">
              <a:spAutoFit/>
            </a:bodyPr>
            <a:lstStyle/>
            <a:p>
              <a:r>
                <a:rPr lang="en-IN" sz="1050" b="1" spc="40" dirty="0">
                  <a:solidFill>
                    <a:prstClr val="white"/>
                  </a:solidFill>
                  <a:hlinkClick r:id="rId14" action="ppaction://hlinksldjump"/>
                </a:rPr>
                <a:t>Product Categories</a:t>
              </a:r>
              <a:endParaRPr lang="en-IN" sz="1050" b="1" spc="40" dirty="0">
                <a:solidFill>
                  <a:prstClr val="white"/>
                </a:solidFill>
              </a:endParaRPr>
            </a:p>
          </p:txBody>
        </p:sp>
      </p:grpSp>
    </p:spTree>
    <p:extLst>
      <p:ext uri="{BB962C8B-B14F-4D97-AF65-F5344CB8AC3E}">
        <p14:creationId xmlns:p14="http://schemas.microsoft.com/office/powerpoint/2010/main" val="3075728928"/>
      </p:ext>
    </p:extLst>
  </p:cSld>
  <p:clrMap bg1="lt1" tx1="dk1" bg2="lt2" tx2="dk2" accent1="accent1" accent2="accent2" accent3="accent3" accent4="accent4" accent5="accent5" accent6="accent6" hlink="hlink" folHlink="folHlink"/>
  <p:sldLayoutIdLst>
    <p:sldLayoutId id="2147484025" r:id="rId1"/>
    <p:sldLayoutId id="2147484026" r:id="rId2"/>
    <p:sldLayoutId id="2147484027" r:id="rId3"/>
    <p:sldLayoutId id="2147484028" r:id="rId4"/>
    <p:sldLayoutId id="2147484029" r:id="rId5"/>
    <p:sldLayoutId id="2147484030" r:id="rId6"/>
    <p:sldLayoutId id="2147484031" r:id="rId7"/>
    <p:sldLayoutId id="2147484032" r:id="rId8"/>
    <p:sldLayoutId id="2147484033" r:id="rId9"/>
    <p:sldLayoutId id="2147484034" r:id="rId10"/>
    <p:sldLayoutId id="2147484035" r:id="rId11"/>
    <p:sldLayoutId id="2147484036" r:id="rId12"/>
  </p:sldLayoutIdLst>
  <mc:AlternateContent xmlns:mc="http://schemas.openxmlformats.org/markup-compatibility/2006" xmlns:p14="http://schemas.microsoft.com/office/powerpoint/2010/main">
    <mc:Choice Requires="p14">
      <p:transition p14:dur="10" advClick="0" advTm="4000">
        <p:push dir="r"/>
      </p:transition>
    </mc:Choice>
    <mc:Fallback xmlns="">
      <p:transition advClick="0" advTm="4000">
        <p:push dir="r"/>
      </p:transition>
    </mc:Fallback>
  </mc:AlternateConten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WeblySleek UI Semiligh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WeblySleek UI Semiligh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WeblySleek UI Semiligh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WeblySleek UI Semiligh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WeblySleek UI Semiligh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Marcador de título 1">
            <a:extLst>
              <a:ext uri="{FF2B5EF4-FFF2-40B4-BE49-F238E27FC236}">
                <a16:creationId xmlns:a16="http://schemas.microsoft.com/office/drawing/2014/main" id="{6699915F-588C-3A4C-935F-02ED3AC674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s-MX"/>
              <a:t>Haz clic para modificar el estilo de título del patrón</a:t>
            </a:r>
            <a:endParaRPr lang="es-ES_tradnl"/>
          </a:p>
        </p:txBody>
      </p:sp>
      <p:sp>
        <p:nvSpPr>
          <p:cNvPr id="3" name="Marcador de texto 2">
            <a:extLst>
              <a:ext uri="{FF2B5EF4-FFF2-40B4-BE49-F238E27FC236}">
                <a16:creationId xmlns:a16="http://schemas.microsoft.com/office/drawing/2014/main" id="{03574F8C-DB2F-7940-87BB-7CBBC7497D7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07CDC67E-7C40-1346-8281-0F23293083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6C7242-DE59-F342-8588-9887C401BB65}" type="datetimeFigureOut">
              <a:rPr lang="es-ES_tradnl" smtClean="0">
                <a:solidFill>
                  <a:prstClr val="black">
                    <a:tint val="75000"/>
                  </a:prstClr>
                </a:solidFill>
              </a:rPr>
              <a:pPr/>
              <a:t>27/01/2026</a:t>
            </a:fld>
            <a:endParaRPr lang="es-ES_tradnl">
              <a:solidFill>
                <a:prstClr val="black">
                  <a:tint val="75000"/>
                </a:prstClr>
              </a:solidFill>
            </a:endParaRPr>
          </a:p>
        </p:txBody>
      </p:sp>
      <p:sp>
        <p:nvSpPr>
          <p:cNvPr id="5" name="Marcador de pie de página 4">
            <a:extLst>
              <a:ext uri="{FF2B5EF4-FFF2-40B4-BE49-F238E27FC236}">
                <a16:creationId xmlns:a16="http://schemas.microsoft.com/office/drawing/2014/main" id="{A0A67A28-7DE5-204D-AACE-8D45900A79D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s-ES_tradnl">
              <a:solidFill>
                <a:prstClr val="black">
                  <a:tint val="75000"/>
                </a:prstClr>
              </a:solidFill>
            </a:endParaRPr>
          </a:p>
        </p:txBody>
      </p:sp>
      <p:sp>
        <p:nvSpPr>
          <p:cNvPr id="6" name="Marcador de número de diapositiva 5">
            <a:extLst>
              <a:ext uri="{FF2B5EF4-FFF2-40B4-BE49-F238E27FC236}">
                <a16:creationId xmlns:a16="http://schemas.microsoft.com/office/drawing/2014/main" id="{658F720A-8E36-FF4E-A071-25A56941013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A9576C5-C55E-4E4D-809A-340EAD673E42}" type="slidenum">
              <a:rPr lang="es-ES_tradnl" smtClean="0">
                <a:solidFill>
                  <a:prstClr val="black">
                    <a:tint val="75000"/>
                  </a:prstClr>
                </a:solidFill>
              </a:rPr>
              <a:pPr/>
              <a:t>‹#›</a:t>
            </a:fld>
            <a:endParaRPr lang="es-ES_tradnl">
              <a:solidFill>
                <a:prstClr val="black">
                  <a:tint val="75000"/>
                </a:prstClr>
              </a:solidFill>
            </a:endParaRPr>
          </a:p>
        </p:txBody>
      </p:sp>
    </p:spTree>
    <p:extLst>
      <p:ext uri="{BB962C8B-B14F-4D97-AF65-F5344CB8AC3E}">
        <p14:creationId xmlns:p14="http://schemas.microsoft.com/office/powerpoint/2010/main" val="2586804824"/>
      </p:ext>
    </p:extLst>
  </p:cSld>
  <p:clrMap bg1="lt1" tx1="dk1" bg2="lt2" tx2="dk2" accent1="accent1" accent2="accent2" accent3="accent3" accent4="accent4" accent5="accent5" accent6="accent6" hlink="hlink" folHlink="folHlink"/>
  <p:sldLayoutIdLst>
    <p:sldLayoutId id="2147484038" r:id="rId1"/>
    <p:sldLayoutId id="2147484039" r:id="rId2"/>
    <p:sldLayoutId id="2147484040" r:id="rId3"/>
    <p:sldLayoutId id="2147484041" r:id="rId4"/>
    <p:sldLayoutId id="2147484042" r:id="rId5"/>
    <p:sldLayoutId id="2147484043" r:id="rId6"/>
    <p:sldLayoutId id="2147484044" r:id="rId7"/>
    <p:sldLayoutId id="2147484045" r:id="rId8"/>
    <p:sldLayoutId id="2147484046" r:id="rId9"/>
    <p:sldLayoutId id="2147484047" r:id="rId10"/>
    <p:sldLayoutId id="214748404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s-MX"/>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WeblySleek UI Semilight" panose="020B0402040204020203" charset="0"/>
                <a:ea typeface="思源黑体 CN Regular" panose="020B0500000000000000" charset="-122"/>
                <a:cs typeface="WeblySleek UI Semilight" panose="020B0402040204020203" charset="0"/>
              </a:defRPr>
            </a:lvl1pPr>
          </a:lstStyle>
          <a:p>
            <a:fld id="{A684B914-9BB2-4713-9EBF-61770F406B81}" type="datetime1">
              <a:rPr lang="zh-CN" altLang="en-US" smtClean="0">
                <a:solidFill>
                  <a:prstClr val="black">
                    <a:tint val="75000"/>
                  </a:prstClr>
                </a:solidFill>
                <a:sym typeface="Arial"/>
              </a:rPr>
              <a:pPr/>
              <a:t>2026/1/27</a:t>
            </a:fld>
            <a:endParaRPr lang="zh-CN" altLang="en-US">
              <a:solidFill>
                <a:prstClr val="black">
                  <a:tint val="75000"/>
                </a:prstClr>
              </a:solidFill>
              <a:sym typeface="Arial"/>
            </a:endParaRPr>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WeblySleek UI Semilight" panose="020B0402040204020203" charset="0"/>
                <a:ea typeface="思源黑体 CN Regular" panose="020B0500000000000000" charset="-122"/>
                <a:cs typeface="WeblySleek UI Semilight" panose="020B0402040204020203" charset="0"/>
              </a:defRPr>
            </a:lvl1pPr>
          </a:lstStyle>
          <a:p>
            <a:endParaRPr lang="zh-CN" altLang="en-US">
              <a:solidFill>
                <a:prstClr val="black">
                  <a:tint val="75000"/>
                </a:prstClr>
              </a:solidFill>
              <a:sym typeface="Arial"/>
            </a:endParaRPr>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WeblySleek UI Semilight" panose="020B0402040204020203" charset="0"/>
                <a:ea typeface="思源黑体 CN Regular" panose="020B0500000000000000" charset="-122"/>
                <a:cs typeface="WeblySleek UI Semilight" panose="020B0402040204020203" charset="0"/>
              </a:defRPr>
            </a:lvl1pPr>
          </a:lstStyle>
          <a:p>
            <a:fld id="{62B6538A-33AE-45EB-868C-14B9E34ED961}" type="slidenum">
              <a:rPr lang="zh-CN" altLang="en-US" smtClean="0">
                <a:solidFill>
                  <a:prstClr val="black">
                    <a:tint val="75000"/>
                  </a:prstClr>
                </a:solidFill>
                <a:sym typeface="Arial"/>
              </a:rPr>
              <a:pPr/>
              <a:t>‹#›</a:t>
            </a:fld>
            <a:endParaRPr lang="zh-CN" altLang="en-US">
              <a:solidFill>
                <a:prstClr val="black">
                  <a:tint val="75000"/>
                </a:prstClr>
              </a:solidFill>
              <a:sym typeface="Arial"/>
            </a:endParaRPr>
          </a:p>
        </p:txBody>
      </p:sp>
    </p:spTree>
    <p:extLst>
      <p:ext uri="{BB962C8B-B14F-4D97-AF65-F5344CB8AC3E}">
        <p14:creationId xmlns:p14="http://schemas.microsoft.com/office/powerpoint/2010/main" val="1355303481"/>
      </p:ext>
    </p:extLst>
  </p:cSld>
  <p:clrMap bg1="lt1" tx1="dk1" bg2="lt2" tx2="dk2" accent1="accent1" accent2="accent2" accent3="accent3" accent4="accent4" accent5="accent5" accent6="accent6" hlink="hlink" folHlink="folHlink"/>
  <p:sldLayoutIdLst>
    <p:sldLayoutId id="2147484050" r:id="rId1"/>
    <p:sldLayoutId id="2147484051" r:id="rId2"/>
    <p:sldLayoutId id="2147484052" r:id="rId3"/>
    <p:sldLayoutId id="2147484053" r:id="rId4"/>
  </p:sldLayoutIdLst>
  <p:hf hdr="0" ftr="0" dt="0"/>
  <p:txStyles>
    <p:titleStyle>
      <a:lvl1pPr algn="l" defTabSz="914400" rtl="0" eaLnBrk="1" latinLnBrk="0" hangingPunct="1">
        <a:lnSpc>
          <a:spcPct val="90000"/>
        </a:lnSpc>
        <a:spcBef>
          <a:spcPct val="0"/>
        </a:spcBef>
        <a:buNone/>
        <a:defRPr sz="4400" kern="1200">
          <a:solidFill>
            <a:schemeClr val="tx1"/>
          </a:solidFill>
          <a:latin typeface="WeblySleek UI Semilight" panose="020B0402040204020203" charset="0"/>
          <a:ea typeface="思源黑体 CN Regular" panose="020B0500000000000000" charset="-122"/>
          <a:cs typeface="WeblySleek UI Semilight" panose="020B0402040204020203"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WeblySleek UI Semilight" panose="020B0402040204020203" charset="0"/>
          <a:ea typeface="思源黑体 CN Regular" panose="020B0500000000000000" charset="-122"/>
          <a:cs typeface="WeblySleek UI Semilight" panose="020B0402040204020203"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WeblySleek UI Semilight" panose="020B0402040204020203" charset="0"/>
          <a:ea typeface="思源黑体 CN Regular" panose="020B0500000000000000" charset="-122"/>
          <a:cs typeface="WeblySleek UI Semilight" panose="020B0402040204020203"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WeblySleek UI Semilight" panose="020B0402040204020203" charset="0"/>
          <a:ea typeface="思源黑体 CN Regular" panose="020B0500000000000000" charset="-122"/>
          <a:cs typeface="WeblySleek UI Semilight" panose="020B0402040204020203"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WeblySleek UI Semilight" panose="020B0402040204020203" charset="0"/>
          <a:ea typeface="思源黑体 CN Regular" panose="020B0500000000000000" charset="-122"/>
          <a:cs typeface="WeblySleek UI Semilight" panose="020B0402040204020203"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WeblySleek UI Semilight" panose="020B0402040204020203" charset="0"/>
          <a:ea typeface="思源黑体 CN Regular" panose="020B0500000000000000" charset="-122"/>
          <a:cs typeface="WeblySleek UI Semilight" panose="020B0402040204020203"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WeblySleek UI Semilight" panose="020B0402040204020203" charset="0"/>
                <a:ea typeface="思源黑体 CN Regular" panose="020B0500000000000000" charset="-122"/>
                <a:cs typeface="WeblySleek UI Semilight" panose="020B0402040204020203" charset="0"/>
              </a:defRPr>
            </a:lvl1pPr>
          </a:lstStyle>
          <a:p>
            <a:fld id="{A684B914-9BB2-4713-9EBF-61770F406B81}" type="datetime1">
              <a:rPr lang="zh-CN" altLang="en-US" smtClean="0">
                <a:solidFill>
                  <a:prstClr val="black">
                    <a:tint val="75000"/>
                  </a:prstClr>
                </a:solidFill>
                <a:sym typeface="Arial"/>
              </a:rPr>
              <a:pPr/>
              <a:t>2026/1/27</a:t>
            </a:fld>
            <a:endParaRPr lang="zh-CN" altLang="en-US">
              <a:solidFill>
                <a:prstClr val="black">
                  <a:tint val="75000"/>
                </a:prstClr>
              </a:solidFill>
              <a:sym typeface="Arial"/>
            </a:endParaRPr>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WeblySleek UI Semilight" panose="020B0402040204020203" charset="0"/>
                <a:ea typeface="思源黑体 CN Regular" panose="020B0500000000000000" charset="-122"/>
                <a:cs typeface="WeblySleek UI Semilight" panose="020B0402040204020203" charset="0"/>
              </a:defRPr>
            </a:lvl1pPr>
          </a:lstStyle>
          <a:p>
            <a:endParaRPr lang="zh-CN" altLang="en-US">
              <a:solidFill>
                <a:prstClr val="black">
                  <a:tint val="75000"/>
                </a:prstClr>
              </a:solidFill>
              <a:sym typeface="Arial"/>
            </a:endParaRPr>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WeblySleek UI Semilight" panose="020B0402040204020203" charset="0"/>
                <a:ea typeface="思源黑体 CN Regular" panose="020B0500000000000000" charset="-122"/>
                <a:cs typeface="WeblySleek UI Semilight" panose="020B0402040204020203" charset="0"/>
              </a:defRPr>
            </a:lvl1pPr>
          </a:lstStyle>
          <a:p>
            <a:fld id="{62B6538A-33AE-45EB-868C-14B9E34ED961}" type="slidenum">
              <a:rPr lang="zh-CN" altLang="en-US" smtClean="0">
                <a:solidFill>
                  <a:prstClr val="black">
                    <a:tint val="75000"/>
                  </a:prstClr>
                </a:solidFill>
                <a:sym typeface="Arial"/>
              </a:rPr>
              <a:pPr/>
              <a:t>‹#›</a:t>
            </a:fld>
            <a:endParaRPr lang="zh-CN" altLang="en-US">
              <a:solidFill>
                <a:prstClr val="black">
                  <a:tint val="75000"/>
                </a:prstClr>
              </a:solidFill>
              <a:sym typeface="Arial"/>
            </a:endParaRPr>
          </a:p>
        </p:txBody>
      </p:sp>
      <p:grpSp>
        <p:nvGrpSpPr>
          <p:cNvPr id="9" name="Group 8"/>
          <p:cNvGrpSpPr/>
          <p:nvPr userDrawn="1"/>
        </p:nvGrpSpPr>
        <p:grpSpPr>
          <a:xfrm>
            <a:off x="10560420" y="6417048"/>
            <a:ext cx="1703298" cy="295462"/>
            <a:chOff x="10560420" y="6417048"/>
            <a:chExt cx="1703298" cy="295462"/>
          </a:xfrm>
        </p:grpSpPr>
        <p:sp>
          <p:nvSpPr>
            <p:cNvPr id="7" name="Rounded Rectangle 6">
              <a:hlinkClick r:id="rId5" action="ppaction://hlinksldjump"/>
            </p:cNvPr>
            <p:cNvSpPr/>
            <p:nvPr userDrawn="1"/>
          </p:nvSpPr>
          <p:spPr>
            <a:xfrm>
              <a:off x="10560420" y="6417048"/>
              <a:ext cx="1372666" cy="295462"/>
            </a:xfrm>
            <a:prstGeom prst="roundRect">
              <a:avLst/>
            </a:prstGeom>
            <a:solidFill>
              <a:schemeClr val="bg1">
                <a:lumMod val="95000"/>
              </a:schemeClr>
            </a:solidFill>
            <a:ln w="12700">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prstClr val="white"/>
                </a:solidFill>
                <a:sym typeface="Arial"/>
              </a:endParaRPr>
            </a:p>
          </p:txBody>
        </p:sp>
        <p:sp>
          <p:nvSpPr>
            <p:cNvPr id="8" name="TextBox 7">
              <a:hlinkClick r:id="rId5" action="ppaction://hlinksldjump"/>
            </p:cNvPr>
            <p:cNvSpPr txBox="1"/>
            <p:nvPr userDrawn="1"/>
          </p:nvSpPr>
          <p:spPr>
            <a:xfrm>
              <a:off x="10560420" y="6446158"/>
              <a:ext cx="1703298" cy="260815"/>
            </a:xfrm>
            <a:prstGeom prst="rect">
              <a:avLst/>
            </a:prstGeom>
            <a:noFill/>
          </p:spPr>
          <p:txBody>
            <a:bodyPr wrap="square" rtlCol="0">
              <a:spAutoFit/>
            </a:bodyPr>
            <a:lstStyle/>
            <a:p>
              <a:r>
                <a:rPr lang="en-IN" sz="1050" b="1" spc="40" dirty="0">
                  <a:solidFill>
                    <a:prstClr val="white"/>
                  </a:solidFill>
                  <a:cs typeface="Arial"/>
                  <a:sym typeface="Arial"/>
                  <a:hlinkClick r:id="rId5" action="ppaction://hlinksldjump"/>
                </a:rPr>
                <a:t>Product Categories</a:t>
              </a:r>
              <a:endParaRPr lang="en-IN" sz="1050" b="1" spc="40" dirty="0">
                <a:solidFill>
                  <a:prstClr val="white"/>
                </a:solidFill>
                <a:cs typeface="Arial"/>
                <a:sym typeface="Arial"/>
              </a:endParaRPr>
            </a:p>
          </p:txBody>
        </p:sp>
      </p:grpSp>
    </p:spTree>
    <p:extLst>
      <p:ext uri="{BB962C8B-B14F-4D97-AF65-F5344CB8AC3E}">
        <p14:creationId xmlns:p14="http://schemas.microsoft.com/office/powerpoint/2010/main" val="78289306"/>
      </p:ext>
    </p:extLst>
  </p:cSld>
  <p:clrMap bg1="lt1" tx1="dk1" bg2="lt2" tx2="dk2" accent1="accent1" accent2="accent2" accent3="accent3" accent4="accent4" accent5="accent5" accent6="accent6" hlink="hlink" folHlink="folHlink"/>
  <p:sldLayoutIdLst>
    <p:sldLayoutId id="2147484055" r:id="rId1"/>
    <p:sldLayoutId id="2147484056" r:id="rId2"/>
    <p:sldLayoutId id="2147484057" r:id="rId3"/>
  </p:sldLayoutIdLst>
  <mc:AlternateContent xmlns:mc="http://schemas.openxmlformats.org/markup-compatibility/2006" xmlns:p14="http://schemas.microsoft.com/office/powerpoint/2010/main">
    <mc:Choice Requires="p14">
      <p:transition spd="slow" p14:dur="2000" advTm="4000"/>
    </mc:Choice>
    <mc:Fallback xmlns="">
      <p:transition spd="slow" advTm="4000"/>
    </mc:Fallback>
  </mc:AlternateContent>
  <p:hf hdr="0" ftr="0" dt="0"/>
  <p:txStyles>
    <p:titleStyle>
      <a:lvl1pPr algn="l" defTabSz="914400" rtl="0" eaLnBrk="1" latinLnBrk="0" hangingPunct="1">
        <a:lnSpc>
          <a:spcPct val="90000"/>
        </a:lnSpc>
        <a:spcBef>
          <a:spcPct val="0"/>
        </a:spcBef>
        <a:buNone/>
        <a:defRPr sz="4400" kern="1200">
          <a:solidFill>
            <a:schemeClr val="tx1"/>
          </a:solidFill>
          <a:latin typeface="WeblySleek UI Semilight" panose="020B0402040204020203" charset="0"/>
          <a:ea typeface="思源黑体 CN Regular" panose="020B0500000000000000" charset="-122"/>
          <a:cs typeface="WeblySleek UI Semilight" panose="020B0402040204020203"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WeblySleek UI Semilight" panose="020B0402040204020203" charset="0"/>
          <a:ea typeface="思源黑体 CN Regular" panose="020B0500000000000000" charset="-122"/>
          <a:cs typeface="WeblySleek UI Semilight" panose="020B0402040204020203"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WeblySleek UI Semilight" panose="020B0402040204020203" charset="0"/>
          <a:ea typeface="思源黑体 CN Regular" panose="020B0500000000000000" charset="-122"/>
          <a:cs typeface="WeblySleek UI Semilight" panose="020B0402040204020203"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WeblySleek UI Semilight" panose="020B0402040204020203" charset="0"/>
          <a:ea typeface="思源黑体 CN Regular" panose="020B0500000000000000" charset="-122"/>
          <a:cs typeface="WeblySleek UI Semilight" panose="020B0402040204020203"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WeblySleek UI Semilight" panose="020B0402040204020203" charset="0"/>
          <a:ea typeface="思源黑体 CN Regular" panose="020B0500000000000000" charset="-122"/>
          <a:cs typeface="WeblySleek UI Semilight" panose="020B0402040204020203"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WeblySleek UI Semilight" panose="020B0402040204020203" charset="0"/>
          <a:ea typeface="思源黑体 CN Regular" panose="020B0500000000000000" charset="-122"/>
          <a:cs typeface="WeblySleek UI Semilight" panose="020B0402040204020203"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WeblySleek UI Semilight" panose="020B0402040204020203" charset="0"/>
                <a:ea typeface="思源黑体 CN Regular" panose="020B0500000000000000" charset="-122"/>
                <a:cs typeface="WeblySleek UI Semilight" panose="020B0402040204020203" charset="0"/>
              </a:defRPr>
            </a:lvl1pPr>
          </a:lstStyle>
          <a:p>
            <a:pPr>
              <a:buClrTx/>
              <a:buFontTx/>
              <a:buNone/>
            </a:pPr>
            <a:fld id="{A684B914-9BB2-4713-9EBF-61770F406B81}" type="datetime1">
              <a:rPr lang="zh-CN" altLang="en-US" kern="1200" smtClean="0">
                <a:solidFill>
                  <a:prstClr val="black">
                    <a:tint val="75000"/>
                  </a:prstClr>
                </a:solidFill>
              </a:rPr>
              <a:pPr>
                <a:buClrTx/>
                <a:buFontTx/>
                <a:buNone/>
              </a:pPr>
              <a:t>2026/1/27</a:t>
            </a:fld>
            <a:endParaRPr lang="zh-CN" altLang="en-US" kern="1200">
              <a:solidFill>
                <a:prstClr val="black">
                  <a:tint val="75000"/>
                </a:prstClr>
              </a:solidFill>
            </a:endParaRPr>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WeblySleek UI Semilight" panose="020B0402040204020203" charset="0"/>
                <a:ea typeface="思源黑体 CN Regular" panose="020B0500000000000000" charset="-122"/>
                <a:cs typeface="WeblySleek UI Semilight" panose="020B0402040204020203" charset="0"/>
              </a:defRPr>
            </a:lvl1pPr>
          </a:lstStyle>
          <a:p>
            <a:pPr>
              <a:buClrTx/>
              <a:buFontTx/>
              <a:buNone/>
            </a:pPr>
            <a:endParaRPr lang="zh-CN" altLang="en-US" kern="1200">
              <a:solidFill>
                <a:prstClr val="black">
                  <a:tint val="75000"/>
                </a:prstClr>
              </a:solidFill>
            </a:endParaRPr>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WeblySleek UI Semilight" panose="020B0402040204020203" charset="0"/>
                <a:ea typeface="思源黑体 CN Regular" panose="020B0500000000000000" charset="-122"/>
                <a:cs typeface="WeblySleek UI Semilight" panose="020B0402040204020203" charset="0"/>
              </a:defRPr>
            </a:lvl1pPr>
          </a:lstStyle>
          <a:p>
            <a:pPr>
              <a:buClrTx/>
              <a:buFontTx/>
              <a:buNone/>
            </a:pPr>
            <a:fld id="{62B6538A-33AE-45EB-868C-14B9E34ED961}" type="slidenum">
              <a:rPr lang="zh-CN" altLang="en-US" kern="1200" smtClean="0">
                <a:solidFill>
                  <a:prstClr val="black">
                    <a:tint val="75000"/>
                  </a:prstClr>
                </a:solidFill>
              </a:rPr>
              <a:pPr>
                <a:buClrTx/>
                <a:buFontTx/>
                <a:buNone/>
              </a:pPr>
              <a:t>‹#›</a:t>
            </a:fld>
            <a:endParaRPr lang="zh-CN" altLang="en-US" kern="1200">
              <a:solidFill>
                <a:prstClr val="black">
                  <a:tint val="75000"/>
                </a:prstClr>
              </a:solidFill>
            </a:endParaRPr>
          </a:p>
        </p:txBody>
      </p:sp>
      <p:grpSp>
        <p:nvGrpSpPr>
          <p:cNvPr id="9" name="Group 8"/>
          <p:cNvGrpSpPr/>
          <p:nvPr userDrawn="1"/>
        </p:nvGrpSpPr>
        <p:grpSpPr>
          <a:xfrm>
            <a:off x="10560420" y="6417048"/>
            <a:ext cx="1703298" cy="295462"/>
            <a:chOff x="10560420" y="6417048"/>
            <a:chExt cx="1703298" cy="295462"/>
          </a:xfrm>
        </p:grpSpPr>
        <p:sp>
          <p:nvSpPr>
            <p:cNvPr id="7" name="Rounded Rectangle 6">
              <a:hlinkClick r:id="rId5" action="ppaction://hlinksldjump"/>
            </p:cNvPr>
            <p:cNvSpPr/>
            <p:nvPr userDrawn="1"/>
          </p:nvSpPr>
          <p:spPr>
            <a:xfrm>
              <a:off x="10560420" y="6417048"/>
              <a:ext cx="1372666" cy="295462"/>
            </a:xfrm>
            <a:prstGeom prst="roundRect">
              <a:avLst/>
            </a:prstGeom>
            <a:solidFill>
              <a:schemeClr val="bg1">
                <a:lumMod val="95000"/>
              </a:schemeClr>
            </a:solidFill>
            <a:ln w="12700">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ClrTx/>
                <a:buFontTx/>
                <a:buNone/>
              </a:pPr>
              <a:endParaRPr lang="en-IN" sz="1800" kern="1200">
                <a:solidFill>
                  <a:prstClr val="white"/>
                </a:solidFill>
              </a:endParaRPr>
            </a:p>
          </p:txBody>
        </p:sp>
        <p:sp>
          <p:nvSpPr>
            <p:cNvPr id="8" name="TextBox 7">
              <a:hlinkClick r:id="rId5" action="ppaction://hlinksldjump"/>
            </p:cNvPr>
            <p:cNvSpPr txBox="1"/>
            <p:nvPr userDrawn="1"/>
          </p:nvSpPr>
          <p:spPr>
            <a:xfrm>
              <a:off x="10560420" y="6446158"/>
              <a:ext cx="1703298" cy="260815"/>
            </a:xfrm>
            <a:prstGeom prst="rect">
              <a:avLst/>
            </a:prstGeom>
            <a:noFill/>
          </p:spPr>
          <p:txBody>
            <a:bodyPr wrap="square" rtlCol="0">
              <a:spAutoFit/>
            </a:bodyPr>
            <a:lstStyle/>
            <a:p>
              <a:pPr>
                <a:buClrTx/>
                <a:buFontTx/>
                <a:buNone/>
              </a:pPr>
              <a:r>
                <a:rPr lang="en-IN" sz="1050" b="1" kern="1200" spc="40" dirty="0">
                  <a:solidFill>
                    <a:prstClr val="white"/>
                  </a:solidFill>
                  <a:latin typeface="WeblySleek UI Semilight"/>
                  <a:ea typeface="+mn-ea"/>
                  <a:cs typeface="+mn-cs"/>
                  <a:hlinkClick r:id="rId5" action="ppaction://hlinksldjump"/>
                </a:rPr>
                <a:t>Product Categories</a:t>
              </a:r>
              <a:endParaRPr lang="en-IN" sz="1050" b="1" kern="1200" spc="40" dirty="0">
                <a:solidFill>
                  <a:prstClr val="white"/>
                </a:solidFill>
                <a:latin typeface="WeblySleek UI Semilight"/>
                <a:ea typeface="+mn-ea"/>
                <a:cs typeface="+mn-cs"/>
              </a:endParaRPr>
            </a:p>
          </p:txBody>
        </p:sp>
      </p:grpSp>
    </p:spTree>
    <p:extLst>
      <p:ext uri="{BB962C8B-B14F-4D97-AF65-F5344CB8AC3E}">
        <p14:creationId xmlns:p14="http://schemas.microsoft.com/office/powerpoint/2010/main" val="18107098"/>
      </p:ext>
    </p:extLst>
  </p:cSld>
  <p:clrMap bg1="lt1" tx1="dk1" bg2="lt2" tx2="dk2" accent1="accent1" accent2="accent2" accent3="accent3" accent4="accent4" accent5="accent5" accent6="accent6" hlink="hlink" folHlink="folHlink"/>
  <p:sldLayoutIdLst>
    <p:sldLayoutId id="2147484059" r:id="rId1"/>
    <p:sldLayoutId id="2147484060" r:id="rId2"/>
    <p:sldLayoutId id="2147484061" r:id="rId3"/>
  </p:sldLayoutIdLst>
  <mc:AlternateContent xmlns:mc="http://schemas.openxmlformats.org/markup-compatibility/2006" xmlns:p14="http://schemas.microsoft.com/office/powerpoint/2010/main">
    <mc:Choice Requires="p14">
      <p:transition spd="slow" p14:dur="2000" advTm="4000"/>
    </mc:Choice>
    <mc:Fallback xmlns="">
      <p:transition spd="slow" advTm="4000"/>
    </mc:Fallback>
  </mc:AlternateContent>
  <p:hf hdr="0" ftr="0" dt="0"/>
  <p:txStyles>
    <p:titleStyle>
      <a:lvl1pPr algn="l" defTabSz="914400" rtl="0" eaLnBrk="1" latinLnBrk="0" hangingPunct="1">
        <a:lnSpc>
          <a:spcPct val="90000"/>
        </a:lnSpc>
        <a:spcBef>
          <a:spcPct val="0"/>
        </a:spcBef>
        <a:buNone/>
        <a:defRPr sz="4400" kern="1200">
          <a:solidFill>
            <a:schemeClr val="tx1"/>
          </a:solidFill>
          <a:latin typeface="WeblySleek UI Semilight" panose="020B0402040204020203" charset="0"/>
          <a:ea typeface="思源黑体 CN Regular" panose="020B0500000000000000" charset="-122"/>
          <a:cs typeface="WeblySleek UI Semilight" panose="020B0402040204020203"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WeblySleek UI Semilight" panose="020B0402040204020203" charset="0"/>
          <a:ea typeface="思源黑体 CN Regular" panose="020B0500000000000000" charset="-122"/>
          <a:cs typeface="WeblySleek UI Semilight" panose="020B0402040204020203"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WeblySleek UI Semilight" panose="020B0402040204020203" charset="0"/>
          <a:ea typeface="思源黑体 CN Regular" panose="020B0500000000000000" charset="-122"/>
          <a:cs typeface="WeblySleek UI Semilight" panose="020B0402040204020203"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WeblySleek UI Semilight" panose="020B0402040204020203" charset="0"/>
          <a:ea typeface="思源黑体 CN Regular" panose="020B0500000000000000" charset="-122"/>
          <a:cs typeface="WeblySleek UI Semilight" panose="020B0402040204020203"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WeblySleek UI Semilight" panose="020B0402040204020203" charset="0"/>
          <a:ea typeface="思源黑体 CN Regular" panose="020B0500000000000000" charset="-122"/>
          <a:cs typeface="WeblySleek UI Semilight" panose="020B0402040204020203"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WeblySleek UI Semilight" panose="020B0402040204020203" charset="0"/>
          <a:ea typeface="思源黑体 CN Regular" panose="020B0500000000000000" charset="-122"/>
          <a:cs typeface="WeblySleek UI Semilight" panose="020B0402040204020203"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Marcador de título 1">
            <a:extLst>
              <a:ext uri="{FF2B5EF4-FFF2-40B4-BE49-F238E27FC236}">
                <a16:creationId xmlns:a16="http://schemas.microsoft.com/office/drawing/2014/main" id="{6699915F-588C-3A4C-935F-02ED3AC674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s-MX"/>
              <a:t>Haz clic para modificar el estilo de título del patrón</a:t>
            </a:r>
            <a:endParaRPr lang="es-ES_tradnl"/>
          </a:p>
        </p:txBody>
      </p:sp>
      <p:sp>
        <p:nvSpPr>
          <p:cNvPr id="3" name="Marcador de texto 2">
            <a:extLst>
              <a:ext uri="{FF2B5EF4-FFF2-40B4-BE49-F238E27FC236}">
                <a16:creationId xmlns:a16="http://schemas.microsoft.com/office/drawing/2014/main" id="{03574F8C-DB2F-7940-87BB-7CBBC7497D7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07CDC67E-7C40-1346-8281-0F23293083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6C7242-DE59-F342-8588-9887C401BB65}" type="datetimeFigureOut">
              <a:rPr lang="es-ES_tradnl" smtClean="0"/>
              <a:t>27/01/2026</a:t>
            </a:fld>
            <a:endParaRPr lang="es-ES_tradnl" dirty="0"/>
          </a:p>
        </p:txBody>
      </p:sp>
      <p:sp>
        <p:nvSpPr>
          <p:cNvPr id="5" name="Marcador de pie de página 4">
            <a:extLst>
              <a:ext uri="{FF2B5EF4-FFF2-40B4-BE49-F238E27FC236}">
                <a16:creationId xmlns:a16="http://schemas.microsoft.com/office/drawing/2014/main" id="{A0A67A28-7DE5-204D-AACE-8D45900A79D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s-ES_tradnl" dirty="0"/>
          </a:p>
        </p:txBody>
      </p:sp>
      <p:sp>
        <p:nvSpPr>
          <p:cNvPr id="6" name="Marcador de número de diapositiva 5">
            <a:extLst>
              <a:ext uri="{FF2B5EF4-FFF2-40B4-BE49-F238E27FC236}">
                <a16:creationId xmlns:a16="http://schemas.microsoft.com/office/drawing/2014/main" id="{658F720A-8E36-FF4E-A071-25A56941013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A9576C5-C55E-4E4D-809A-340EAD673E42}" type="slidenum">
              <a:rPr lang="es-ES_tradnl" smtClean="0"/>
              <a:t>‹#›</a:t>
            </a:fld>
            <a:endParaRPr lang="es-ES_tradnl" dirty="0"/>
          </a:p>
        </p:txBody>
      </p:sp>
    </p:spTree>
    <p:extLst>
      <p:ext uri="{BB962C8B-B14F-4D97-AF65-F5344CB8AC3E}">
        <p14:creationId xmlns:p14="http://schemas.microsoft.com/office/powerpoint/2010/main" val="1248005566"/>
      </p:ext>
    </p:extLst>
  </p:cSld>
  <p:clrMap bg1="lt1" tx1="dk1" bg2="lt2" tx2="dk2" accent1="accent1" accent2="accent2" accent3="accent3" accent4="accent4" accent5="accent5" accent6="accent6" hlink="hlink" folHlink="folHlink"/>
  <p:sldLayoutIdLst>
    <p:sldLayoutId id="2147484063" r:id="rId1"/>
    <p:sldLayoutId id="2147484064" r:id="rId2"/>
    <p:sldLayoutId id="2147484065" r:id="rId3"/>
    <p:sldLayoutId id="2147484066" r:id="rId4"/>
    <p:sldLayoutId id="2147484067" r:id="rId5"/>
    <p:sldLayoutId id="2147484068" r:id="rId6"/>
    <p:sldLayoutId id="2147484069" r:id="rId7"/>
    <p:sldLayoutId id="2147484070" r:id="rId8"/>
    <p:sldLayoutId id="2147484071" r:id="rId9"/>
    <p:sldLayoutId id="2147484072" r:id="rId10"/>
    <p:sldLayoutId id="2147484073" r:id="rId11"/>
    <p:sldLayoutId id="2147484074" r:id="rId12"/>
    <p:sldLayoutId id="2147484075"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s-MX"/>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jpeg"/><Relationship Id="rId7" Type="http://schemas.openxmlformats.org/officeDocument/2006/relationships/image" Target="../media/image17.png"/><Relationship Id="rId2" Type="http://schemas.openxmlformats.org/officeDocument/2006/relationships/notesSlide" Target="../notesSlides/notesSlide1.xml"/><Relationship Id="rId1" Type="http://schemas.openxmlformats.org/officeDocument/2006/relationships/slideLayout" Target="../slideLayouts/slideLayout176.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 Id="rId9" Type="http://schemas.openxmlformats.org/officeDocument/2006/relationships/image" Target="../media/image19.png"/></Relationships>
</file>

<file path=ppt/slides/_rels/slide2.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6.png"/><Relationship Id="rId7" Type="http://schemas.openxmlformats.org/officeDocument/2006/relationships/image" Target="../media/image23.png"/><Relationship Id="rId12"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31.xml"/><Relationship Id="rId6" Type="http://schemas.openxmlformats.org/officeDocument/2006/relationships/image" Target="../media/image22.png"/><Relationship Id="rId11" Type="http://schemas.openxmlformats.org/officeDocument/2006/relationships/image" Target="../media/image26.jpeg"/><Relationship Id="rId5" Type="http://schemas.openxmlformats.org/officeDocument/2006/relationships/image" Target="../media/image21.png"/><Relationship Id="rId10" Type="http://schemas.openxmlformats.org/officeDocument/2006/relationships/image" Target="../media/image19.png"/><Relationship Id="rId4" Type="http://schemas.openxmlformats.org/officeDocument/2006/relationships/image" Target="../media/image20.png"/><Relationship Id="rId9" Type="http://schemas.openxmlformats.org/officeDocument/2006/relationships/image" Target="../media/image25.png"/></Relationships>
</file>

<file path=ppt/slides/_rels/slide3.xml.rels><?xml version="1.0" encoding="UTF-8" standalone="yes"?>
<Relationships xmlns="http://schemas.openxmlformats.org/package/2006/relationships"><Relationship Id="rId8" Type="http://schemas.openxmlformats.org/officeDocument/2006/relationships/image" Target="../media/image32.png"/><Relationship Id="rId13" Type="http://schemas.openxmlformats.org/officeDocument/2006/relationships/image" Target="../media/image37.png"/><Relationship Id="rId18" Type="http://schemas.openxmlformats.org/officeDocument/2006/relationships/image" Target="../media/image42.png"/><Relationship Id="rId3" Type="http://schemas.openxmlformats.org/officeDocument/2006/relationships/image" Target="../media/image16.png"/><Relationship Id="rId21" Type="http://schemas.openxmlformats.org/officeDocument/2006/relationships/image" Target="../media/image45.png"/><Relationship Id="rId7" Type="http://schemas.openxmlformats.org/officeDocument/2006/relationships/image" Target="../media/image31.png"/><Relationship Id="rId12" Type="http://schemas.openxmlformats.org/officeDocument/2006/relationships/image" Target="../media/image36.png"/><Relationship Id="rId17" Type="http://schemas.openxmlformats.org/officeDocument/2006/relationships/image" Target="../media/image41.png"/><Relationship Id="rId2" Type="http://schemas.openxmlformats.org/officeDocument/2006/relationships/notesSlide" Target="../notesSlides/notesSlide3.xml"/><Relationship Id="rId16" Type="http://schemas.openxmlformats.org/officeDocument/2006/relationships/image" Target="../media/image40.png"/><Relationship Id="rId20" Type="http://schemas.openxmlformats.org/officeDocument/2006/relationships/image" Target="../media/image44.png"/><Relationship Id="rId1" Type="http://schemas.openxmlformats.org/officeDocument/2006/relationships/slideLayout" Target="../slideLayouts/slideLayout181.xml"/><Relationship Id="rId6" Type="http://schemas.openxmlformats.org/officeDocument/2006/relationships/image" Target="../media/image30.png"/><Relationship Id="rId11" Type="http://schemas.openxmlformats.org/officeDocument/2006/relationships/image" Target="../media/image35.png"/><Relationship Id="rId5" Type="http://schemas.openxmlformats.org/officeDocument/2006/relationships/image" Target="../media/image29.png"/><Relationship Id="rId15" Type="http://schemas.openxmlformats.org/officeDocument/2006/relationships/image" Target="../media/image39.png"/><Relationship Id="rId10" Type="http://schemas.openxmlformats.org/officeDocument/2006/relationships/image" Target="../media/image34.png"/><Relationship Id="rId19" Type="http://schemas.openxmlformats.org/officeDocument/2006/relationships/image" Target="../media/image43.png"/><Relationship Id="rId4" Type="http://schemas.openxmlformats.org/officeDocument/2006/relationships/image" Target="../media/image28.png"/><Relationship Id="rId9" Type="http://schemas.openxmlformats.org/officeDocument/2006/relationships/image" Target="../media/image33.png"/><Relationship Id="rId14" Type="http://schemas.openxmlformats.org/officeDocument/2006/relationships/image" Target="../media/image38.png"/><Relationship Id="rId22" Type="http://schemas.openxmlformats.org/officeDocument/2006/relationships/image" Target="../media/image46.png"/></Relationships>
</file>

<file path=ppt/slides/_rels/slide4.xml.rels><?xml version="1.0" encoding="UTF-8" standalone="yes"?>
<Relationships xmlns="http://schemas.openxmlformats.org/package/2006/relationships"><Relationship Id="rId8" Type="http://schemas.openxmlformats.org/officeDocument/2006/relationships/image" Target="../media/image49.png"/><Relationship Id="rId13" Type="http://schemas.openxmlformats.org/officeDocument/2006/relationships/image" Target="../media/image54.png"/><Relationship Id="rId18" Type="http://schemas.openxmlformats.org/officeDocument/2006/relationships/image" Target="../media/image59.png"/><Relationship Id="rId26" Type="http://schemas.openxmlformats.org/officeDocument/2006/relationships/image" Target="../media/image67.png"/><Relationship Id="rId3" Type="http://schemas.openxmlformats.org/officeDocument/2006/relationships/image" Target="../media/image47.png"/><Relationship Id="rId21" Type="http://schemas.openxmlformats.org/officeDocument/2006/relationships/image" Target="../media/image62.jpeg"/><Relationship Id="rId7" Type="http://schemas.openxmlformats.org/officeDocument/2006/relationships/image" Target="../media/image48.png"/><Relationship Id="rId12" Type="http://schemas.openxmlformats.org/officeDocument/2006/relationships/image" Target="../media/image53.png"/><Relationship Id="rId17" Type="http://schemas.openxmlformats.org/officeDocument/2006/relationships/image" Target="../media/image58.png"/><Relationship Id="rId25" Type="http://schemas.openxmlformats.org/officeDocument/2006/relationships/image" Target="../media/image66.png"/><Relationship Id="rId2" Type="http://schemas.openxmlformats.org/officeDocument/2006/relationships/notesSlide" Target="../notesSlides/notesSlide4.xml"/><Relationship Id="rId16" Type="http://schemas.openxmlformats.org/officeDocument/2006/relationships/image" Target="../media/image57.png"/><Relationship Id="rId20" Type="http://schemas.openxmlformats.org/officeDocument/2006/relationships/image" Target="../media/image61.png"/><Relationship Id="rId29" Type="http://schemas.openxmlformats.org/officeDocument/2006/relationships/image" Target="../media/image70.png"/><Relationship Id="rId1" Type="http://schemas.openxmlformats.org/officeDocument/2006/relationships/slideLayout" Target="../slideLayouts/slideLayout184.xml"/><Relationship Id="rId6" Type="http://schemas.openxmlformats.org/officeDocument/2006/relationships/image" Target="../media/image19.png"/><Relationship Id="rId11" Type="http://schemas.openxmlformats.org/officeDocument/2006/relationships/image" Target="../media/image52.png"/><Relationship Id="rId24" Type="http://schemas.openxmlformats.org/officeDocument/2006/relationships/image" Target="../media/image65.png"/><Relationship Id="rId32" Type="http://schemas.openxmlformats.org/officeDocument/2006/relationships/image" Target="../media/image73.png"/><Relationship Id="rId5" Type="http://schemas.openxmlformats.org/officeDocument/2006/relationships/image" Target="../media/image16.png"/><Relationship Id="rId15" Type="http://schemas.openxmlformats.org/officeDocument/2006/relationships/image" Target="../media/image56.png"/><Relationship Id="rId23" Type="http://schemas.openxmlformats.org/officeDocument/2006/relationships/image" Target="../media/image64.png"/><Relationship Id="rId28" Type="http://schemas.openxmlformats.org/officeDocument/2006/relationships/image" Target="../media/image69.png"/><Relationship Id="rId10" Type="http://schemas.openxmlformats.org/officeDocument/2006/relationships/image" Target="../media/image51.png"/><Relationship Id="rId19" Type="http://schemas.openxmlformats.org/officeDocument/2006/relationships/image" Target="../media/image60.png"/><Relationship Id="rId31" Type="http://schemas.openxmlformats.org/officeDocument/2006/relationships/image" Target="../media/image72.png"/><Relationship Id="rId4" Type="http://schemas.openxmlformats.org/officeDocument/2006/relationships/slide" Target="slide21.xml"/><Relationship Id="rId9" Type="http://schemas.openxmlformats.org/officeDocument/2006/relationships/image" Target="../media/image50.png"/><Relationship Id="rId14" Type="http://schemas.openxmlformats.org/officeDocument/2006/relationships/image" Target="../media/image55.png"/><Relationship Id="rId22" Type="http://schemas.openxmlformats.org/officeDocument/2006/relationships/image" Target="../media/image63.png"/><Relationship Id="rId27" Type="http://schemas.openxmlformats.org/officeDocument/2006/relationships/image" Target="../media/image68.png"/><Relationship Id="rId30" Type="http://schemas.openxmlformats.org/officeDocument/2006/relationships/image" Target="../media/image71.png"/></Relationships>
</file>

<file path=ppt/slides/_rels/slide5.xml.rels><?xml version="1.0" encoding="UTF-8" standalone="yes"?>
<Relationships xmlns="http://schemas.openxmlformats.org/package/2006/relationships"><Relationship Id="rId8" Type="http://schemas.openxmlformats.org/officeDocument/2006/relationships/image" Target="../media/image76.jpeg"/><Relationship Id="rId13" Type="http://schemas.openxmlformats.org/officeDocument/2006/relationships/image" Target="../media/image81.png"/><Relationship Id="rId18" Type="http://schemas.openxmlformats.org/officeDocument/2006/relationships/image" Target="../media/image86.png"/><Relationship Id="rId26" Type="http://schemas.openxmlformats.org/officeDocument/2006/relationships/image" Target="../media/image94.png"/><Relationship Id="rId3" Type="http://schemas.openxmlformats.org/officeDocument/2006/relationships/image" Target="../media/image47.png"/><Relationship Id="rId21" Type="http://schemas.openxmlformats.org/officeDocument/2006/relationships/image" Target="../media/image89.png"/><Relationship Id="rId7" Type="http://schemas.openxmlformats.org/officeDocument/2006/relationships/image" Target="../media/image19.png"/><Relationship Id="rId12" Type="http://schemas.openxmlformats.org/officeDocument/2006/relationships/image" Target="../media/image80.png"/><Relationship Id="rId17" Type="http://schemas.openxmlformats.org/officeDocument/2006/relationships/image" Target="../media/image85.png"/><Relationship Id="rId25" Type="http://schemas.openxmlformats.org/officeDocument/2006/relationships/image" Target="../media/image93.png"/><Relationship Id="rId2" Type="http://schemas.openxmlformats.org/officeDocument/2006/relationships/notesSlide" Target="../notesSlides/notesSlide5.xml"/><Relationship Id="rId16" Type="http://schemas.openxmlformats.org/officeDocument/2006/relationships/image" Target="../media/image84.png"/><Relationship Id="rId20" Type="http://schemas.openxmlformats.org/officeDocument/2006/relationships/image" Target="../media/image88.png"/><Relationship Id="rId1" Type="http://schemas.openxmlformats.org/officeDocument/2006/relationships/slideLayout" Target="../slideLayouts/slideLayout184.xml"/><Relationship Id="rId6" Type="http://schemas.openxmlformats.org/officeDocument/2006/relationships/image" Target="../media/image16.png"/><Relationship Id="rId11" Type="http://schemas.openxmlformats.org/officeDocument/2006/relationships/image" Target="../media/image79.png"/><Relationship Id="rId24" Type="http://schemas.openxmlformats.org/officeDocument/2006/relationships/image" Target="../media/image92.jpeg"/><Relationship Id="rId5" Type="http://schemas.openxmlformats.org/officeDocument/2006/relationships/image" Target="../media/image75.png"/><Relationship Id="rId15" Type="http://schemas.openxmlformats.org/officeDocument/2006/relationships/image" Target="../media/image83.png"/><Relationship Id="rId23" Type="http://schemas.openxmlformats.org/officeDocument/2006/relationships/image" Target="../media/image91.png"/><Relationship Id="rId10" Type="http://schemas.openxmlformats.org/officeDocument/2006/relationships/image" Target="../media/image78.png"/><Relationship Id="rId19" Type="http://schemas.openxmlformats.org/officeDocument/2006/relationships/image" Target="../media/image87.png"/><Relationship Id="rId4" Type="http://schemas.openxmlformats.org/officeDocument/2006/relationships/image" Target="../media/image74.png"/><Relationship Id="rId9" Type="http://schemas.openxmlformats.org/officeDocument/2006/relationships/image" Target="../media/image77.png"/><Relationship Id="rId14" Type="http://schemas.openxmlformats.org/officeDocument/2006/relationships/image" Target="../media/image82.png"/><Relationship Id="rId22" Type="http://schemas.openxmlformats.org/officeDocument/2006/relationships/image" Target="../media/image90.png"/></Relationships>
</file>

<file path=ppt/slides/_rels/slide6.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8.tiff"/></Relationships>
</file>

<file path=ppt/slides/_rels/slide7.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7.xml"/><Relationship Id="rId1" Type="http://schemas.openxmlformats.org/officeDocument/2006/relationships/slideLayout" Target="../slideLayouts/slideLayout12.xml"/><Relationship Id="rId4" Type="http://schemas.openxmlformats.org/officeDocument/2006/relationships/image" Target="../media/image11.tiff"/></Relationships>
</file>

<file path=ppt/slides/_rels/slide8.xml.rels><?xml version="1.0" encoding="UTF-8" standalone="yes"?>
<Relationships xmlns="http://schemas.openxmlformats.org/package/2006/relationships"><Relationship Id="rId3" Type="http://schemas.openxmlformats.org/officeDocument/2006/relationships/image" Target="../media/image9.emf"/><Relationship Id="rId7" Type="http://schemas.openxmlformats.org/officeDocument/2006/relationships/image" Target="../media/image99.tiff"/><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98.tiff"/><Relationship Id="rId5" Type="http://schemas.openxmlformats.org/officeDocument/2006/relationships/image" Target="../media/image97.tiff"/><Relationship Id="rId4" Type="http://schemas.openxmlformats.org/officeDocument/2006/relationships/image" Target="../media/image11.tiff"/></Relationships>
</file>

<file path=ppt/slides/_rels/slide9.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103.png"/><Relationship Id="rId3" Type="http://schemas.openxmlformats.org/officeDocument/2006/relationships/image" Target="../media/image101.png"/><Relationship Id="rId7" Type="http://schemas.openxmlformats.org/officeDocument/2006/relationships/image" Target="../media/image102.jpeg"/><Relationship Id="rId12" Type="http://schemas.openxmlformats.org/officeDocument/2006/relationships/image" Target="../media/image107.jpe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0.tiff"/><Relationship Id="rId11" Type="http://schemas.openxmlformats.org/officeDocument/2006/relationships/image" Target="../media/image106.jpeg"/><Relationship Id="rId5" Type="http://schemas.openxmlformats.org/officeDocument/2006/relationships/image" Target="../media/image11.tiff"/><Relationship Id="rId10" Type="http://schemas.openxmlformats.org/officeDocument/2006/relationships/image" Target="../media/image105.jpeg"/><Relationship Id="rId4" Type="http://schemas.openxmlformats.org/officeDocument/2006/relationships/image" Target="../media/image9.emf"/><Relationship Id="rId9" Type="http://schemas.openxmlformats.org/officeDocument/2006/relationships/image" Target="../media/image104.jpeg"/></Relationships>
</file>

<file path=ppt/slides/_rels/slide11.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08.tiff"/><Relationship Id="rId4" Type="http://schemas.openxmlformats.org/officeDocument/2006/relationships/image" Target="../media/image11.tiff"/></Relationships>
</file>

<file path=ppt/slides/_rels/slide12.xml.rels><?xml version="1.0" encoding="UTF-8" standalone="yes"?>
<Relationships xmlns="http://schemas.openxmlformats.org/package/2006/relationships"><Relationship Id="rId8" Type="http://schemas.openxmlformats.org/officeDocument/2006/relationships/image" Target="../media/image113.tiff"/><Relationship Id="rId13" Type="http://schemas.openxmlformats.org/officeDocument/2006/relationships/image" Target="../media/image118.tiff"/><Relationship Id="rId18" Type="http://schemas.openxmlformats.org/officeDocument/2006/relationships/image" Target="../media/image123.tiff"/><Relationship Id="rId3" Type="http://schemas.openxmlformats.org/officeDocument/2006/relationships/image" Target="../media/image10.tiff"/><Relationship Id="rId21" Type="http://schemas.openxmlformats.org/officeDocument/2006/relationships/image" Target="../media/image126.png"/><Relationship Id="rId7" Type="http://schemas.openxmlformats.org/officeDocument/2006/relationships/image" Target="../media/image112.tiff"/><Relationship Id="rId12" Type="http://schemas.openxmlformats.org/officeDocument/2006/relationships/image" Target="../media/image117.tiff"/><Relationship Id="rId17" Type="http://schemas.openxmlformats.org/officeDocument/2006/relationships/image" Target="../media/image122.tiff"/><Relationship Id="rId2" Type="http://schemas.openxmlformats.org/officeDocument/2006/relationships/notesSlide" Target="../notesSlides/notesSlide12.xml"/><Relationship Id="rId16" Type="http://schemas.openxmlformats.org/officeDocument/2006/relationships/image" Target="../media/image121.tiff"/><Relationship Id="rId20" Type="http://schemas.openxmlformats.org/officeDocument/2006/relationships/image" Target="../media/image125.png"/><Relationship Id="rId1" Type="http://schemas.openxmlformats.org/officeDocument/2006/relationships/slideLayout" Target="../slideLayouts/slideLayout2.xml"/><Relationship Id="rId6" Type="http://schemas.openxmlformats.org/officeDocument/2006/relationships/image" Target="../media/image111.tiff"/><Relationship Id="rId11" Type="http://schemas.openxmlformats.org/officeDocument/2006/relationships/image" Target="../media/image116.tiff"/><Relationship Id="rId5" Type="http://schemas.openxmlformats.org/officeDocument/2006/relationships/image" Target="../media/image110.tiff"/><Relationship Id="rId15" Type="http://schemas.openxmlformats.org/officeDocument/2006/relationships/image" Target="../media/image120.tiff"/><Relationship Id="rId10" Type="http://schemas.openxmlformats.org/officeDocument/2006/relationships/image" Target="../media/image115.png"/><Relationship Id="rId19" Type="http://schemas.openxmlformats.org/officeDocument/2006/relationships/image" Target="../media/image124.tiff"/><Relationship Id="rId4" Type="http://schemas.openxmlformats.org/officeDocument/2006/relationships/image" Target="../media/image109.tiff"/><Relationship Id="rId9" Type="http://schemas.openxmlformats.org/officeDocument/2006/relationships/image" Target="../media/image114.png"/><Relationship Id="rId14" Type="http://schemas.openxmlformats.org/officeDocument/2006/relationships/image" Target="../media/image119.tiff"/><Relationship Id="rId22" Type="http://schemas.openxmlformats.org/officeDocument/2006/relationships/image" Target="../media/image127.png"/></Relationships>
</file>

<file path=ppt/slides/_rels/slide13.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128.tiff"/><Relationship Id="rId4" Type="http://schemas.openxmlformats.org/officeDocument/2006/relationships/image" Target="../media/image9.emf"/></Relationships>
</file>

<file path=ppt/slides/_rels/slide14.xml.rels><?xml version="1.0" encoding="UTF-8" standalone="yes"?>
<Relationships xmlns="http://schemas.openxmlformats.org/package/2006/relationships"><Relationship Id="rId3" Type="http://schemas.openxmlformats.org/officeDocument/2006/relationships/image" Target="../media/image129.tiff"/><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11.tiff"/><Relationship Id="rId4" Type="http://schemas.openxmlformats.org/officeDocument/2006/relationships/image" Target="../media/image9.emf"/></Relationships>
</file>

<file path=ppt/slides/_rels/slide15.xml.rels><?xml version="1.0" encoding="UTF-8" standalone="yes"?>
<Relationships xmlns="http://schemas.openxmlformats.org/package/2006/relationships"><Relationship Id="rId3" Type="http://schemas.openxmlformats.org/officeDocument/2006/relationships/image" Target="../media/image130.tiff"/><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11.tiff"/><Relationship Id="rId4" Type="http://schemas.openxmlformats.org/officeDocument/2006/relationships/image" Target="../media/image9.emf"/></Relationships>
</file>

<file path=ppt/slides/_rels/slide16.xml.rels><?xml version="1.0" encoding="UTF-8" standalone="yes"?>
<Relationships xmlns="http://schemas.openxmlformats.org/package/2006/relationships"><Relationship Id="rId3" Type="http://schemas.openxmlformats.org/officeDocument/2006/relationships/image" Target="../media/image131.tiff"/><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11.tiff"/><Relationship Id="rId4" Type="http://schemas.openxmlformats.org/officeDocument/2006/relationships/image" Target="../media/image9.emf"/></Relationships>
</file>

<file path=ppt/slides/_rels/slide17.xml.rels><?xml version="1.0" encoding="UTF-8" standalone="yes"?>
<Relationships xmlns="http://schemas.openxmlformats.org/package/2006/relationships"><Relationship Id="rId3" Type="http://schemas.openxmlformats.org/officeDocument/2006/relationships/image" Target="../media/image132.tiff"/><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11.tiff"/><Relationship Id="rId4" Type="http://schemas.openxmlformats.org/officeDocument/2006/relationships/image" Target="../media/image9.emf"/></Relationships>
</file>

<file path=ppt/slides/_rels/slide18.xml.rels><?xml version="1.0" encoding="UTF-8" standalone="yes"?>
<Relationships xmlns="http://schemas.openxmlformats.org/package/2006/relationships"><Relationship Id="rId3" Type="http://schemas.openxmlformats.org/officeDocument/2006/relationships/image" Target="../media/image133.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image" Target="../media/image11.tiff"/><Relationship Id="rId3" Type="http://schemas.openxmlformats.org/officeDocument/2006/relationships/image" Target="../media/image134.emf"/><Relationship Id="rId7" Type="http://schemas.openxmlformats.org/officeDocument/2006/relationships/image" Target="../media/image9.emf"/><Relationship Id="rId2" Type="http://schemas.openxmlformats.org/officeDocument/2006/relationships/notesSlide" Target="../notesSlides/notesSlide19.xml"/><Relationship Id="rId1" Type="http://schemas.openxmlformats.org/officeDocument/2006/relationships/slideLayout" Target="../slideLayouts/slideLayout187.xml"/><Relationship Id="rId6" Type="http://schemas.openxmlformats.org/officeDocument/2006/relationships/image" Target="../media/image137.png"/><Relationship Id="rId5" Type="http://schemas.openxmlformats.org/officeDocument/2006/relationships/image" Target="../media/image136.emf"/><Relationship Id="rId10" Type="http://schemas.openxmlformats.org/officeDocument/2006/relationships/image" Target="../media/image139.png"/><Relationship Id="rId4" Type="http://schemas.openxmlformats.org/officeDocument/2006/relationships/image" Target="../media/image135.emf"/><Relationship Id="rId9" Type="http://schemas.openxmlformats.org/officeDocument/2006/relationships/image" Target="../media/image138.png"/></Relationships>
</file>

<file path=ppt/slides/_rels/slide20.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20.xml"/><Relationship Id="rId1" Type="http://schemas.openxmlformats.org/officeDocument/2006/relationships/slideLayout" Target="../slideLayouts/slideLayout187.xml"/><Relationship Id="rId6" Type="http://schemas.openxmlformats.org/officeDocument/2006/relationships/image" Target="../media/image139.png"/><Relationship Id="rId5" Type="http://schemas.openxmlformats.org/officeDocument/2006/relationships/image" Target="../media/image140.png"/><Relationship Id="rId4" Type="http://schemas.openxmlformats.org/officeDocument/2006/relationships/image" Target="../media/image11.tiff"/></Relationships>
</file>

<file path=ppt/slides/_rels/slide21.xml.rels><?xml version="1.0" encoding="UTF-8" standalone="yes"?>
<Relationships xmlns="http://schemas.openxmlformats.org/package/2006/relationships"><Relationship Id="rId3" Type="http://schemas.openxmlformats.org/officeDocument/2006/relationships/image" Target="../media/image141.tiff"/><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11.tiff"/><Relationship Id="rId4" Type="http://schemas.openxmlformats.org/officeDocument/2006/relationships/image" Target="../media/image9.emf"/></Relationships>
</file>

<file path=ppt/slides/_rels/slide22.xml.rels><?xml version="1.0" encoding="UTF-8" standalone="yes"?>
<Relationships xmlns="http://schemas.openxmlformats.org/package/2006/relationships"><Relationship Id="rId3" Type="http://schemas.openxmlformats.org/officeDocument/2006/relationships/image" Target="../media/image142.tiff"/><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11.tiff"/><Relationship Id="rId4" Type="http://schemas.openxmlformats.org/officeDocument/2006/relationships/image" Target="../media/image9.emf"/></Relationships>
</file>

<file path=ppt/slides/_rels/slide23.xml.rels><?xml version="1.0" encoding="UTF-8" standalone="yes"?>
<Relationships xmlns="http://schemas.openxmlformats.org/package/2006/relationships"><Relationship Id="rId3" Type="http://schemas.openxmlformats.org/officeDocument/2006/relationships/image" Target="../media/image143.tiff"/><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11.tiff"/><Relationship Id="rId4" Type="http://schemas.openxmlformats.org/officeDocument/2006/relationships/image" Target="../media/image9.emf"/></Relationships>
</file>

<file path=ppt/slides/_rels/slide24.xml.rels><?xml version="1.0" encoding="UTF-8" standalone="yes"?>
<Relationships xmlns="http://schemas.openxmlformats.org/package/2006/relationships"><Relationship Id="rId3" Type="http://schemas.openxmlformats.org/officeDocument/2006/relationships/image" Target="../media/image144.tiff"/><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image" Target="../media/image11.tiff"/><Relationship Id="rId4" Type="http://schemas.openxmlformats.org/officeDocument/2006/relationships/image" Target="../media/image9.emf"/></Relationships>
</file>

<file path=ppt/slides/_rels/slide25.xml.rels><?xml version="1.0" encoding="UTF-8" standalone="yes"?>
<Relationships xmlns="http://schemas.openxmlformats.org/package/2006/relationships"><Relationship Id="rId3" Type="http://schemas.openxmlformats.org/officeDocument/2006/relationships/image" Target="../media/image145.tiff"/><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11.tiff"/><Relationship Id="rId4" Type="http://schemas.openxmlformats.org/officeDocument/2006/relationships/image" Target="../media/image9.emf"/></Relationships>
</file>

<file path=ppt/slides/_rels/slide26.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1.tiff"/><Relationship Id="rId1" Type="http://schemas.openxmlformats.org/officeDocument/2006/relationships/slideLayout" Target="../slideLayouts/slideLayout2.xml"/><Relationship Id="rId4" Type="http://schemas.openxmlformats.org/officeDocument/2006/relationships/image" Target="../media/image146.png"/></Relationships>
</file>

<file path=ppt/slides/_rels/slide27.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1.tiff"/><Relationship Id="rId1" Type="http://schemas.openxmlformats.org/officeDocument/2006/relationships/slideLayout" Target="../slideLayouts/slideLayout2.xml"/><Relationship Id="rId4" Type="http://schemas.openxmlformats.org/officeDocument/2006/relationships/image" Target="../media/image147.png"/></Relationships>
</file>

<file path=ppt/slides/_rels/slide28.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1.tiff"/><Relationship Id="rId1" Type="http://schemas.openxmlformats.org/officeDocument/2006/relationships/slideLayout" Target="../slideLayouts/slideLayout2.xml"/><Relationship Id="rId4" Type="http://schemas.openxmlformats.org/officeDocument/2006/relationships/image" Target="../media/image148.png"/></Relationships>
</file>

<file path=ppt/slides/_rels/slide29.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49.png"/><Relationship Id="rId1" Type="http://schemas.openxmlformats.org/officeDocument/2006/relationships/slideLayout" Target="../slideLayouts/slideLayout9.xml"/><Relationship Id="rId4" Type="http://schemas.openxmlformats.org/officeDocument/2006/relationships/image" Target="../media/image11.tiff"/></Relationships>
</file>

<file path=ppt/slides/_rels/slide30.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1.tiff"/><Relationship Id="rId1" Type="http://schemas.openxmlformats.org/officeDocument/2006/relationships/slideLayout" Target="../slideLayouts/slideLayout2.xml"/><Relationship Id="rId4" Type="http://schemas.openxmlformats.org/officeDocument/2006/relationships/image" Target="../media/image150.png"/></Relationships>
</file>

<file path=ppt/slides/_rels/slide31.xml.rels><?xml version="1.0" encoding="UTF-8" standalone="yes"?>
<Relationships xmlns="http://schemas.openxmlformats.org/package/2006/relationships"><Relationship Id="rId3" Type="http://schemas.openxmlformats.org/officeDocument/2006/relationships/image" Target="../media/image151.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52.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image" Target="../media/image11.tiff"/><Relationship Id="rId5" Type="http://schemas.openxmlformats.org/officeDocument/2006/relationships/image" Target="../media/image9.emf"/><Relationship Id="rId4" Type="http://schemas.openxmlformats.org/officeDocument/2006/relationships/image" Target="../media/image153.tiff"/></Relationships>
</file>

<file path=ppt/slides/_rels/slide34.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image" Target="../media/image154.png"/><Relationship Id="rId4" Type="http://schemas.openxmlformats.org/officeDocument/2006/relationships/image" Target="../media/image11.tiff"/></Relationships>
</file>

<file path=ppt/slides/_rels/slide35.xml.rels><?xml version="1.0" encoding="UTF-8" standalone="yes"?>
<Relationships xmlns="http://schemas.openxmlformats.org/package/2006/relationships"><Relationship Id="rId3" Type="http://schemas.openxmlformats.org/officeDocument/2006/relationships/image" Target="../media/image155.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31.xml"/><Relationship Id="rId1" Type="http://schemas.openxmlformats.org/officeDocument/2006/relationships/slideLayout" Target="../slideLayouts/slideLayout2.xml"/><Relationship Id="rId5" Type="http://schemas.openxmlformats.org/officeDocument/2006/relationships/image" Target="../media/image156.png"/><Relationship Id="rId4" Type="http://schemas.openxmlformats.org/officeDocument/2006/relationships/image" Target="../media/image11.tiff"/></Relationships>
</file>

<file path=ppt/slides/_rels/slide37.xml.rels><?xml version="1.0" encoding="UTF-8" standalone="yes"?>
<Relationships xmlns="http://schemas.openxmlformats.org/package/2006/relationships"><Relationship Id="rId3" Type="http://schemas.openxmlformats.org/officeDocument/2006/relationships/image" Target="../media/image157.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33.xml"/><Relationship Id="rId1" Type="http://schemas.openxmlformats.org/officeDocument/2006/relationships/slideLayout" Target="../slideLayouts/slideLayout2.xml"/><Relationship Id="rId5" Type="http://schemas.openxmlformats.org/officeDocument/2006/relationships/image" Target="../media/image158.tiff"/><Relationship Id="rId4" Type="http://schemas.openxmlformats.org/officeDocument/2006/relationships/image" Target="../media/image9.emf"/></Relationships>
</file>

<file path=ppt/slides/_rels/slide39.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34.xml"/><Relationship Id="rId1" Type="http://schemas.openxmlformats.org/officeDocument/2006/relationships/slideLayout" Target="../slideLayouts/slideLayout2.xml"/><Relationship Id="rId5" Type="http://schemas.openxmlformats.org/officeDocument/2006/relationships/image" Target="../media/image159.png"/><Relationship Id="rId4" Type="http://schemas.openxmlformats.org/officeDocument/2006/relationships/image" Target="../media/image11.tiff"/></Relationships>
</file>

<file path=ppt/slides/_rels/slide40.xml.rels><?xml version="1.0" encoding="UTF-8" standalone="yes"?>
<Relationships xmlns="http://schemas.openxmlformats.org/package/2006/relationships"><Relationship Id="rId3" Type="http://schemas.openxmlformats.org/officeDocument/2006/relationships/image" Target="../media/image160.tiff"/><Relationship Id="rId2" Type="http://schemas.openxmlformats.org/officeDocument/2006/relationships/notesSlide" Target="../notesSlides/notesSlide35.xml"/><Relationship Id="rId1" Type="http://schemas.openxmlformats.org/officeDocument/2006/relationships/slideLayout" Target="../slideLayouts/slideLayout2.xml"/><Relationship Id="rId5" Type="http://schemas.openxmlformats.org/officeDocument/2006/relationships/image" Target="../media/image11.tiff"/><Relationship Id="rId4" Type="http://schemas.openxmlformats.org/officeDocument/2006/relationships/image" Target="../media/image9.emf"/></Relationships>
</file>

<file path=ppt/slides/_rels/slide41.xml.rels><?xml version="1.0" encoding="UTF-8" standalone="yes"?>
<Relationships xmlns="http://schemas.openxmlformats.org/package/2006/relationships"><Relationship Id="rId3" Type="http://schemas.openxmlformats.org/officeDocument/2006/relationships/image" Target="../media/image161.png"/><Relationship Id="rId2" Type="http://schemas.openxmlformats.org/officeDocument/2006/relationships/notesSlide" Target="../notesSlides/notesSlide36.xml"/><Relationship Id="rId1" Type="http://schemas.openxmlformats.org/officeDocument/2006/relationships/slideLayout" Target="../slideLayouts/slideLayout2.xml"/><Relationship Id="rId5" Type="http://schemas.openxmlformats.org/officeDocument/2006/relationships/image" Target="../media/image11.tiff"/><Relationship Id="rId4" Type="http://schemas.openxmlformats.org/officeDocument/2006/relationships/image" Target="../media/image9.emf"/></Relationships>
</file>

<file path=ppt/slides/_rels/slide42.xml.rels><?xml version="1.0" encoding="UTF-8" standalone="yes"?>
<Relationships xmlns="http://schemas.openxmlformats.org/package/2006/relationships"><Relationship Id="rId3" Type="http://schemas.openxmlformats.org/officeDocument/2006/relationships/image" Target="../media/image162.png"/><Relationship Id="rId2" Type="http://schemas.openxmlformats.org/officeDocument/2006/relationships/notesSlide" Target="../notesSlides/notesSlide37.xml"/><Relationship Id="rId1" Type="http://schemas.openxmlformats.org/officeDocument/2006/relationships/slideLayout" Target="../slideLayouts/slideLayout2.xml"/><Relationship Id="rId5" Type="http://schemas.openxmlformats.org/officeDocument/2006/relationships/image" Target="../media/image11.tiff"/><Relationship Id="rId4" Type="http://schemas.openxmlformats.org/officeDocument/2006/relationships/image" Target="../media/image9.emf"/></Relationships>
</file>

<file path=ppt/slides/_rels/slide43.xml.rels><?xml version="1.0" encoding="UTF-8" standalone="yes"?>
<Relationships xmlns="http://schemas.openxmlformats.org/package/2006/relationships"><Relationship Id="rId3" Type="http://schemas.openxmlformats.org/officeDocument/2006/relationships/image" Target="../media/image163.png"/><Relationship Id="rId2" Type="http://schemas.openxmlformats.org/officeDocument/2006/relationships/notesSlide" Target="../notesSlides/notesSlide38.xml"/><Relationship Id="rId1" Type="http://schemas.openxmlformats.org/officeDocument/2006/relationships/slideLayout" Target="../slideLayouts/slideLayout2.xml"/><Relationship Id="rId5" Type="http://schemas.openxmlformats.org/officeDocument/2006/relationships/image" Target="../media/image11.tiff"/><Relationship Id="rId4" Type="http://schemas.openxmlformats.org/officeDocument/2006/relationships/image" Target="../media/image9.emf"/></Relationships>
</file>

<file path=ppt/slides/_rels/slide44.xml.rels><?xml version="1.0" encoding="UTF-8" standalone="yes"?>
<Relationships xmlns="http://schemas.openxmlformats.org/package/2006/relationships"><Relationship Id="rId3" Type="http://schemas.openxmlformats.org/officeDocument/2006/relationships/image" Target="../media/image161.png"/><Relationship Id="rId2" Type="http://schemas.openxmlformats.org/officeDocument/2006/relationships/notesSlide" Target="../notesSlides/notesSlide39.xml"/><Relationship Id="rId1" Type="http://schemas.openxmlformats.org/officeDocument/2006/relationships/slideLayout" Target="../slideLayouts/slideLayout2.xml"/><Relationship Id="rId5" Type="http://schemas.openxmlformats.org/officeDocument/2006/relationships/image" Target="../media/image11.tiff"/><Relationship Id="rId4" Type="http://schemas.openxmlformats.org/officeDocument/2006/relationships/image" Target="../media/image9.emf"/></Relationships>
</file>

<file path=ppt/slides/_rels/slide45.xml.rels><?xml version="1.0" encoding="UTF-8" standalone="yes"?>
<Relationships xmlns="http://schemas.openxmlformats.org/package/2006/relationships"><Relationship Id="rId3" Type="http://schemas.openxmlformats.org/officeDocument/2006/relationships/image" Target="../media/image164.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41.xml"/><Relationship Id="rId1" Type="http://schemas.openxmlformats.org/officeDocument/2006/relationships/slideLayout" Target="../slideLayouts/slideLayout2.xml"/><Relationship Id="rId5" Type="http://schemas.openxmlformats.org/officeDocument/2006/relationships/image" Target="../media/image165.tiff"/><Relationship Id="rId4" Type="http://schemas.openxmlformats.org/officeDocument/2006/relationships/image" Target="../media/image9.emf"/></Relationships>
</file>

<file path=ppt/slides/_rels/slide47.xml.rels><?xml version="1.0" encoding="UTF-8" standalone="yes"?>
<Relationships xmlns="http://schemas.openxmlformats.org/package/2006/relationships"><Relationship Id="rId3" Type="http://schemas.openxmlformats.org/officeDocument/2006/relationships/image" Target="../media/image166.tiff"/><Relationship Id="rId2" Type="http://schemas.openxmlformats.org/officeDocument/2006/relationships/notesSlide" Target="../notesSlides/notesSlide42.xml"/><Relationship Id="rId1" Type="http://schemas.openxmlformats.org/officeDocument/2006/relationships/slideLayout" Target="../slideLayouts/slideLayout2.xml"/><Relationship Id="rId5" Type="http://schemas.openxmlformats.org/officeDocument/2006/relationships/image" Target="../media/image11.tiff"/><Relationship Id="rId4" Type="http://schemas.openxmlformats.org/officeDocument/2006/relationships/image" Target="../media/image9.emf"/></Relationships>
</file>

<file path=ppt/slides/_rels/slide48.xml.rels><?xml version="1.0" encoding="UTF-8" standalone="yes"?>
<Relationships xmlns="http://schemas.openxmlformats.org/package/2006/relationships"><Relationship Id="rId3" Type="http://schemas.openxmlformats.org/officeDocument/2006/relationships/image" Target="../media/image167.png"/><Relationship Id="rId2" Type="http://schemas.openxmlformats.org/officeDocument/2006/relationships/notesSlide" Target="../notesSlides/notesSlide43.xml"/><Relationship Id="rId1" Type="http://schemas.openxmlformats.org/officeDocument/2006/relationships/slideLayout" Target="../slideLayouts/slideLayout2.xml"/><Relationship Id="rId5" Type="http://schemas.openxmlformats.org/officeDocument/2006/relationships/image" Target="../media/image11.tiff"/><Relationship Id="rId4" Type="http://schemas.openxmlformats.org/officeDocument/2006/relationships/image" Target="../media/image9.emf"/></Relationships>
</file>

<file path=ppt/slides/_rels/slide49.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image" Target="../media/image168.tiff"/><Relationship Id="rId5" Type="http://schemas.openxmlformats.org/officeDocument/2006/relationships/image" Target="../media/image11.tiff"/><Relationship Id="rId4" Type="http://schemas.openxmlformats.org/officeDocument/2006/relationships/image" Target="../media/image9.emf"/></Relationships>
</file>

<file path=ppt/slides/_rels/slide50.xml.rels><?xml version="1.0" encoding="UTF-8" standalone="yes"?>
<Relationships xmlns="http://schemas.openxmlformats.org/package/2006/relationships"><Relationship Id="rId8" Type="http://schemas.openxmlformats.org/officeDocument/2006/relationships/image" Target="../media/image173.png"/><Relationship Id="rId3" Type="http://schemas.openxmlformats.org/officeDocument/2006/relationships/image" Target="../media/image169.png"/><Relationship Id="rId7" Type="http://schemas.openxmlformats.org/officeDocument/2006/relationships/image" Target="../media/image172.png"/><Relationship Id="rId2" Type="http://schemas.openxmlformats.org/officeDocument/2006/relationships/notesSlide" Target="../notesSlides/notesSlide45.xml"/><Relationship Id="rId1" Type="http://schemas.openxmlformats.org/officeDocument/2006/relationships/slideLayout" Target="../slideLayouts/slideLayout186.xml"/><Relationship Id="rId6" Type="http://schemas.openxmlformats.org/officeDocument/2006/relationships/image" Target="../media/image171.png"/><Relationship Id="rId5" Type="http://schemas.openxmlformats.org/officeDocument/2006/relationships/image" Target="../media/image170.png"/><Relationship Id="rId10" Type="http://schemas.openxmlformats.org/officeDocument/2006/relationships/image" Target="../media/image175.png"/><Relationship Id="rId4" Type="http://schemas.openxmlformats.org/officeDocument/2006/relationships/image" Target="../media/image11.tiff"/><Relationship Id="rId9" Type="http://schemas.openxmlformats.org/officeDocument/2006/relationships/image" Target="../media/image174.png"/></Relationships>
</file>

<file path=ppt/slides/_rels/slide51.xml.rels><?xml version="1.0" encoding="UTF-8" standalone="yes"?>
<Relationships xmlns="http://schemas.openxmlformats.org/package/2006/relationships"><Relationship Id="rId8" Type="http://schemas.openxmlformats.org/officeDocument/2006/relationships/image" Target="../media/image177.png"/><Relationship Id="rId3" Type="http://schemas.openxmlformats.org/officeDocument/2006/relationships/image" Target="../media/image95.png"/><Relationship Id="rId7" Type="http://schemas.openxmlformats.org/officeDocument/2006/relationships/image" Target="../media/image176.png"/><Relationship Id="rId2" Type="http://schemas.openxmlformats.org/officeDocument/2006/relationships/notesSlide" Target="../notesSlides/notesSlide46.xml"/><Relationship Id="rId1" Type="http://schemas.openxmlformats.org/officeDocument/2006/relationships/slideLayout" Target="../slideLayouts/slideLayout186.xml"/><Relationship Id="rId6" Type="http://schemas.openxmlformats.org/officeDocument/2006/relationships/image" Target="../media/image170.png"/><Relationship Id="rId11" Type="http://schemas.openxmlformats.org/officeDocument/2006/relationships/image" Target="../media/image179.png"/><Relationship Id="rId5" Type="http://schemas.openxmlformats.org/officeDocument/2006/relationships/image" Target="../media/image11.tiff"/><Relationship Id="rId10" Type="http://schemas.openxmlformats.org/officeDocument/2006/relationships/image" Target="../media/image171.png"/><Relationship Id="rId4" Type="http://schemas.openxmlformats.org/officeDocument/2006/relationships/image" Target="../media/image169.png"/><Relationship Id="rId9" Type="http://schemas.openxmlformats.org/officeDocument/2006/relationships/image" Target="../media/image178.png"/></Relationships>
</file>

<file path=ppt/slides/_rels/slide52.xml.rels><?xml version="1.0" encoding="UTF-8" standalone="yes"?>
<Relationships xmlns="http://schemas.openxmlformats.org/package/2006/relationships"><Relationship Id="rId8" Type="http://schemas.openxmlformats.org/officeDocument/2006/relationships/image" Target="../media/image177.png"/><Relationship Id="rId3" Type="http://schemas.openxmlformats.org/officeDocument/2006/relationships/image" Target="../media/image95.png"/><Relationship Id="rId7" Type="http://schemas.openxmlformats.org/officeDocument/2006/relationships/image" Target="../media/image176.png"/><Relationship Id="rId2" Type="http://schemas.openxmlformats.org/officeDocument/2006/relationships/notesSlide" Target="../notesSlides/notesSlide47.xml"/><Relationship Id="rId1" Type="http://schemas.openxmlformats.org/officeDocument/2006/relationships/slideLayout" Target="../slideLayouts/slideLayout186.xml"/><Relationship Id="rId6" Type="http://schemas.openxmlformats.org/officeDocument/2006/relationships/image" Target="../media/image170.png"/><Relationship Id="rId5" Type="http://schemas.openxmlformats.org/officeDocument/2006/relationships/image" Target="../media/image11.tiff"/><Relationship Id="rId10" Type="http://schemas.openxmlformats.org/officeDocument/2006/relationships/image" Target="../media/image180.png"/><Relationship Id="rId4" Type="http://schemas.openxmlformats.org/officeDocument/2006/relationships/image" Target="../media/image169.png"/><Relationship Id="rId9" Type="http://schemas.openxmlformats.org/officeDocument/2006/relationships/image" Target="../media/image178.png"/></Relationships>
</file>

<file path=ppt/slides/_rels/slide53.xml.rels><?xml version="1.0" encoding="UTF-8" standalone="yes"?>
<Relationships xmlns="http://schemas.openxmlformats.org/package/2006/relationships"><Relationship Id="rId8" Type="http://schemas.openxmlformats.org/officeDocument/2006/relationships/image" Target="../media/image177.png"/><Relationship Id="rId3" Type="http://schemas.openxmlformats.org/officeDocument/2006/relationships/image" Target="../media/image95.png"/><Relationship Id="rId7" Type="http://schemas.openxmlformats.org/officeDocument/2006/relationships/image" Target="../media/image176.png"/><Relationship Id="rId2" Type="http://schemas.openxmlformats.org/officeDocument/2006/relationships/notesSlide" Target="../notesSlides/notesSlide48.xml"/><Relationship Id="rId1" Type="http://schemas.openxmlformats.org/officeDocument/2006/relationships/slideLayout" Target="../slideLayouts/slideLayout186.xml"/><Relationship Id="rId6" Type="http://schemas.openxmlformats.org/officeDocument/2006/relationships/image" Target="../media/image170.png"/><Relationship Id="rId5" Type="http://schemas.openxmlformats.org/officeDocument/2006/relationships/image" Target="../media/image11.tiff"/><Relationship Id="rId10" Type="http://schemas.openxmlformats.org/officeDocument/2006/relationships/image" Target="../media/image180.png"/><Relationship Id="rId4" Type="http://schemas.openxmlformats.org/officeDocument/2006/relationships/image" Target="../media/image169.png"/><Relationship Id="rId9" Type="http://schemas.openxmlformats.org/officeDocument/2006/relationships/image" Target="../media/image178.png"/></Relationships>
</file>

<file path=ppt/slides/_rels/slide54.xml.rels><?xml version="1.0" encoding="UTF-8" standalone="yes"?>
<Relationships xmlns="http://schemas.openxmlformats.org/package/2006/relationships"><Relationship Id="rId8" Type="http://schemas.openxmlformats.org/officeDocument/2006/relationships/image" Target="../media/image184.png"/><Relationship Id="rId3" Type="http://schemas.openxmlformats.org/officeDocument/2006/relationships/image" Target="../media/image169.png"/><Relationship Id="rId7" Type="http://schemas.openxmlformats.org/officeDocument/2006/relationships/image" Target="../media/image183.png"/><Relationship Id="rId2" Type="http://schemas.openxmlformats.org/officeDocument/2006/relationships/notesSlide" Target="../notesSlides/notesSlide49.xml"/><Relationship Id="rId1" Type="http://schemas.openxmlformats.org/officeDocument/2006/relationships/slideLayout" Target="../slideLayouts/slideLayout186.xml"/><Relationship Id="rId6" Type="http://schemas.openxmlformats.org/officeDocument/2006/relationships/image" Target="../media/image182.png"/><Relationship Id="rId5" Type="http://schemas.openxmlformats.org/officeDocument/2006/relationships/image" Target="../media/image181.png"/><Relationship Id="rId4" Type="http://schemas.openxmlformats.org/officeDocument/2006/relationships/image" Target="../media/image11.tiff"/></Relationships>
</file>

<file path=ppt/slides/_rels/slide55.xml.rels><?xml version="1.0" encoding="UTF-8" standalone="yes"?>
<Relationships xmlns="http://schemas.openxmlformats.org/package/2006/relationships"><Relationship Id="rId8" Type="http://schemas.openxmlformats.org/officeDocument/2006/relationships/image" Target="../media/image187.png"/><Relationship Id="rId3" Type="http://schemas.openxmlformats.org/officeDocument/2006/relationships/image" Target="../media/image169.png"/><Relationship Id="rId7" Type="http://schemas.openxmlformats.org/officeDocument/2006/relationships/image" Target="../media/image186.png"/><Relationship Id="rId2" Type="http://schemas.openxmlformats.org/officeDocument/2006/relationships/notesSlide" Target="../notesSlides/notesSlide50.xml"/><Relationship Id="rId1" Type="http://schemas.openxmlformats.org/officeDocument/2006/relationships/slideLayout" Target="../slideLayouts/slideLayout186.xml"/><Relationship Id="rId6" Type="http://schemas.openxmlformats.org/officeDocument/2006/relationships/image" Target="../media/image185.png"/><Relationship Id="rId5" Type="http://schemas.openxmlformats.org/officeDocument/2006/relationships/image" Target="../media/image11.tiff"/><Relationship Id="rId4" Type="http://schemas.openxmlformats.org/officeDocument/2006/relationships/image" Target="../media/image9.emf"/><Relationship Id="rId9" Type="http://schemas.openxmlformats.org/officeDocument/2006/relationships/image" Target="../media/image188.png"/></Relationships>
</file>

<file path=ppt/slides/_rels/slide56.xml.rels><?xml version="1.0" encoding="UTF-8" standalone="yes"?>
<Relationships xmlns="http://schemas.openxmlformats.org/package/2006/relationships"><Relationship Id="rId8" Type="http://schemas.openxmlformats.org/officeDocument/2006/relationships/image" Target="../media/image171.png"/><Relationship Id="rId3" Type="http://schemas.openxmlformats.org/officeDocument/2006/relationships/image" Target="../media/image169.png"/><Relationship Id="rId7" Type="http://schemas.openxmlformats.org/officeDocument/2006/relationships/image" Target="../media/image178.png"/><Relationship Id="rId2" Type="http://schemas.openxmlformats.org/officeDocument/2006/relationships/notesSlide" Target="../notesSlides/notesSlide51.xml"/><Relationship Id="rId1" Type="http://schemas.openxmlformats.org/officeDocument/2006/relationships/slideLayout" Target="../slideLayouts/slideLayout186.xml"/><Relationship Id="rId6" Type="http://schemas.openxmlformats.org/officeDocument/2006/relationships/image" Target="../media/image177.png"/><Relationship Id="rId5" Type="http://schemas.openxmlformats.org/officeDocument/2006/relationships/image" Target="../media/image176.png"/><Relationship Id="rId10" Type="http://schemas.openxmlformats.org/officeDocument/2006/relationships/image" Target="../media/image190.png"/><Relationship Id="rId4" Type="http://schemas.openxmlformats.org/officeDocument/2006/relationships/image" Target="../media/image11.tiff"/><Relationship Id="rId9" Type="http://schemas.openxmlformats.org/officeDocument/2006/relationships/image" Target="../media/image189.png"/></Relationships>
</file>

<file path=ppt/slides/_rels/slide57.xml.rels><?xml version="1.0" encoding="UTF-8" standalone="yes"?>
<Relationships xmlns="http://schemas.openxmlformats.org/package/2006/relationships"><Relationship Id="rId8" Type="http://schemas.openxmlformats.org/officeDocument/2006/relationships/image" Target="../media/image178.png"/><Relationship Id="rId3" Type="http://schemas.openxmlformats.org/officeDocument/2006/relationships/image" Target="../media/image95.png"/><Relationship Id="rId7" Type="http://schemas.openxmlformats.org/officeDocument/2006/relationships/image" Target="../media/image177.png"/><Relationship Id="rId2" Type="http://schemas.openxmlformats.org/officeDocument/2006/relationships/notesSlide" Target="../notesSlides/notesSlide52.xml"/><Relationship Id="rId1" Type="http://schemas.openxmlformats.org/officeDocument/2006/relationships/slideLayout" Target="../slideLayouts/slideLayout186.xml"/><Relationship Id="rId6" Type="http://schemas.openxmlformats.org/officeDocument/2006/relationships/image" Target="../media/image176.png"/><Relationship Id="rId5" Type="http://schemas.openxmlformats.org/officeDocument/2006/relationships/image" Target="../media/image11.tiff"/><Relationship Id="rId10" Type="http://schemas.openxmlformats.org/officeDocument/2006/relationships/image" Target="../media/image191.png"/><Relationship Id="rId4" Type="http://schemas.openxmlformats.org/officeDocument/2006/relationships/image" Target="../media/image169.png"/><Relationship Id="rId9" Type="http://schemas.openxmlformats.org/officeDocument/2006/relationships/image" Target="../media/image189.png"/></Relationships>
</file>

<file path=ppt/slides/_rels/slide58.xml.rels><?xml version="1.0" encoding="UTF-8" standalone="yes"?>
<Relationships xmlns="http://schemas.openxmlformats.org/package/2006/relationships"><Relationship Id="rId8" Type="http://schemas.openxmlformats.org/officeDocument/2006/relationships/image" Target="../media/image178.png"/><Relationship Id="rId3" Type="http://schemas.openxmlformats.org/officeDocument/2006/relationships/image" Target="../media/image95.png"/><Relationship Id="rId7" Type="http://schemas.openxmlformats.org/officeDocument/2006/relationships/image" Target="../media/image177.png"/><Relationship Id="rId2" Type="http://schemas.openxmlformats.org/officeDocument/2006/relationships/notesSlide" Target="../notesSlides/notesSlide53.xml"/><Relationship Id="rId1" Type="http://schemas.openxmlformats.org/officeDocument/2006/relationships/slideLayout" Target="../slideLayouts/slideLayout186.xml"/><Relationship Id="rId6" Type="http://schemas.openxmlformats.org/officeDocument/2006/relationships/image" Target="../media/image176.png"/><Relationship Id="rId5" Type="http://schemas.openxmlformats.org/officeDocument/2006/relationships/image" Target="../media/image11.tiff"/><Relationship Id="rId10" Type="http://schemas.openxmlformats.org/officeDocument/2006/relationships/image" Target="../media/image192.png"/><Relationship Id="rId4" Type="http://schemas.openxmlformats.org/officeDocument/2006/relationships/image" Target="../media/image169.png"/><Relationship Id="rId9" Type="http://schemas.openxmlformats.org/officeDocument/2006/relationships/image" Target="../media/image189.png"/></Relationships>
</file>

<file path=ppt/slides/_rels/slide59.xml.rels><?xml version="1.0" encoding="UTF-8" standalone="yes"?>
<Relationships xmlns="http://schemas.openxmlformats.org/package/2006/relationships"><Relationship Id="rId8" Type="http://schemas.openxmlformats.org/officeDocument/2006/relationships/image" Target="../media/image189.png"/><Relationship Id="rId3" Type="http://schemas.openxmlformats.org/officeDocument/2006/relationships/image" Target="../media/image95.png"/><Relationship Id="rId7" Type="http://schemas.openxmlformats.org/officeDocument/2006/relationships/image" Target="../media/image177.png"/><Relationship Id="rId2" Type="http://schemas.openxmlformats.org/officeDocument/2006/relationships/notesSlide" Target="../notesSlides/notesSlide54.xml"/><Relationship Id="rId1" Type="http://schemas.openxmlformats.org/officeDocument/2006/relationships/slideLayout" Target="../slideLayouts/slideLayout186.xml"/><Relationship Id="rId6" Type="http://schemas.openxmlformats.org/officeDocument/2006/relationships/image" Target="../media/image176.png"/><Relationship Id="rId5" Type="http://schemas.openxmlformats.org/officeDocument/2006/relationships/image" Target="../media/image11.tiff"/><Relationship Id="rId4" Type="http://schemas.openxmlformats.org/officeDocument/2006/relationships/image" Target="../media/image169.png"/><Relationship Id="rId9" Type="http://schemas.openxmlformats.org/officeDocument/2006/relationships/image" Target="../media/image193.png"/></Relationships>
</file>

<file path=ppt/slides/_rels/slide60.xml.rels><?xml version="1.0" encoding="UTF-8" standalone="yes"?>
<Relationships xmlns="http://schemas.openxmlformats.org/package/2006/relationships"><Relationship Id="rId8" Type="http://schemas.openxmlformats.org/officeDocument/2006/relationships/image" Target="../media/image197.png"/><Relationship Id="rId3" Type="http://schemas.openxmlformats.org/officeDocument/2006/relationships/image" Target="../media/image169.png"/><Relationship Id="rId7" Type="http://schemas.openxmlformats.org/officeDocument/2006/relationships/image" Target="../media/image196.png"/><Relationship Id="rId12" Type="http://schemas.openxmlformats.org/officeDocument/2006/relationships/image" Target="../media/image201.png"/><Relationship Id="rId2" Type="http://schemas.openxmlformats.org/officeDocument/2006/relationships/notesSlide" Target="../notesSlides/notesSlide55.xml"/><Relationship Id="rId1" Type="http://schemas.openxmlformats.org/officeDocument/2006/relationships/slideLayout" Target="../slideLayouts/slideLayout186.xml"/><Relationship Id="rId6" Type="http://schemas.openxmlformats.org/officeDocument/2006/relationships/image" Target="../media/image195.png"/><Relationship Id="rId11" Type="http://schemas.openxmlformats.org/officeDocument/2006/relationships/image" Target="../media/image200.png"/><Relationship Id="rId5" Type="http://schemas.openxmlformats.org/officeDocument/2006/relationships/image" Target="../media/image194.png"/><Relationship Id="rId10" Type="http://schemas.openxmlformats.org/officeDocument/2006/relationships/image" Target="../media/image199.png"/><Relationship Id="rId4" Type="http://schemas.openxmlformats.org/officeDocument/2006/relationships/image" Target="../media/image11.tiff"/><Relationship Id="rId9" Type="http://schemas.openxmlformats.org/officeDocument/2006/relationships/image" Target="../media/image198.png"/></Relationships>
</file>

<file path=ppt/slides/_rels/slide61.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56.xml"/><Relationship Id="rId1" Type="http://schemas.openxmlformats.org/officeDocument/2006/relationships/slideLayout" Target="../slideLayouts/slideLayout2.xml"/><Relationship Id="rId6" Type="http://schemas.openxmlformats.org/officeDocument/2006/relationships/image" Target="../media/image202.png"/><Relationship Id="rId5" Type="http://schemas.openxmlformats.org/officeDocument/2006/relationships/image" Target="../media/image10.tiff"/><Relationship Id="rId4" Type="http://schemas.openxmlformats.org/officeDocument/2006/relationships/image" Target="../media/image9.emf"/></Relationships>
</file>

<file path=ppt/slides/_rels/slide62.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204.png"/><Relationship Id="rId4" Type="http://schemas.openxmlformats.org/officeDocument/2006/relationships/image" Target="../media/image203.png"/></Relationships>
</file>

<file path=ppt/slides/_rels/slide63.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206.png"/><Relationship Id="rId4" Type="http://schemas.openxmlformats.org/officeDocument/2006/relationships/image" Target="../media/image205.png"/></Relationships>
</file>

<file path=ppt/slides/_rels/slide64.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emf"/><Relationship Id="rId1" Type="http://schemas.openxmlformats.org/officeDocument/2006/relationships/slideLayout" Target="../slideLayouts/slideLayout2.xml"/><Relationship Id="rId4" Type="http://schemas.openxmlformats.org/officeDocument/2006/relationships/image" Target="../media/image207.png"/></Relationships>
</file>

<file path=ppt/slides/_rels/slide65.xml.rels><?xml version="1.0" encoding="UTF-8" standalone="yes"?>
<Relationships xmlns="http://schemas.openxmlformats.org/package/2006/relationships"><Relationship Id="rId3" Type="http://schemas.openxmlformats.org/officeDocument/2006/relationships/image" Target="../media/image208.png"/><Relationship Id="rId2" Type="http://schemas.openxmlformats.org/officeDocument/2006/relationships/notesSlide" Target="../notesSlides/notesSlide57.xml"/><Relationship Id="rId1" Type="http://schemas.openxmlformats.org/officeDocument/2006/relationships/slideLayout" Target="../slideLayouts/slideLayout2.xml"/><Relationship Id="rId4" Type="http://schemas.openxmlformats.org/officeDocument/2006/relationships/image" Target="../media/image209.png"/></Relationships>
</file>

<file path=ppt/slides/_rels/slide66.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58.xml"/><Relationship Id="rId1" Type="http://schemas.openxmlformats.org/officeDocument/2006/relationships/slideLayout" Target="../slideLayouts/slideLayout2.xml"/><Relationship Id="rId6" Type="http://schemas.openxmlformats.org/officeDocument/2006/relationships/image" Target="../media/image210.tiff"/><Relationship Id="rId5" Type="http://schemas.openxmlformats.org/officeDocument/2006/relationships/image" Target="../media/image11.tiff"/><Relationship Id="rId4" Type="http://schemas.openxmlformats.org/officeDocument/2006/relationships/image" Target="../media/image9.emf"/></Relationships>
</file>

<file path=ppt/slides/_rels/slide67.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59.xml"/><Relationship Id="rId1" Type="http://schemas.openxmlformats.org/officeDocument/2006/relationships/slideLayout" Target="../slideLayouts/slideLayout2.xml"/><Relationship Id="rId6" Type="http://schemas.openxmlformats.org/officeDocument/2006/relationships/image" Target="../media/image212.tiff"/><Relationship Id="rId5" Type="http://schemas.openxmlformats.org/officeDocument/2006/relationships/image" Target="../media/image211.tiff"/><Relationship Id="rId4" Type="http://schemas.openxmlformats.org/officeDocument/2006/relationships/image" Target="../media/image11.tiff"/></Relationships>
</file>

<file path=ppt/slides/_rels/slide68.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60.xml"/><Relationship Id="rId1" Type="http://schemas.openxmlformats.org/officeDocument/2006/relationships/slideLayout" Target="../slideLayouts/slideLayout2.xml"/><Relationship Id="rId5" Type="http://schemas.openxmlformats.org/officeDocument/2006/relationships/image" Target="../media/image213.tiff"/><Relationship Id="rId4" Type="http://schemas.openxmlformats.org/officeDocument/2006/relationships/image" Target="../media/image9.emf"/></Relationships>
</file>

<file path=ppt/slides/_rels/slide69.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61.xml"/><Relationship Id="rId1" Type="http://schemas.openxmlformats.org/officeDocument/2006/relationships/slideLayout" Target="../slideLayouts/slideLayout2.xml"/><Relationship Id="rId5" Type="http://schemas.openxmlformats.org/officeDocument/2006/relationships/image" Target="../media/image214.png"/><Relationship Id="rId4" Type="http://schemas.openxmlformats.org/officeDocument/2006/relationships/image" Target="../media/image11.tiff"/></Relationships>
</file>

<file path=ppt/slides/_rels/slide70.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62.xml"/><Relationship Id="rId1" Type="http://schemas.openxmlformats.org/officeDocument/2006/relationships/slideLayout" Target="../slideLayouts/slideLayout2.xml"/><Relationship Id="rId5" Type="http://schemas.openxmlformats.org/officeDocument/2006/relationships/image" Target="../media/image215.png"/><Relationship Id="rId4" Type="http://schemas.openxmlformats.org/officeDocument/2006/relationships/image" Target="../media/image11.tiff"/></Relationships>
</file>

<file path=ppt/slides/_rels/slide71.xml.rels><?xml version="1.0" encoding="UTF-8" standalone="yes"?>
<Relationships xmlns="http://schemas.openxmlformats.org/package/2006/relationships"><Relationship Id="rId3" Type="http://schemas.openxmlformats.org/officeDocument/2006/relationships/image" Target="../media/image216.png"/><Relationship Id="rId2" Type="http://schemas.openxmlformats.org/officeDocument/2006/relationships/notesSlide" Target="../notesSlides/notesSlide63.xml"/><Relationship Id="rId1" Type="http://schemas.openxmlformats.org/officeDocument/2006/relationships/slideLayout" Target="../slideLayouts/slideLayout2.xml"/><Relationship Id="rId5" Type="http://schemas.openxmlformats.org/officeDocument/2006/relationships/image" Target="../media/image11.tiff"/><Relationship Id="rId4" Type="http://schemas.openxmlformats.org/officeDocument/2006/relationships/image" Target="../media/image9.emf"/></Relationships>
</file>

<file path=ppt/slides/_rels/slide72.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64.xml"/><Relationship Id="rId1" Type="http://schemas.openxmlformats.org/officeDocument/2006/relationships/slideLayout" Target="../slideLayouts/slideLayout2.xml"/><Relationship Id="rId5" Type="http://schemas.openxmlformats.org/officeDocument/2006/relationships/image" Target="../media/image217.png"/><Relationship Id="rId4" Type="http://schemas.openxmlformats.org/officeDocument/2006/relationships/image" Target="../media/image11.tiff"/></Relationships>
</file>

<file path=ppt/slides/_rels/slide73.xml.rels><?xml version="1.0" encoding="UTF-8" standalone="yes"?>
<Relationships xmlns="http://schemas.openxmlformats.org/package/2006/relationships"><Relationship Id="rId3" Type="http://schemas.openxmlformats.org/officeDocument/2006/relationships/notesSlide" Target="../notesSlides/notesSlide65.xml"/><Relationship Id="rId7" Type="http://schemas.openxmlformats.org/officeDocument/2006/relationships/image" Target="../media/image218.png"/><Relationship Id="rId2" Type="http://schemas.openxmlformats.org/officeDocument/2006/relationships/slideLayout" Target="../slideLayouts/slideLayout2.xml"/><Relationship Id="rId1" Type="http://schemas.openxmlformats.org/officeDocument/2006/relationships/themeOverride" Target="../theme/themeOverride1.xml"/><Relationship Id="rId6" Type="http://schemas.openxmlformats.org/officeDocument/2006/relationships/image" Target="../media/image11.tiff"/><Relationship Id="rId5" Type="http://schemas.openxmlformats.org/officeDocument/2006/relationships/image" Target="../media/image9.emf"/><Relationship Id="rId4" Type="http://schemas.openxmlformats.org/officeDocument/2006/relationships/image" Target="../media/image1.png"/></Relationships>
</file>

<file path=ppt/slides/_rels/slide74.xml.rels><?xml version="1.0" encoding="UTF-8" standalone="yes"?>
<Relationships xmlns="http://schemas.openxmlformats.org/package/2006/relationships"><Relationship Id="rId3" Type="http://schemas.openxmlformats.org/officeDocument/2006/relationships/notesSlide" Target="../notesSlides/notesSlide66.xml"/><Relationship Id="rId7" Type="http://schemas.openxmlformats.org/officeDocument/2006/relationships/image" Target="../media/image219.png"/><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image" Target="../media/image11.tiff"/><Relationship Id="rId5" Type="http://schemas.openxmlformats.org/officeDocument/2006/relationships/image" Target="../media/image9.emf"/><Relationship Id="rId4" Type="http://schemas.openxmlformats.org/officeDocument/2006/relationships/image" Target="../media/image1.png"/></Relationships>
</file>

<file path=ppt/slides/_rels/slide75.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67.xml"/><Relationship Id="rId1" Type="http://schemas.openxmlformats.org/officeDocument/2006/relationships/slideLayout" Target="../slideLayouts/slideLayout2.xml"/><Relationship Id="rId5" Type="http://schemas.openxmlformats.org/officeDocument/2006/relationships/image" Target="../media/image220.png"/><Relationship Id="rId4" Type="http://schemas.openxmlformats.org/officeDocument/2006/relationships/image" Target="../media/image11.tiff"/></Relationships>
</file>

<file path=ppt/slides/_rels/slide76.xml.rels><?xml version="1.0" encoding="UTF-8" standalone="yes"?>
<Relationships xmlns="http://schemas.openxmlformats.org/package/2006/relationships"><Relationship Id="rId8" Type="http://schemas.openxmlformats.org/officeDocument/2006/relationships/image" Target="../media/image223.tiff"/><Relationship Id="rId3" Type="http://schemas.openxmlformats.org/officeDocument/2006/relationships/image" Target="../media/image169.png"/><Relationship Id="rId7" Type="http://schemas.openxmlformats.org/officeDocument/2006/relationships/image" Target="../media/image222.png"/><Relationship Id="rId2" Type="http://schemas.openxmlformats.org/officeDocument/2006/relationships/notesSlide" Target="../notesSlides/notesSlide68.xml"/><Relationship Id="rId1" Type="http://schemas.openxmlformats.org/officeDocument/2006/relationships/slideLayout" Target="../slideLayouts/slideLayout186.xml"/><Relationship Id="rId6" Type="http://schemas.openxmlformats.org/officeDocument/2006/relationships/image" Target="../media/image221.png"/><Relationship Id="rId11" Type="http://schemas.openxmlformats.org/officeDocument/2006/relationships/image" Target="../media/image226.png"/><Relationship Id="rId5" Type="http://schemas.openxmlformats.org/officeDocument/2006/relationships/image" Target="../media/image11.tiff"/><Relationship Id="rId10" Type="http://schemas.openxmlformats.org/officeDocument/2006/relationships/image" Target="../media/image225.png"/><Relationship Id="rId4" Type="http://schemas.openxmlformats.org/officeDocument/2006/relationships/image" Target="../media/image9.emf"/><Relationship Id="rId9" Type="http://schemas.openxmlformats.org/officeDocument/2006/relationships/image" Target="../media/image224.png"/></Relationships>
</file>

<file path=ppt/slides/_rels/slide77.xml.rels><?xml version="1.0" encoding="UTF-8" standalone="yes"?>
<Relationships xmlns="http://schemas.openxmlformats.org/package/2006/relationships"><Relationship Id="rId8" Type="http://schemas.openxmlformats.org/officeDocument/2006/relationships/image" Target="../media/image229.png"/><Relationship Id="rId13" Type="http://schemas.openxmlformats.org/officeDocument/2006/relationships/image" Target="../media/image234.png"/><Relationship Id="rId3" Type="http://schemas.openxmlformats.org/officeDocument/2006/relationships/image" Target="../media/image101.png"/><Relationship Id="rId7" Type="http://schemas.openxmlformats.org/officeDocument/2006/relationships/image" Target="../media/image228.png"/><Relationship Id="rId12" Type="http://schemas.openxmlformats.org/officeDocument/2006/relationships/image" Target="../media/image233.png"/><Relationship Id="rId2" Type="http://schemas.openxmlformats.org/officeDocument/2006/relationships/notesSlide" Target="../notesSlides/notesSlide69.xml"/><Relationship Id="rId1" Type="http://schemas.openxmlformats.org/officeDocument/2006/relationships/slideLayout" Target="../slideLayouts/slideLayout187.xml"/><Relationship Id="rId6" Type="http://schemas.openxmlformats.org/officeDocument/2006/relationships/image" Target="../media/image227.png"/><Relationship Id="rId11" Type="http://schemas.openxmlformats.org/officeDocument/2006/relationships/image" Target="../media/image232.tiff"/><Relationship Id="rId5" Type="http://schemas.openxmlformats.org/officeDocument/2006/relationships/image" Target="../media/image9.emf"/><Relationship Id="rId10" Type="http://schemas.openxmlformats.org/officeDocument/2006/relationships/image" Target="../media/image231.png"/><Relationship Id="rId4" Type="http://schemas.openxmlformats.org/officeDocument/2006/relationships/image" Target="../media/image11.tiff"/><Relationship Id="rId9" Type="http://schemas.openxmlformats.org/officeDocument/2006/relationships/image" Target="../media/image230.png"/></Relationships>
</file>

<file path=ppt/slides/_rels/slide78.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70.xml"/><Relationship Id="rId1" Type="http://schemas.openxmlformats.org/officeDocument/2006/relationships/slideLayout" Target="../slideLayouts/slideLayout187.xml"/></Relationships>
</file>

<file path=ppt/slides/_rels/slide79.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71.xml"/><Relationship Id="rId1" Type="http://schemas.openxmlformats.org/officeDocument/2006/relationships/slideLayout" Target="../slideLayouts/slideLayout187.xml"/></Relationships>
</file>

<file path=ppt/slides/_rels/slide80.xml.rels><?xml version="1.0" encoding="UTF-8" standalone="yes"?>
<Relationships xmlns="http://schemas.openxmlformats.org/package/2006/relationships"><Relationship Id="rId8" Type="http://schemas.openxmlformats.org/officeDocument/2006/relationships/image" Target="../media/image11.tiff"/><Relationship Id="rId3" Type="http://schemas.openxmlformats.org/officeDocument/2006/relationships/image" Target="../media/image227.png"/><Relationship Id="rId7" Type="http://schemas.openxmlformats.org/officeDocument/2006/relationships/image" Target="../media/image237.png"/><Relationship Id="rId2" Type="http://schemas.openxmlformats.org/officeDocument/2006/relationships/notesSlide" Target="../notesSlides/notesSlide72.xml"/><Relationship Id="rId1" Type="http://schemas.openxmlformats.org/officeDocument/2006/relationships/slideLayout" Target="../slideLayouts/slideLayout187.xml"/><Relationship Id="rId6" Type="http://schemas.openxmlformats.org/officeDocument/2006/relationships/image" Target="../media/image236.jpeg"/><Relationship Id="rId5" Type="http://schemas.openxmlformats.org/officeDocument/2006/relationships/image" Target="../media/image231.png"/><Relationship Id="rId10" Type="http://schemas.openxmlformats.org/officeDocument/2006/relationships/image" Target="../media/image238.png"/><Relationship Id="rId4" Type="http://schemas.openxmlformats.org/officeDocument/2006/relationships/image" Target="../media/image235.png"/><Relationship Id="rId9" Type="http://schemas.openxmlformats.org/officeDocument/2006/relationships/image" Target="../media/image234.png"/></Relationships>
</file>

<file path=ppt/slides/_rels/slide81.xml.rels><?xml version="1.0" encoding="UTF-8" standalone="yes"?>
<Relationships xmlns="http://schemas.openxmlformats.org/package/2006/relationships"><Relationship Id="rId8" Type="http://schemas.openxmlformats.org/officeDocument/2006/relationships/image" Target="../media/image11.tiff"/><Relationship Id="rId3" Type="http://schemas.openxmlformats.org/officeDocument/2006/relationships/image" Target="../media/image235.png"/><Relationship Id="rId7" Type="http://schemas.openxmlformats.org/officeDocument/2006/relationships/image" Target="../media/image239.png"/><Relationship Id="rId2" Type="http://schemas.openxmlformats.org/officeDocument/2006/relationships/notesSlide" Target="../notesSlides/notesSlide73.xml"/><Relationship Id="rId1" Type="http://schemas.openxmlformats.org/officeDocument/2006/relationships/slideLayout" Target="../slideLayouts/slideLayout187.xml"/><Relationship Id="rId6" Type="http://schemas.openxmlformats.org/officeDocument/2006/relationships/image" Target="../media/image236.jpeg"/><Relationship Id="rId5" Type="http://schemas.openxmlformats.org/officeDocument/2006/relationships/image" Target="../media/image231.png"/><Relationship Id="rId10" Type="http://schemas.openxmlformats.org/officeDocument/2006/relationships/image" Target="../media/image233.png"/><Relationship Id="rId4" Type="http://schemas.openxmlformats.org/officeDocument/2006/relationships/image" Target="../media/image228.png"/><Relationship Id="rId9" Type="http://schemas.openxmlformats.org/officeDocument/2006/relationships/image" Target="../media/image240.png"/></Relationships>
</file>

<file path=ppt/slides/_rels/slide82.xml.rels><?xml version="1.0" encoding="UTF-8" standalone="yes"?>
<Relationships xmlns="http://schemas.openxmlformats.org/package/2006/relationships"><Relationship Id="rId8" Type="http://schemas.openxmlformats.org/officeDocument/2006/relationships/image" Target="../media/image224.png"/><Relationship Id="rId3" Type="http://schemas.openxmlformats.org/officeDocument/2006/relationships/image" Target="../media/image169.png"/><Relationship Id="rId7" Type="http://schemas.openxmlformats.org/officeDocument/2006/relationships/image" Target="../media/image221.png"/><Relationship Id="rId2" Type="http://schemas.openxmlformats.org/officeDocument/2006/relationships/notesSlide" Target="../notesSlides/notesSlide74.xml"/><Relationship Id="rId1" Type="http://schemas.openxmlformats.org/officeDocument/2006/relationships/slideLayout" Target="../slideLayouts/slideLayout186.xml"/><Relationship Id="rId6" Type="http://schemas.openxmlformats.org/officeDocument/2006/relationships/image" Target="../media/image241.png"/><Relationship Id="rId11" Type="http://schemas.openxmlformats.org/officeDocument/2006/relationships/image" Target="../media/image222.png"/><Relationship Id="rId5" Type="http://schemas.openxmlformats.org/officeDocument/2006/relationships/image" Target="../media/image11.tiff"/><Relationship Id="rId10" Type="http://schemas.openxmlformats.org/officeDocument/2006/relationships/image" Target="../media/image225.png"/><Relationship Id="rId4" Type="http://schemas.openxmlformats.org/officeDocument/2006/relationships/image" Target="../media/image9.emf"/><Relationship Id="rId9" Type="http://schemas.openxmlformats.org/officeDocument/2006/relationships/image" Target="../media/image226.png"/></Relationships>
</file>

<file path=ppt/slides/_rels/slide83.xml.rels><?xml version="1.0" encoding="UTF-8" standalone="yes"?>
<Relationships xmlns="http://schemas.openxmlformats.org/package/2006/relationships"><Relationship Id="rId8" Type="http://schemas.openxmlformats.org/officeDocument/2006/relationships/image" Target="../media/image228.png"/><Relationship Id="rId3" Type="http://schemas.openxmlformats.org/officeDocument/2006/relationships/image" Target="../media/image101.png"/><Relationship Id="rId7" Type="http://schemas.openxmlformats.org/officeDocument/2006/relationships/image" Target="../media/image235.png"/><Relationship Id="rId12" Type="http://schemas.openxmlformats.org/officeDocument/2006/relationships/image" Target="../media/image243.png"/><Relationship Id="rId2" Type="http://schemas.openxmlformats.org/officeDocument/2006/relationships/notesSlide" Target="../notesSlides/notesSlide75.xml"/><Relationship Id="rId1" Type="http://schemas.openxmlformats.org/officeDocument/2006/relationships/slideLayout" Target="../slideLayouts/slideLayout187.xml"/><Relationship Id="rId6" Type="http://schemas.openxmlformats.org/officeDocument/2006/relationships/image" Target="../media/image227.png"/><Relationship Id="rId11" Type="http://schemas.openxmlformats.org/officeDocument/2006/relationships/image" Target="../media/image242.jpeg"/><Relationship Id="rId5" Type="http://schemas.openxmlformats.org/officeDocument/2006/relationships/image" Target="../media/image9.emf"/><Relationship Id="rId10" Type="http://schemas.openxmlformats.org/officeDocument/2006/relationships/image" Target="../media/image231.png"/><Relationship Id="rId4" Type="http://schemas.openxmlformats.org/officeDocument/2006/relationships/image" Target="../media/image11.tiff"/><Relationship Id="rId9" Type="http://schemas.openxmlformats.org/officeDocument/2006/relationships/image" Target="../media/image229.png"/></Relationships>
</file>

<file path=ppt/slides/_rels/slide84.xml.rels><?xml version="1.0" encoding="UTF-8" standalone="yes"?>
<Relationships xmlns="http://schemas.openxmlformats.org/package/2006/relationships"><Relationship Id="rId3" Type="http://schemas.openxmlformats.org/officeDocument/2006/relationships/image" Target="../media/image169.png"/><Relationship Id="rId2" Type="http://schemas.openxmlformats.org/officeDocument/2006/relationships/notesSlide" Target="../notesSlides/notesSlide76.xml"/><Relationship Id="rId1" Type="http://schemas.openxmlformats.org/officeDocument/2006/relationships/slideLayout" Target="../slideLayouts/slideLayout186.xml"/><Relationship Id="rId5" Type="http://schemas.openxmlformats.org/officeDocument/2006/relationships/image" Target="../media/image11.tiff"/><Relationship Id="rId4" Type="http://schemas.openxmlformats.org/officeDocument/2006/relationships/image" Target="../media/image244.png"/></Relationships>
</file>

<file path=ppt/slides/_rels/slide85.xml.rels><?xml version="1.0" encoding="UTF-8" standalone="yes"?>
<Relationships xmlns="http://schemas.openxmlformats.org/package/2006/relationships"><Relationship Id="rId3" Type="http://schemas.openxmlformats.org/officeDocument/2006/relationships/image" Target="../media/image245.png"/><Relationship Id="rId2" Type="http://schemas.openxmlformats.org/officeDocument/2006/relationships/notesSlide" Target="../notesSlides/notesSlide77.xm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78.xml"/><Relationship Id="rId1" Type="http://schemas.openxmlformats.org/officeDocument/2006/relationships/slideLayout" Target="../slideLayouts/slideLayout2.xml"/><Relationship Id="rId6" Type="http://schemas.openxmlformats.org/officeDocument/2006/relationships/image" Target="../media/image246.tiff"/><Relationship Id="rId5" Type="http://schemas.openxmlformats.org/officeDocument/2006/relationships/image" Target="../media/image11.tiff"/><Relationship Id="rId4" Type="http://schemas.openxmlformats.org/officeDocument/2006/relationships/image" Target="../media/image9.emf"/></Relationships>
</file>

<file path=ppt/slides/_rels/slide87.xml.rels><?xml version="1.0" encoding="UTF-8" standalone="yes"?>
<Relationships xmlns="http://schemas.openxmlformats.org/package/2006/relationships"><Relationship Id="rId3" Type="http://schemas.openxmlformats.org/officeDocument/2006/relationships/image" Target="../media/image246.tiff"/><Relationship Id="rId2" Type="http://schemas.openxmlformats.org/officeDocument/2006/relationships/notesSlide" Target="../notesSlides/notesSlide79.xml"/><Relationship Id="rId1" Type="http://schemas.openxmlformats.org/officeDocument/2006/relationships/slideLayout" Target="../slideLayouts/slideLayout2.xml"/><Relationship Id="rId5" Type="http://schemas.openxmlformats.org/officeDocument/2006/relationships/image" Target="../media/image11.tiff"/><Relationship Id="rId4" Type="http://schemas.openxmlformats.org/officeDocument/2006/relationships/image" Target="../media/image9.emf"/></Relationships>
</file>

<file path=ppt/slides/_rels/slide88.xml.rels><?xml version="1.0" encoding="UTF-8" standalone="yes"?>
<Relationships xmlns="http://schemas.openxmlformats.org/package/2006/relationships"><Relationship Id="rId3" Type="http://schemas.openxmlformats.org/officeDocument/2006/relationships/image" Target="../media/image247.png"/><Relationship Id="rId2" Type="http://schemas.openxmlformats.org/officeDocument/2006/relationships/notesSlide" Target="../notesSlides/notesSlide80.xml"/><Relationship Id="rId1" Type="http://schemas.openxmlformats.org/officeDocument/2006/relationships/slideLayout" Target="../slideLayouts/slideLayout2.xml"/><Relationship Id="rId4" Type="http://schemas.openxmlformats.org/officeDocument/2006/relationships/image" Target="../media/image248.png"/></Relationships>
</file>

<file path=ppt/slides/_rels/slide89.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81.xml"/><Relationship Id="rId1" Type="http://schemas.openxmlformats.org/officeDocument/2006/relationships/slideLayout" Target="../slideLayouts/slideLayout2.xml"/><Relationship Id="rId6" Type="http://schemas.openxmlformats.org/officeDocument/2006/relationships/image" Target="../media/image249.tiff"/><Relationship Id="rId5" Type="http://schemas.openxmlformats.org/officeDocument/2006/relationships/image" Target="../media/image11.tiff"/><Relationship Id="rId4" Type="http://schemas.openxmlformats.org/officeDocument/2006/relationships/image" Target="../media/image9.emf"/></Relationships>
</file>

<file path=ppt/slides/_rels/slide90.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82.xml"/><Relationship Id="rId1" Type="http://schemas.openxmlformats.org/officeDocument/2006/relationships/slideLayout" Target="../slideLayouts/slideLayout2.xml"/><Relationship Id="rId5" Type="http://schemas.openxmlformats.org/officeDocument/2006/relationships/image" Target="../media/image250.tiff"/><Relationship Id="rId4" Type="http://schemas.openxmlformats.org/officeDocument/2006/relationships/image" Target="../media/image11.tiff"/></Relationships>
</file>

<file path=ppt/slides/_rels/slide91.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83.xml"/><Relationship Id="rId1" Type="http://schemas.openxmlformats.org/officeDocument/2006/relationships/slideLayout" Target="../slideLayouts/slideLayout2.xml"/><Relationship Id="rId5" Type="http://schemas.openxmlformats.org/officeDocument/2006/relationships/image" Target="../media/image251.tiff"/><Relationship Id="rId4" Type="http://schemas.openxmlformats.org/officeDocument/2006/relationships/image" Target="../media/image11.tiff"/></Relationships>
</file>

<file path=ppt/slides/_rels/slide92.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84.xml"/><Relationship Id="rId1" Type="http://schemas.openxmlformats.org/officeDocument/2006/relationships/slideLayout" Target="../slideLayouts/slideLayout2.xml"/><Relationship Id="rId5" Type="http://schemas.openxmlformats.org/officeDocument/2006/relationships/image" Target="../media/image252.png"/><Relationship Id="rId4" Type="http://schemas.openxmlformats.org/officeDocument/2006/relationships/image" Target="../media/image11.tiff"/></Relationships>
</file>

<file path=ppt/slides/_rels/slide93.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85.xml"/><Relationship Id="rId1" Type="http://schemas.openxmlformats.org/officeDocument/2006/relationships/slideLayout" Target="../slideLayouts/slideLayout2.xml"/><Relationship Id="rId5" Type="http://schemas.openxmlformats.org/officeDocument/2006/relationships/image" Target="../media/image253.png"/><Relationship Id="rId4" Type="http://schemas.openxmlformats.org/officeDocument/2006/relationships/image" Target="../media/image11.tiff"/></Relationships>
</file>

<file path=ppt/slides/_rels/slide94.xml.rels><?xml version="1.0" encoding="UTF-8" standalone="yes"?>
<Relationships xmlns="http://schemas.openxmlformats.org/package/2006/relationships"><Relationship Id="rId3" Type="http://schemas.openxmlformats.org/officeDocument/2006/relationships/image" Target="../media/image254.tiff"/><Relationship Id="rId2" Type="http://schemas.openxmlformats.org/officeDocument/2006/relationships/image" Target="../media/image101.png"/><Relationship Id="rId1" Type="http://schemas.openxmlformats.org/officeDocument/2006/relationships/slideLayout" Target="../slideLayouts/slideLayout66.xml"/><Relationship Id="rId6" Type="http://schemas.openxmlformats.org/officeDocument/2006/relationships/image" Target="../media/image255.png"/><Relationship Id="rId5" Type="http://schemas.openxmlformats.org/officeDocument/2006/relationships/image" Target="../media/image10.tiff"/><Relationship Id="rId4" Type="http://schemas.openxmlformats.org/officeDocument/2006/relationships/image" Target="../media/image9.emf"/></Relationships>
</file>

<file path=ppt/slides/_rels/slide95.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86.xml"/><Relationship Id="rId1" Type="http://schemas.openxmlformats.org/officeDocument/2006/relationships/slideLayout" Target="../slideLayouts/slideLayout121.xml"/><Relationship Id="rId5" Type="http://schemas.openxmlformats.org/officeDocument/2006/relationships/image" Target="../media/image256.tiff"/><Relationship Id="rId4" Type="http://schemas.openxmlformats.org/officeDocument/2006/relationships/image" Target="../media/image10.tiff"/></Relationships>
</file>

<file path=ppt/slides/_rels/slide96.xml.rels><?xml version="1.0" encoding="UTF-8" standalone="yes"?>
<Relationships xmlns="http://schemas.openxmlformats.org/package/2006/relationships"><Relationship Id="rId3" Type="http://schemas.openxmlformats.org/officeDocument/2006/relationships/image" Target="../media/image257.png"/><Relationship Id="rId2" Type="http://schemas.openxmlformats.org/officeDocument/2006/relationships/notesSlide" Target="../notesSlides/notesSlide87.xml"/><Relationship Id="rId1" Type="http://schemas.openxmlformats.org/officeDocument/2006/relationships/slideLayout" Target="../slideLayouts/slideLayout99.xml"/><Relationship Id="rId6" Type="http://schemas.openxmlformats.org/officeDocument/2006/relationships/image" Target="../media/image10.tiff"/><Relationship Id="rId5" Type="http://schemas.openxmlformats.org/officeDocument/2006/relationships/image" Target="../media/image9.emf"/><Relationship Id="rId4" Type="http://schemas.openxmlformats.org/officeDocument/2006/relationships/image" Target="../media/image258.png"/></Relationships>
</file>

<file path=ppt/slides/_rels/slide97.xml.rels><?xml version="1.0" encoding="UTF-8" standalone="yes"?>
<Relationships xmlns="http://schemas.openxmlformats.org/package/2006/relationships"><Relationship Id="rId3" Type="http://schemas.openxmlformats.org/officeDocument/2006/relationships/image" Target="../media/image259.png"/><Relationship Id="rId2" Type="http://schemas.openxmlformats.org/officeDocument/2006/relationships/notesSlide" Target="../notesSlides/notesSlide88.xml"/><Relationship Id="rId1" Type="http://schemas.openxmlformats.org/officeDocument/2006/relationships/slideLayout" Target="../slideLayouts/slideLayout110.xml"/><Relationship Id="rId5" Type="http://schemas.openxmlformats.org/officeDocument/2006/relationships/image" Target="../media/image10.tiff"/><Relationship Id="rId4" Type="http://schemas.openxmlformats.org/officeDocument/2006/relationships/image" Target="../media/image9.emf"/></Relationships>
</file>

<file path=ppt/slides/_rels/slide98.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89.xml"/><Relationship Id="rId1" Type="http://schemas.openxmlformats.org/officeDocument/2006/relationships/slideLayout" Target="../slideLayouts/slideLayout77.xml"/><Relationship Id="rId5" Type="http://schemas.openxmlformats.org/officeDocument/2006/relationships/image" Target="../media/image255.png"/><Relationship Id="rId4" Type="http://schemas.openxmlformats.org/officeDocument/2006/relationships/image" Target="../media/image10.tiff"/></Relationships>
</file>

<file path=ppt/slides/_rels/slide99.xml.rels><?xml version="1.0" encoding="UTF-8" standalone="yes"?>
<Relationships xmlns="http://schemas.openxmlformats.org/package/2006/relationships"><Relationship Id="rId8" Type="http://schemas.openxmlformats.org/officeDocument/2006/relationships/image" Target="../media/image263.tiff"/><Relationship Id="rId3" Type="http://schemas.openxmlformats.org/officeDocument/2006/relationships/image" Target="../media/image9.emf"/><Relationship Id="rId7" Type="http://schemas.openxmlformats.org/officeDocument/2006/relationships/image" Target="../media/image262.tiff"/><Relationship Id="rId2" Type="http://schemas.openxmlformats.org/officeDocument/2006/relationships/notesSlide" Target="../notesSlides/notesSlide90.xml"/><Relationship Id="rId1" Type="http://schemas.openxmlformats.org/officeDocument/2006/relationships/slideLayout" Target="../slideLayouts/slideLayout88.xml"/><Relationship Id="rId6" Type="http://schemas.openxmlformats.org/officeDocument/2006/relationships/image" Target="../media/image261.tiff"/><Relationship Id="rId11" Type="http://schemas.openxmlformats.org/officeDocument/2006/relationships/image" Target="../media/image266.png"/><Relationship Id="rId5" Type="http://schemas.openxmlformats.org/officeDocument/2006/relationships/image" Target="../media/image260.tiff"/><Relationship Id="rId10" Type="http://schemas.openxmlformats.org/officeDocument/2006/relationships/image" Target="../media/image265.tiff"/><Relationship Id="rId4" Type="http://schemas.openxmlformats.org/officeDocument/2006/relationships/image" Target="../media/image10.tiff"/><Relationship Id="rId9" Type="http://schemas.openxmlformats.org/officeDocument/2006/relationships/image" Target="../media/image264.tiff"/></Relationships>
</file>

<file path=ppt/slides/_rels/slide100.xml.rels><?xml version="1.0" encoding="UTF-8" standalone="yes"?>
<Relationships xmlns="http://schemas.openxmlformats.org/package/2006/relationships"><Relationship Id="rId8" Type="http://schemas.openxmlformats.org/officeDocument/2006/relationships/image" Target="../media/image271.png"/><Relationship Id="rId3" Type="http://schemas.openxmlformats.org/officeDocument/2006/relationships/image" Target="../media/image101.png"/><Relationship Id="rId7" Type="http://schemas.openxmlformats.org/officeDocument/2006/relationships/image" Target="../media/image270.png"/><Relationship Id="rId12" Type="http://schemas.openxmlformats.org/officeDocument/2006/relationships/image" Target="../media/image9.emf"/><Relationship Id="rId2" Type="http://schemas.openxmlformats.org/officeDocument/2006/relationships/notesSlide" Target="../notesSlides/notesSlide91.xml"/><Relationship Id="rId1" Type="http://schemas.openxmlformats.org/officeDocument/2006/relationships/slideLayout" Target="../slideLayouts/slideLayout2.xml"/><Relationship Id="rId6" Type="http://schemas.openxmlformats.org/officeDocument/2006/relationships/image" Target="../media/image269.png"/><Relationship Id="rId11" Type="http://schemas.openxmlformats.org/officeDocument/2006/relationships/image" Target="../media/image274.png"/><Relationship Id="rId5" Type="http://schemas.openxmlformats.org/officeDocument/2006/relationships/image" Target="../media/image268.png"/><Relationship Id="rId10" Type="http://schemas.openxmlformats.org/officeDocument/2006/relationships/image" Target="../media/image273.png"/><Relationship Id="rId4" Type="http://schemas.openxmlformats.org/officeDocument/2006/relationships/image" Target="../media/image267.png"/><Relationship Id="rId9" Type="http://schemas.openxmlformats.org/officeDocument/2006/relationships/image" Target="../media/image272.png"/></Relationships>
</file>

<file path=ppt/slides/_rels/slide101.xml.rels><?xml version="1.0" encoding="UTF-8" standalone="yes"?>
<Relationships xmlns="http://schemas.openxmlformats.org/package/2006/relationships"><Relationship Id="rId8" Type="http://schemas.openxmlformats.org/officeDocument/2006/relationships/image" Target="../media/image277.png"/><Relationship Id="rId3" Type="http://schemas.openxmlformats.org/officeDocument/2006/relationships/image" Target="../media/image169.png"/><Relationship Id="rId7" Type="http://schemas.openxmlformats.org/officeDocument/2006/relationships/image" Target="../media/image276.png"/><Relationship Id="rId2" Type="http://schemas.openxmlformats.org/officeDocument/2006/relationships/notesSlide" Target="../notesSlides/notesSlide92.xml"/><Relationship Id="rId1" Type="http://schemas.openxmlformats.org/officeDocument/2006/relationships/slideLayout" Target="../slideLayouts/slideLayout186.xml"/><Relationship Id="rId6" Type="http://schemas.openxmlformats.org/officeDocument/2006/relationships/image" Target="../media/image275.png"/><Relationship Id="rId5" Type="http://schemas.openxmlformats.org/officeDocument/2006/relationships/image" Target="../media/image10.tiff"/><Relationship Id="rId4" Type="http://schemas.openxmlformats.org/officeDocument/2006/relationships/image" Target="../media/image9.emf"/><Relationship Id="rId9" Type="http://schemas.openxmlformats.org/officeDocument/2006/relationships/image" Target="../media/image278.png"/></Relationships>
</file>

<file path=ppt/slides/_rels/slide102.xml.rels><?xml version="1.0" encoding="UTF-8" standalone="yes"?>
<Relationships xmlns="http://schemas.openxmlformats.org/package/2006/relationships"><Relationship Id="rId8" Type="http://schemas.openxmlformats.org/officeDocument/2006/relationships/image" Target="../media/image10.tiff"/><Relationship Id="rId3" Type="http://schemas.openxmlformats.org/officeDocument/2006/relationships/image" Target="../media/image279.jpeg"/><Relationship Id="rId7" Type="http://schemas.openxmlformats.org/officeDocument/2006/relationships/image" Target="../media/image9.emf"/><Relationship Id="rId2" Type="http://schemas.openxmlformats.org/officeDocument/2006/relationships/notesSlide" Target="../notesSlides/notesSlide93.xml"/><Relationship Id="rId1" Type="http://schemas.openxmlformats.org/officeDocument/2006/relationships/slideLayout" Target="../slideLayouts/slideLayout197.xml"/><Relationship Id="rId6" Type="http://schemas.openxmlformats.org/officeDocument/2006/relationships/image" Target="../media/image282.png"/><Relationship Id="rId5" Type="http://schemas.openxmlformats.org/officeDocument/2006/relationships/image" Target="../media/image281.png"/><Relationship Id="rId4" Type="http://schemas.openxmlformats.org/officeDocument/2006/relationships/image" Target="../media/image280.png"/></Relationships>
</file>

<file path=ppt/slides/_rels/slide103.xml.rels><?xml version="1.0" encoding="UTF-8" standalone="yes"?>
<Relationships xmlns="http://schemas.openxmlformats.org/package/2006/relationships"><Relationship Id="rId8" Type="http://schemas.openxmlformats.org/officeDocument/2006/relationships/image" Target="../media/image285.png"/><Relationship Id="rId3" Type="http://schemas.openxmlformats.org/officeDocument/2006/relationships/image" Target="../media/image169.png"/><Relationship Id="rId7" Type="http://schemas.openxmlformats.org/officeDocument/2006/relationships/image" Target="../media/image284.png"/><Relationship Id="rId2" Type="http://schemas.openxmlformats.org/officeDocument/2006/relationships/notesSlide" Target="../notesSlides/notesSlide94.xml"/><Relationship Id="rId1" Type="http://schemas.openxmlformats.org/officeDocument/2006/relationships/slideLayout" Target="../slideLayouts/slideLayout186.xml"/><Relationship Id="rId6" Type="http://schemas.openxmlformats.org/officeDocument/2006/relationships/image" Target="../media/image283.png"/><Relationship Id="rId5" Type="http://schemas.openxmlformats.org/officeDocument/2006/relationships/image" Target="../media/image10.tiff"/><Relationship Id="rId4" Type="http://schemas.openxmlformats.org/officeDocument/2006/relationships/image" Target="../media/image9.emf"/></Relationships>
</file>

<file path=ppt/slides/_rels/slide104.xml.rels><?xml version="1.0" encoding="UTF-8" standalone="yes"?>
<Relationships xmlns="http://schemas.openxmlformats.org/package/2006/relationships"><Relationship Id="rId3" Type="http://schemas.openxmlformats.org/officeDocument/2006/relationships/image" Target="../media/image169.png"/><Relationship Id="rId7" Type="http://schemas.openxmlformats.org/officeDocument/2006/relationships/image" Target="../media/image277.png"/><Relationship Id="rId2" Type="http://schemas.openxmlformats.org/officeDocument/2006/relationships/notesSlide" Target="../notesSlides/notesSlide95.xml"/><Relationship Id="rId1" Type="http://schemas.openxmlformats.org/officeDocument/2006/relationships/slideLayout" Target="../slideLayouts/slideLayout186.xml"/><Relationship Id="rId6" Type="http://schemas.openxmlformats.org/officeDocument/2006/relationships/image" Target="../media/image276.png"/><Relationship Id="rId5" Type="http://schemas.openxmlformats.org/officeDocument/2006/relationships/image" Target="../media/image10.tiff"/><Relationship Id="rId4" Type="http://schemas.openxmlformats.org/officeDocument/2006/relationships/image" Target="../media/image9.emf"/></Relationships>
</file>

<file path=ppt/slides/_rels/slide105.xml.rels><?xml version="1.0" encoding="UTF-8" standalone="yes"?>
<Relationships xmlns="http://schemas.openxmlformats.org/package/2006/relationships"><Relationship Id="rId8" Type="http://schemas.openxmlformats.org/officeDocument/2006/relationships/image" Target="../media/image288.png"/><Relationship Id="rId3" Type="http://schemas.openxmlformats.org/officeDocument/2006/relationships/image" Target="../media/image169.png"/><Relationship Id="rId7" Type="http://schemas.openxmlformats.org/officeDocument/2006/relationships/image" Target="../media/image287.png"/><Relationship Id="rId2" Type="http://schemas.openxmlformats.org/officeDocument/2006/relationships/notesSlide" Target="../notesSlides/notesSlide96.xml"/><Relationship Id="rId1" Type="http://schemas.openxmlformats.org/officeDocument/2006/relationships/slideLayout" Target="../slideLayouts/slideLayout186.xml"/><Relationship Id="rId6" Type="http://schemas.openxmlformats.org/officeDocument/2006/relationships/image" Target="../media/image286.png"/><Relationship Id="rId5" Type="http://schemas.openxmlformats.org/officeDocument/2006/relationships/image" Target="../media/image10.tiff"/><Relationship Id="rId4" Type="http://schemas.openxmlformats.org/officeDocument/2006/relationships/image" Target="../media/image9.emf"/><Relationship Id="rId9" Type="http://schemas.openxmlformats.org/officeDocument/2006/relationships/image" Target="../media/image289.png"/></Relationships>
</file>

<file path=ppt/slides/_rels/slide106.xml.rels><?xml version="1.0" encoding="UTF-8" standalone="yes"?>
<Relationships xmlns="http://schemas.openxmlformats.org/package/2006/relationships"><Relationship Id="rId8" Type="http://schemas.openxmlformats.org/officeDocument/2006/relationships/image" Target="../media/image292.png"/><Relationship Id="rId3" Type="http://schemas.openxmlformats.org/officeDocument/2006/relationships/image" Target="../media/image169.png"/><Relationship Id="rId7" Type="http://schemas.openxmlformats.org/officeDocument/2006/relationships/image" Target="../media/image291.png"/><Relationship Id="rId2" Type="http://schemas.openxmlformats.org/officeDocument/2006/relationships/notesSlide" Target="../notesSlides/notesSlide97.xml"/><Relationship Id="rId1" Type="http://schemas.openxmlformats.org/officeDocument/2006/relationships/slideLayout" Target="../slideLayouts/slideLayout186.xml"/><Relationship Id="rId6" Type="http://schemas.openxmlformats.org/officeDocument/2006/relationships/image" Target="../media/image290.jpeg"/><Relationship Id="rId5" Type="http://schemas.openxmlformats.org/officeDocument/2006/relationships/image" Target="../media/image10.tiff"/><Relationship Id="rId4" Type="http://schemas.openxmlformats.org/officeDocument/2006/relationships/image" Target="../media/image9.emf"/><Relationship Id="rId9" Type="http://schemas.openxmlformats.org/officeDocument/2006/relationships/image" Target="../media/image293.png"/></Relationships>
</file>

<file path=ppt/slides/_rels/slide107.xml.rels><?xml version="1.0" encoding="UTF-8" standalone="yes"?>
<Relationships xmlns="http://schemas.openxmlformats.org/package/2006/relationships"><Relationship Id="rId3" Type="http://schemas.openxmlformats.org/officeDocument/2006/relationships/image" Target="../media/image294.png"/><Relationship Id="rId2" Type="http://schemas.openxmlformats.org/officeDocument/2006/relationships/notesSlide" Target="../notesSlides/notesSlide98.xml"/><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99.xml"/><Relationship Id="rId1" Type="http://schemas.openxmlformats.org/officeDocument/2006/relationships/slideLayout" Target="../slideLayouts/slideLayout2.xml"/><Relationship Id="rId6" Type="http://schemas.openxmlformats.org/officeDocument/2006/relationships/image" Target="../media/image11.tiff"/><Relationship Id="rId5" Type="http://schemas.openxmlformats.org/officeDocument/2006/relationships/image" Target="../media/image9.emf"/><Relationship Id="rId4" Type="http://schemas.openxmlformats.org/officeDocument/2006/relationships/image" Target="../media/image295.tiff"/></Relationships>
</file>

<file path=ppt/slides/_rels/slide109.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100.xml"/><Relationship Id="rId1" Type="http://schemas.openxmlformats.org/officeDocument/2006/relationships/slideLayout" Target="../slideLayouts/slideLayout187.xml"/><Relationship Id="rId4" Type="http://schemas.openxmlformats.org/officeDocument/2006/relationships/image" Target="../media/image296.png"/></Relationships>
</file>

<file path=ppt/slides/_rels/slide110.xml.rels><?xml version="1.0" encoding="UTF-8" standalone="yes"?>
<Relationships xmlns="http://schemas.openxmlformats.org/package/2006/relationships"><Relationship Id="rId8" Type="http://schemas.openxmlformats.org/officeDocument/2006/relationships/image" Target="../media/image299.png"/><Relationship Id="rId13" Type="http://schemas.openxmlformats.org/officeDocument/2006/relationships/image" Target="../media/image304.png"/><Relationship Id="rId3" Type="http://schemas.openxmlformats.org/officeDocument/2006/relationships/image" Target="../media/image101.png"/><Relationship Id="rId7" Type="http://schemas.openxmlformats.org/officeDocument/2006/relationships/image" Target="../media/image298.png"/><Relationship Id="rId12" Type="http://schemas.openxmlformats.org/officeDocument/2006/relationships/image" Target="../media/image303.png"/><Relationship Id="rId2" Type="http://schemas.openxmlformats.org/officeDocument/2006/relationships/notesSlide" Target="../notesSlides/notesSlide101.xml"/><Relationship Id="rId1" Type="http://schemas.openxmlformats.org/officeDocument/2006/relationships/slideLayout" Target="../slideLayouts/slideLayout187.xml"/><Relationship Id="rId6" Type="http://schemas.openxmlformats.org/officeDocument/2006/relationships/image" Target="../media/image297.png"/><Relationship Id="rId11" Type="http://schemas.openxmlformats.org/officeDocument/2006/relationships/image" Target="../media/image302.png"/><Relationship Id="rId5" Type="http://schemas.openxmlformats.org/officeDocument/2006/relationships/image" Target="../media/image10.tiff"/><Relationship Id="rId15" Type="http://schemas.openxmlformats.org/officeDocument/2006/relationships/image" Target="../media/image306.png"/><Relationship Id="rId10" Type="http://schemas.openxmlformats.org/officeDocument/2006/relationships/image" Target="../media/image301.png"/><Relationship Id="rId4" Type="http://schemas.openxmlformats.org/officeDocument/2006/relationships/image" Target="../media/image9.emf"/><Relationship Id="rId9" Type="http://schemas.openxmlformats.org/officeDocument/2006/relationships/image" Target="../media/image300.png"/><Relationship Id="rId14" Type="http://schemas.openxmlformats.org/officeDocument/2006/relationships/image" Target="../media/image305.png"/></Relationships>
</file>

<file path=ppt/slides/_rels/slide111.xml.rels><?xml version="1.0" encoding="UTF-8" standalone="yes"?>
<Relationships xmlns="http://schemas.openxmlformats.org/package/2006/relationships"><Relationship Id="rId3" Type="http://schemas.openxmlformats.org/officeDocument/2006/relationships/image" Target="../media/image307.tiff"/><Relationship Id="rId2" Type="http://schemas.openxmlformats.org/officeDocument/2006/relationships/notesSlide" Target="../notesSlides/notesSlide102.xml"/><Relationship Id="rId1" Type="http://schemas.openxmlformats.org/officeDocument/2006/relationships/slideLayout" Target="../slideLayouts/slideLayout2.xml"/><Relationship Id="rId5" Type="http://schemas.openxmlformats.org/officeDocument/2006/relationships/image" Target="../media/image11.tiff"/><Relationship Id="rId4" Type="http://schemas.openxmlformats.org/officeDocument/2006/relationships/image" Target="../media/image9.emf"/></Relationships>
</file>

<file path=ppt/slides/_rels/slide112.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103.xml"/><Relationship Id="rId1" Type="http://schemas.openxmlformats.org/officeDocument/2006/relationships/slideLayout" Target="../slideLayouts/slideLayout2.xml"/><Relationship Id="rId5" Type="http://schemas.openxmlformats.org/officeDocument/2006/relationships/image" Target="../media/image308.png"/><Relationship Id="rId4" Type="http://schemas.openxmlformats.org/officeDocument/2006/relationships/image" Target="../media/image11.tiff"/></Relationships>
</file>

<file path=ppt/slides/_rels/slide113.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104.xml"/><Relationship Id="rId1" Type="http://schemas.openxmlformats.org/officeDocument/2006/relationships/slideLayout" Target="../slideLayouts/slideLayout2.xml"/><Relationship Id="rId5" Type="http://schemas.openxmlformats.org/officeDocument/2006/relationships/image" Target="../media/image308.png"/><Relationship Id="rId4" Type="http://schemas.openxmlformats.org/officeDocument/2006/relationships/image" Target="../media/image11.tiff"/></Relationships>
</file>

<file path=ppt/slides/_rels/slide114.xml.rels><?xml version="1.0" encoding="UTF-8" standalone="yes"?>
<Relationships xmlns="http://schemas.openxmlformats.org/package/2006/relationships"><Relationship Id="rId3" Type="http://schemas.openxmlformats.org/officeDocument/2006/relationships/image" Target="../media/image309.png"/><Relationship Id="rId2" Type="http://schemas.openxmlformats.org/officeDocument/2006/relationships/notesSlide" Target="../notesSlides/notesSlide105.xml"/><Relationship Id="rId1" Type="http://schemas.openxmlformats.org/officeDocument/2006/relationships/slideLayout" Target="../slideLayouts/slideLayout2.xml"/><Relationship Id="rId5" Type="http://schemas.openxmlformats.org/officeDocument/2006/relationships/image" Target="../media/image11.tiff"/><Relationship Id="rId4" Type="http://schemas.openxmlformats.org/officeDocument/2006/relationships/image" Target="../media/image9.emf"/></Relationships>
</file>

<file path=ppt/slides/_rels/slide115.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106.xml"/><Relationship Id="rId1" Type="http://schemas.openxmlformats.org/officeDocument/2006/relationships/slideLayout" Target="../slideLayouts/slideLayout2.xml"/><Relationship Id="rId5" Type="http://schemas.openxmlformats.org/officeDocument/2006/relationships/image" Target="../media/image310.png"/><Relationship Id="rId4" Type="http://schemas.openxmlformats.org/officeDocument/2006/relationships/image" Target="../media/image11.tiff"/></Relationships>
</file>

<file path=ppt/slides/_rels/slide116.xml.rels><?xml version="1.0" encoding="UTF-8" standalone="yes"?>
<Relationships xmlns="http://schemas.openxmlformats.org/package/2006/relationships"><Relationship Id="rId3" Type="http://schemas.openxmlformats.org/officeDocument/2006/relationships/image" Target="../media/image311.png"/><Relationship Id="rId7" Type="http://schemas.openxmlformats.org/officeDocument/2006/relationships/image" Target="../media/image315.png"/><Relationship Id="rId2" Type="http://schemas.openxmlformats.org/officeDocument/2006/relationships/notesSlide" Target="../notesSlides/notesSlide107.xml"/><Relationship Id="rId1" Type="http://schemas.openxmlformats.org/officeDocument/2006/relationships/slideLayout" Target="../slideLayouts/slideLayout2.xml"/><Relationship Id="rId6" Type="http://schemas.openxmlformats.org/officeDocument/2006/relationships/image" Target="../media/image314.png"/><Relationship Id="rId5" Type="http://schemas.openxmlformats.org/officeDocument/2006/relationships/image" Target="../media/image313.png"/><Relationship Id="rId4" Type="http://schemas.openxmlformats.org/officeDocument/2006/relationships/image" Target="../media/image312.png"/></Relationships>
</file>

<file path=ppt/slides/_rels/slide117.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emf"/><Relationship Id="rId1" Type="http://schemas.openxmlformats.org/officeDocument/2006/relationships/slideLayout" Target="../slideLayouts/slideLayout2.xml"/><Relationship Id="rId4" Type="http://schemas.openxmlformats.org/officeDocument/2006/relationships/image" Target="../media/image316.jpeg"/></Relationships>
</file>

<file path=ppt/slides/_rels/slide118.xml.rels><?xml version="1.0" encoding="UTF-8" standalone="yes"?>
<Relationships xmlns="http://schemas.openxmlformats.org/package/2006/relationships"><Relationship Id="rId3" Type="http://schemas.openxmlformats.org/officeDocument/2006/relationships/image" Target="../media/image317.tiff"/><Relationship Id="rId2" Type="http://schemas.openxmlformats.org/officeDocument/2006/relationships/notesSlide" Target="../notesSlides/notesSlide108.xml"/><Relationship Id="rId1" Type="http://schemas.openxmlformats.org/officeDocument/2006/relationships/slideLayout" Target="../slideLayouts/slideLayout2.xml"/><Relationship Id="rId5" Type="http://schemas.openxmlformats.org/officeDocument/2006/relationships/image" Target="../media/image11.tiff"/><Relationship Id="rId4" Type="http://schemas.openxmlformats.org/officeDocument/2006/relationships/image" Target="../media/image9.emf"/></Relationships>
</file>

<file path=ppt/slides/_rels/slide119.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109.xml"/><Relationship Id="rId1" Type="http://schemas.openxmlformats.org/officeDocument/2006/relationships/slideLayout" Target="../slideLayouts/slideLayout2.xml"/><Relationship Id="rId6" Type="http://schemas.openxmlformats.org/officeDocument/2006/relationships/image" Target="../media/image319.png"/><Relationship Id="rId5" Type="http://schemas.openxmlformats.org/officeDocument/2006/relationships/image" Target="../media/image318.png"/><Relationship Id="rId4" Type="http://schemas.openxmlformats.org/officeDocument/2006/relationships/image" Target="../media/image11.tiff"/></Relationships>
</file>

<file path=ppt/slides/_rels/slide120.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110.xml"/><Relationship Id="rId1" Type="http://schemas.openxmlformats.org/officeDocument/2006/relationships/slideLayout" Target="../slideLayouts/slideLayout2.xml"/><Relationship Id="rId6" Type="http://schemas.openxmlformats.org/officeDocument/2006/relationships/image" Target="../media/image11.tiff"/><Relationship Id="rId5" Type="http://schemas.openxmlformats.org/officeDocument/2006/relationships/image" Target="../media/image9.emf"/><Relationship Id="rId4" Type="http://schemas.openxmlformats.org/officeDocument/2006/relationships/image" Target="../media/image320.tiff"/></Relationships>
</file>

<file path=ppt/slides/_rels/slide121.xml.rels><?xml version="1.0" encoding="UTF-8" standalone="yes"?>
<Relationships xmlns="http://schemas.openxmlformats.org/package/2006/relationships"><Relationship Id="rId8" Type="http://schemas.openxmlformats.org/officeDocument/2006/relationships/image" Target="../media/image324.tiff"/><Relationship Id="rId13" Type="http://schemas.openxmlformats.org/officeDocument/2006/relationships/image" Target="../media/image329.tiff"/><Relationship Id="rId3" Type="http://schemas.openxmlformats.org/officeDocument/2006/relationships/image" Target="../media/image9.emf"/><Relationship Id="rId7" Type="http://schemas.openxmlformats.org/officeDocument/2006/relationships/image" Target="../media/image323.tiff"/><Relationship Id="rId12" Type="http://schemas.openxmlformats.org/officeDocument/2006/relationships/image" Target="../media/image328.png"/><Relationship Id="rId2" Type="http://schemas.openxmlformats.org/officeDocument/2006/relationships/notesSlide" Target="../notesSlides/notesSlide111.xml"/><Relationship Id="rId16" Type="http://schemas.openxmlformats.org/officeDocument/2006/relationships/image" Target="../media/image332.png"/><Relationship Id="rId1" Type="http://schemas.openxmlformats.org/officeDocument/2006/relationships/slideLayout" Target="../slideLayouts/slideLayout2.xml"/><Relationship Id="rId6" Type="http://schemas.openxmlformats.org/officeDocument/2006/relationships/image" Target="../media/image322.tiff"/><Relationship Id="rId11" Type="http://schemas.openxmlformats.org/officeDocument/2006/relationships/image" Target="../media/image327.png"/><Relationship Id="rId5" Type="http://schemas.openxmlformats.org/officeDocument/2006/relationships/image" Target="../media/image321.tiff"/><Relationship Id="rId15" Type="http://schemas.openxmlformats.org/officeDocument/2006/relationships/image" Target="../media/image331.png"/><Relationship Id="rId10" Type="http://schemas.openxmlformats.org/officeDocument/2006/relationships/image" Target="../media/image326.png"/><Relationship Id="rId4" Type="http://schemas.openxmlformats.org/officeDocument/2006/relationships/image" Target="../media/image10.tiff"/><Relationship Id="rId9" Type="http://schemas.openxmlformats.org/officeDocument/2006/relationships/image" Target="../media/image325.jpeg"/><Relationship Id="rId14" Type="http://schemas.openxmlformats.org/officeDocument/2006/relationships/image" Target="../media/image330.png"/></Relationships>
</file>

<file path=ppt/slides/_rels/slide122.xml.rels><?xml version="1.0" encoding="UTF-8" standalone="yes"?>
<Relationships xmlns="http://schemas.openxmlformats.org/package/2006/relationships"><Relationship Id="rId8" Type="http://schemas.openxmlformats.org/officeDocument/2006/relationships/image" Target="../media/image338.png"/><Relationship Id="rId3" Type="http://schemas.openxmlformats.org/officeDocument/2006/relationships/image" Target="../media/image333.emf"/><Relationship Id="rId7" Type="http://schemas.openxmlformats.org/officeDocument/2006/relationships/image" Target="../media/image337.png"/><Relationship Id="rId2" Type="http://schemas.openxmlformats.org/officeDocument/2006/relationships/notesSlide" Target="../notesSlides/notesSlide112.xml"/><Relationship Id="rId1" Type="http://schemas.openxmlformats.org/officeDocument/2006/relationships/slideLayout" Target="../slideLayouts/slideLayout132.xml"/><Relationship Id="rId6" Type="http://schemas.openxmlformats.org/officeDocument/2006/relationships/image" Target="../media/image336.png"/><Relationship Id="rId5" Type="http://schemas.openxmlformats.org/officeDocument/2006/relationships/image" Target="../media/image335.png"/><Relationship Id="rId4" Type="http://schemas.openxmlformats.org/officeDocument/2006/relationships/image" Target="../media/image334.emf"/><Relationship Id="rId9" Type="http://schemas.openxmlformats.org/officeDocument/2006/relationships/image" Target="../media/image339.png"/></Relationships>
</file>

<file path=ppt/slides/_rels/slide123.xml.rels><?xml version="1.0" encoding="UTF-8" standalone="yes"?>
<Relationships xmlns="http://schemas.openxmlformats.org/package/2006/relationships"><Relationship Id="rId8" Type="http://schemas.openxmlformats.org/officeDocument/2006/relationships/image" Target="../media/image343.png"/><Relationship Id="rId13" Type="http://schemas.openxmlformats.org/officeDocument/2006/relationships/image" Target="../media/image11.tiff"/><Relationship Id="rId3" Type="http://schemas.openxmlformats.org/officeDocument/2006/relationships/image" Target="../media/image95.png"/><Relationship Id="rId7" Type="http://schemas.openxmlformats.org/officeDocument/2006/relationships/image" Target="../media/image342.png"/><Relationship Id="rId12" Type="http://schemas.openxmlformats.org/officeDocument/2006/relationships/image" Target="../media/image347.png"/><Relationship Id="rId2" Type="http://schemas.openxmlformats.org/officeDocument/2006/relationships/notesSlide" Target="../notesSlides/notesSlide113.xml"/><Relationship Id="rId1" Type="http://schemas.openxmlformats.org/officeDocument/2006/relationships/slideLayout" Target="../slideLayouts/slideLayout142.xml"/><Relationship Id="rId6" Type="http://schemas.openxmlformats.org/officeDocument/2006/relationships/image" Target="../media/image341.png"/><Relationship Id="rId11" Type="http://schemas.openxmlformats.org/officeDocument/2006/relationships/image" Target="../media/image346.png"/><Relationship Id="rId5" Type="http://schemas.openxmlformats.org/officeDocument/2006/relationships/image" Target="../media/image340.png"/><Relationship Id="rId10" Type="http://schemas.openxmlformats.org/officeDocument/2006/relationships/image" Target="../media/image345.png"/><Relationship Id="rId4" Type="http://schemas.openxmlformats.org/officeDocument/2006/relationships/image" Target="../media/image169.png"/><Relationship Id="rId9" Type="http://schemas.openxmlformats.org/officeDocument/2006/relationships/image" Target="../media/image344.png"/></Relationships>
</file>

<file path=ppt/slides/_rels/slide124.xml.rels><?xml version="1.0" encoding="UTF-8" standalone="yes"?>
<Relationships xmlns="http://schemas.openxmlformats.org/package/2006/relationships"><Relationship Id="rId3" Type="http://schemas.openxmlformats.org/officeDocument/2006/relationships/image" Target="../media/image169.png"/><Relationship Id="rId2" Type="http://schemas.openxmlformats.org/officeDocument/2006/relationships/notesSlide" Target="../notesSlides/notesSlide114.xml"/><Relationship Id="rId1" Type="http://schemas.openxmlformats.org/officeDocument/2006/relationships/slideLayout" Target="../slideLayouts/slideLayout131.xml"/><Relationship Id="rId6" Type="http://schemas.openxmlformats.org/officeDocument/2006/relationships/image" Target="../media/image349.jpeg"/><Relationship Id="rId5" Type="http://schemas.openxmlformats.org/officeDocument/2006/relationships/image" Target="../media/image348.tiff"/><Relationship Id="rId4" Type="http://schemas.openxmlformats.org/officeDocument/2006/relationships/image" Target="../media/image11.tiff"/></Relationships>
</file>

<file path=ppt/slides/_rels/slide125.xml.rels><?xml version="1.0" encoding="UTF-8" standalone="yes"?>
<Relationships xmlns="http://schemas.openxmlformats.org/package/2006/relationships"><Relationship Id="rId8" Type="http://schemas.openxmlformats.org/officeDocument/2006/relationships/image" Target="../media/image11.tiff"/><Relationship Id="rId3" Type="http://schemas.openxmlformats.org/officeDocument/2006/relationships/image" Target="../media/image95.png"/><Relationship Id="rId7" Type="http://schemas.openxmlformats.org/officeDocument/2006/relationships/image" Target="../media/image9.emf"/><Relationship Id="rId2" Type="http://schemas.openxmlformats.org/officeDocument/2006/relationships/notesSlide" Target="../notesSlides/notesSlide115.xml"/><Relationship Id="rId1" Type="http://schemas.openxmlformats.org/officeDocument/2006/relationships/slideLayout" Target="../slideLayouts/slideLayout186.xml"/><Relationship Id="rId6" Type="http://schemas.openxmlformats.org/officeDocument/2006/relationships/image" Target="../media/image351.png"/><Relationship Id="rId5" Type="http://schemas.openxmlformats.org/officeDocument/2006/relationships/image" Target="../media/image350.jpeg"/><Relationship Id="rId4" Type="http://schemas.openxmlformats.org/officeDocument/2006/relationships/image" Target="../media/image169.png"/></Relationships>
</file>

<file path=ppt/slides/_rels/slide126.xml.rels><?xml version="1.0" encoding="UTF-8" standalone="yes"?>
<Relationships xmlns="http://schemas.openxmlformats.org/package/2006/relationships"><Relationship Id="rId8" Type="http://schemas.openxmlformats.org/officeDocument/2006/relationships/image" Target="../media/image353.png"/><Relationship Id="rId3" Type="http://schemas.openxmlformats.org/officeDocument/2006/relationships/image" Target="../media/image95.png"/><Relationship Id="rId7" Type="http://schemas.openxmlformats.org/officeDocument/2006/relationships/image" Target="../media/image351.png"/><Relationship Id="rId2" Type="http://schemas.openxmlformats.org/officeDocument/2006/relationships/notesSlide" Target="../notesSlides/notesSlide116.xml"/><Relationship Id="rId1" Type="http://schemas.openxmlformats.org/officeDocument/2006/relationships/slideLayout" Target="../slideLayouts/slideLayout186.xml"/><Relationship Id="rId6" Type="http://schemas.openxmlformats.org/officeDocument/2006/relationships/image" Target="../media/image352.png"/><Relationship Id="rId5" Type="http://schemas.openxmlformats.org/officeDocument/2006/relationships/image" Target="../media/image11.tiff"/><Relationship Id="rId4" Type="http://schemas.openxmlformats.org/officeDocument/2006/relationships/image" Target="../media/image169.png"/></Relationships>
</file>

<file path=ppt/slides/_rels/slide127.xml.rels><?xml version="1.0" encoding="UTF-8" standalone="yes"?>
<Relationships xmlns="http://schemas.openxmlformats.org/package/2006/relationships"><Relationship Id="rId3" Type="http://schemas.openxmlformats.org/officeDocument/2006/relationships/image" Target="../media/image95.png"/><Relationship Id="rId7" Type="http://schemas.openxmlformats.org/officeDocument/2006/relationships/image" Target="../media/image353.png"/><Relationship Id="rId2" Type="http://schemas.openxmlformats.org/officeDocument/2006/relationships/notesSlide" Target="../notesSlides/notesSlide117.xml"/><Relationship Id="rId1" Type="http://schemas.openxmlformats.org/officeDocument/2006/relationships/slideLayout" Target="../slideLayouts/slideLayout186.xml"/><Relationship Id="rId6" Type="http://schemas.openxmlformats.org/officeDocument/2006/relationships/image" Target="../media/image351.png"/><Relationship Id="rId5" Type="http://schemas.openxmlformats.org/officeDocument/2006/relationships/image" Target="../media/image11.tiff"/><Relationship Id="rId4" Type="http://schemas.openxmlformats.org/officeDocument/2006/relationships/image" Target="../media/image169.png"/></Relationships>
</file>

<file path=ppt/slides/_rels/slide128.xml.rels><?xml version="1.0" encoding="UTF-8" standalone="yes"?>
<Relationships xmlns="http://schemas.openxmlformats.org/package/2006/relationships"><Relationship Id="rId8" Type="http://schemas.openxmlformats.org/officeDocument/2006/relationships/image" Target="../media/image356.png"/><Relationship Id="rId3" Type="http://schemas.openxmlformats.org/officeDocument/2006/relationships/image" Target="../media/image95.png"/><Relationship Id="rId7" Type="http://schemas.openxmlformats.org/officeDocument/2006/relationships/image" Target="../media/image355.png"/><Relationship Id="rId2" Type="http://schemas.openxmlformats.org/officeDocument/2006/relationships/notesSlide" Target="../notesSlides/notesSlide118.xml"/><Relationship Id="rId1" Type="http://schemas.openxmlformats.org/officeDocument/2006/relationships/slideLayout" Target="../slideLayouts/slideLayout186.xml"/><Relationship Id="rId6" Type="http://schemas.openxmlformats.org/officeDocument/2006/relationships/image" Target="../media/image354.png"/><Relationship Id="rId11" Type="http://schemas.openxmlformats.org/officeDocument/2006/relationships/image" Target="../media/image359.svg"/><Relationship Id="rId5" Type="http://schemas.openxmlformats.org/officeDocument/2006/relationships/image" Target="../media/image11.tiff"/><Relationship Id="rId10" Type="http://schemas.openxmlformats.org/officeDocument/2006/relationships/image" Target="../media/image358.png"/><Relationship Id="rId4" Type="http://schemas.openxmlformats.org/officeDocument/2006/relationships/image" Target="../media/image169.png"/><Relationship Id="rId9" Type="http://schemas.openxmlformats.org/officeDocument/2006/relationships/image" Target="../media/image357.png"/></Relationships>
</file>

<file path=ppt/slides/_rels/slide129.xml.rels><?xml version="1.0" encoding="UTF-8" standalone="yes"?>
<Relationships xmlns="http://schemas.openxmlformats.org/package/2006/relationships"><Relationship Id="rId8" Type="http://schemas.openxmlformats.org/officeDocument/2006/relationships/image" Target="../media/image365.png"/><Relationship Id="rId3" Type="http://schemas.openxmlformats.org/officeDocument/2006/relationships/image" Target="../media/image361.png"/><Relationship Id="rId7" Type="http://schemas.openxmlformats.org/officeDocument/2006/relationships/image" Target="../media/image364.png"/><Relationship Id="rId2" Type="http://schemas.openxmlformats.org/officeDocument/2006/relationships/image" Target="../media/image360.png"/><Relationship Id="rId1" Type="http://schemas.openxmlformats.org/officeDocument/2006/relationships/slideLayout" Target="../slideLayouts/slideLayout52.xml"/><Relationship Id="rId6" Type="http://schemas.openxmlformats.org/officeDocument/2006/relationships/image" Target="../media/image363.png"/><Relationship Id="rId5" Type="http://schemas.openxmlformats.org/officeDocument/2006/relationships/image" Target="../media/image336.png"/><Relationship Id="rId10" Type="http://schemas.openxmlformats.org/officeDocument/2006/relationships/image" Target="../media/image367.png"/><Relationship Id="rId4" Type="http://schemas.openxmlformats.org/officeDocument/2006/relationships/image" Target="../media/image362.png"/><Relationship Id="rId9" Type="http://schemas.openxmlformats.org/officeDocument/2006/relationships/image" Target="../media/image366.png"/></Relationships>
</file>

<file path=ppt/slides/_rels/slide130.xml.rels><?xml version="1.0" encoding="UTF-8" standalone="yes"?>
<Relationships xmlns="http://schemas.openxmlformats.org/package/2006/relationships"><Relationship Id="rId8" Type="http://schemas.openxmlformats.org/officeDocument/2006/relationships/image" Target="../media/image374.png"/><Relationship Id="rId3" Type="http://schemas.openxmlformats.org/officeDocument/2006/relationships/image" Target="../media/image369.png"/><Relationship Id="rId7" Type="http://schemas.openxmlformats.org/officeDocument/2006/relationships/image" Target="../media/image373.png"/><Relationship Id="rId2" Type="http://schemas.openxmlformats.org/officeDocument/2006/relationships/image" Target="../media/image368.png"/><Relationship Id="rId1" Type="http://schemas.openxmlformats.org/officeDocument/2006/relationships/slideLayout" Target="../slideLayouts/slideLayout52.xml"/><Relationship Id="rId6" Type="http://schemas.openxmlformats.org/officeDocument/2006/relationships/image" Target="../media/image372.png"/><Relationship Id="rId5" Type="http://schemas.openxmlformats.org/officeDocument/2006/relationships/image" Target="../media/image371.png"/><Relationship Id="rId4" Type="http://schemas.openxmlformats.org/officeDocument/2006/relationships/image" Target="../media/image370.png"/></Relationships>
</file>

<file path=ppt/slides/_rels/slide131.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119.xml"/><Relationship Id="rId1" Type="http://schemas.openxmlformats.org/officeDocument/2006/relationships/slideLayout" Target="../slideLayouts/slideLayout2.xml"/><Relationship Id="rId5" Type="http://schemas.openxmlformats.org/officeDocument/2006/relationships/image" Target="../media/image375.png"/><Relationship Id="rId4" Type="http://schemas.openxmlformats.org/officeDocument/2006/relationships/image" Target="../media/image9.emf"/></Relationships>
</file>

<file path=ppt/slides/_rels/slide132.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376.png"/><Relationship Id="rId4" Type="http://schemas.openxmlformats.org/officeDocument/2006/relationships/image" Target="../media/image125.png"/></Relationships>
</file>

<file path=ppt/slides/_rels/slide133.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120.xml"/><Relationship Id="rId1" Type="http://schemas.openxmlformats.org/officeDocument/2006/relationships/slideLayout" Target="../slideLayouts/slideLayout2.xml"/><Relationship Id="rId5" Type="http://schemas.openxmlformats.org/officeDocument/2006/relationships/image" Target="../media/image126.png"/><Relationship Id="rId4" Type="http://schemas.openxmlformats.org/officeDocument/2006/relationships/image" Target="../media/image10.tiff"/></Relationships>
</file>

<file path=ppt/slides/_rels/slide134.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emf"/><Relationship Id="rId1" Type="http://schemas.openxmlformats.org/officeDocument/2006/relationships/slideLayout" Target="../slideLayouts/slideLayout2.xml"/><Relationship Id="rId4" Type="http://schemas.openxmlformats.org/officeDocument/2006/relationships/image" Target="../media/image126.png"/></Relationships>
</file>

<file path=ppt/slides/_rels/slide135.xml.rels><?xml version="1.0" encoding="UTF-8" standalone="yes"?>
<Relationships xmlns="http://schemas.openxmlformats.org/package/2006/relationships"><Relationship Id="rId8" Type="http://schemas.openxmlformats.org/officeDocument/2006/relationships/image" Target="../media/image380.png"/><Relationship Id="rId3" Type="http://schemas.openxmlformats.org/officeDocument/2006/relationships/image" Target="../media/image169.png"/><Relationship Id="rId7" Type="http://schemas.openxmlformats.org/officeDocument/2006/relationships/image" Target="../media/image379.png"/><Relationship Id="rId2" Type="http://schemas.openxmlformats.org/officeDocument/2006/relationships/notesSlide" Target="../notesSlides/notesSlide121.xml"/><Relationship Id="rId1" Type="http://schemas.openxmlformats.org/officeDocument/2006/relationships/slideLayout" Target="../slideLayouts/slideLayout186.xml"/><Relationship Id="rId6" Type="http://schemas.openxmlformats.org/officeDocument/2006/relationships/image" Target="../media/image378.png"/><Relationship Id="rId5" Type="http://schemas.openxmlformats.org/officeDocument/2006/relationships/image" Target="../media/image377.png"/><Relationship Id="rId10" Type="http://schemas.openxmlformats.org/officeDocument/2006/relationships/image" Target="../media/image382.png"/><Relationship Id="rId4" Type="http://schemas.openxmlformats.org/officeDocument/2006/relationships/image" Target="../media/image11.tiff"/><Relationship Id="rId9" Type="http://schemas.openxmlformats.org/officeDocument/2006/relationships/image" Target="../media/image381.png"/></Relationships>
</file>

<file path=ppt/slides/_rels/slide136.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122.xml"/><Relationship Id="rId1" Type="http://schemas.openxmlformats.org/officeDocument/2006/relationships/slideLayout" Target="../slideLayouts/slideLayout187.xml"/><Relationship Id="rId5" Type="http://schemas.openxmlformats.org/officeDocument/2006/relationships/image" Target="../media/image383.png"/><Relationship Id="rId4" Type="http://schemas.openxmlformats.org/officeDocument/2006/relationships/image" Target="../media/image382.png"/></Relationships>
</file>

<file path=ppt/slides/_rels/slide137.xml.rels><?xml version="1.0" encoding="UTF-8" standalone="yes"?>
<Relationships xmlns="http://schemas.openxmlformats.org/package/2006/relationships"><Relationship Id="rId3" Type="http://schemas.openxmlformats.org/officeDocument/2006/relationships/image" Target="../media/image101.png"/><Relationship Id="rId7" Type="http://schemas.openxmlformats.org/officeDocument/2006/relationships/image" Target="../media/image385.png"/><Relationship Id="rId2" Type="http://schemas.openxmlformats.org/officeDocument/2006/relationships/notesSlide" Target="../notesSlides/notesSlide123.xml"/><Relationship Id="rId1" Type="http://schemas.openxmlformats.org/officeDocument/2006/relationships/slideLayout" Target="../slideLayouts/slideLayout2.xml"/><Relationship Id="rId6" Type="http://schemas.openxmlformats.org/officeDocument/2006/relationships/image" Target="../media/image384.png"/><Relationship Id="rId5" Type="http://schemas.openxmlformats.org/officeDocument/2006/relationships/image" Target="../media/image10.tiff"/><Relationship Id="rId4" Type="http://schemas.openxmlformats.org/officeDocument/2006/relationships/image" Target="../media/image9.emf"/></Relationships>
</file>

<file path=ppt/slides/_rels/slide138.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384.png"/><Relationship Id="rId4" Type="http://schemas.openxmlformats.org/officeDocument/2006/relationships/image" Target="../media/image386.png"/></Relationships>
</file>

<file path=ppt/slides/_rels/slide139.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388.png"/><Relationship Id="rId4" Type="http://schemas.openxmlformats.org/officeDocument/2006/relationships/image" Target="../media/image387.png"/></Relationships>
</file>

<file path=ppt/slides/_rels/slide140.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388.png"/><Relationship Id="rId4" Type="http://schemas.openxmlformats.org/officeDocument/2006/relationships/image" Target="../media/image387.png"/></Relationships>
</file>

<file path=ppt/slides/_rels/slide141.xml.rels><?xml version="1.0" encoding="UTF-8" standalone="yes"?>
<Relationships xmlns="http://schemas.openxmlformats.org/package/2006/relationships"><Relationship Id="rId3" Type="http://schemas.openxmlformats.org/officeDocument/2006/relationships/image" Target="../media/image169.png"/><Relationship Id="rId7" Type="http://schemas.openxmlformats.org/officeDocument/2006/relationships/image" Target="../media/image390.png"/><Relationship Id="rId2" Type="http://schemas.openxmlformats.org/officeDocument/2006/relationships/notesSlide" Target="../notesSlides/notesSlide124.xml"/><Relationship Id="rId1" Type="http://schemas.openxmlformats.org/officeDocument/2006/relationships/slideLayout" Target="../slideLayouts/slideLayout186.xml"/><Relationship Id="rId6" Type="http://schemas.openxmlformats.org/officeDocument/2006/relationships/image" Target="../media/image11.tiff"/><Relationship Id="rId5" Type="http://schemas.openxmlformats.org/officeDocument/2006/relationships/image" Target="../media/image9.emf"/><Relationship Id="rId4" Type="http://schemas.openxmlformats.org/officeDocument/2006/relationships/image" Target="../media/image389.tiff"/></Relationships>
</file>

<file path=ppt/slides/_rels/slide142.xml.rels><?xml version="1.0" encoding="UTF-8" standalone="yes"?>
<Relationships xmlns="http://schemas.openxmlformats.org/package/2006/relationships"><Relationship Id="rId8" Type="http://schemas.openxmlformats.org/officeDocument/2006/relationships/image" Target="../media/image394.png"/><Relationship Id="rId13" Type="http://schemas.openxmlformats.org/officeDocument/2006/relationships/image" Target="../media/image399.png"/><Relationship Id="rId3" Type="http://schemas.openxmlformats.org/officeDocument/2006/relationships/image" Target="../media/image169.png"/><Relationship Id="rId7" Type="http://schemas.openxmlformats.org/officeDocument/2006/relationships/image" Target="../media/image393.png"/><Relationship Id="rId12" Type="http://schemas.openxmlformats.org/officeDocument/2006/relationships/image" Target="../media/image398.png"/><Relationship Id="rId2" Type="http://schemas.openxmlformats.org/officeDocument/2006/relationships/notesSlide" Target="../notesSlides/notesSlide125.xml"/><Relationship Id="rId1" Type="http://schemas.openxmlformats.org/officeDocument/2006/relationships/slideLayout" Target="../slideLayouts/slideLayout186.xml"/><Relationship Id="rId6" Type="http://schemas.openxmlformats.org/officeDocument/2006/relationships/image" Target="../media/image392.png"/><Relationship Id="rId11" Type="http://schemas.openxmlformats.org/officeDocument/2006/relationships/image" Target="../media/image397.png"/><Relationship Id="rId5" Type="http://schemas.openxmlformats.org/officeDocument/2006/relationships/image" Target="../media/image391.png"/><Relationship Id="rId15" Type="http://schemas.openxmlformats.org/officeDocument/2006/relationships/image" Target="../media/image401.png"/><Relationship Id="rId10" Type="http://schemas.openxmlformats.org/officeDocument/2006/relationships/image" Target="../media/image396.png"/><Relationship Id="rId4" Type="http://schemas.openxmlformats.org/officeDocument/2006/relationships/image" Target="../media/image11.tiff"/><Relationship Id="rId9" Type="http://schemas.openxmlformats.org/officeDocument/2006/relationships/image" Target="../media/image395.png"/><Relationship Id="rId14" Type="http://schemas.openxmlformats.org/officeDocument/2006/relationships/image" Target="../media/image400.png"/></Relationships>
</file>

<file path=ppt/slides/_rels/slide143.xml.rels><?xml version="1.0" encoding="UTF-8" standalone="yes"?>
<Relationships xmlns="http://schemas.openxmlformats.org/package/2006/relationships"><Relationship Id="rId8" Type="http://schemas.openxmlformats.org/officeDocument/2006/relationships/image" Target="../media/image406.png"/><Relationship Id="rId3" Type="http://schemas.openxmlformats.org/officeDocument/2006/relationships/image" Target="../media/image402.png"/><Relationship Id="rId7" Type="http://schemas.openxmlformats.org/officeDocument/2006/relationships/image" Target="../media/image405.png"/><Relationship Id="rId2" Type="http://schemas.openxmlformats.org/officeDocument/2006/relationships/notesSlide" Target="../notesSlides/notesSlide126.xml"/><Relationship Id="rId1" Type="http://schemas.openxmlformats.org/officeDocument/2006/relationships/slideLayout" Target="../slideLayouts/slideLayout187.xml"/><Relationship Id="rId6" Type="http://schemas.openxmlformats.org/officeDocument/2006/relationships/image" Target="../media/image404.png"/><Relationship Id="rId11" Type="http://schemas.openxmlformats.org/officeDocument/2006/relationships/image" Target="../media/image409.png"/><Relationship Id="rId5" Type="http://schemas.openxmlformats.org/officeDocument/2006/relationships/image" Target="../media/image403.png"/><Relationship Id="rId10" Type="http://schemas.openxmlformats.org/officeDocument/2006/relationships/image" Target="../media/image408.png"/><Relationship Id="rId4" Type="http://schemas.openxmlformats.org/officeDocument/2006/relationships/image" Target="../media/image371.png"/><Relationship Id="rId9" Type="http://schemas.openxmlformats.org/officeDocument/2006/relationships/image" Target="../media/image407.png"/></Relationships>
</file>

<file path=ppt/slides/_rels/slide144.xml.rels><?xml version="1.0" encoding="UTF-8" standalone="yes"?>
<Relationships xmlns="http://schemas.openxmlformats.org/package/2006/relationships"><Relationship Id="rId3" Type="http://schemas.openxmlformats.org/officeDocument/2006/relationships/image" Target="../media/image169.png"/><Relationship Id="rId2" Type="http://schemas.openxmlformats.org/officeDocument/2006/relationships/notesSlide" Target="../notesSlides/notesSlide127.xml"/><Relationship Id="rId1" Type="http://schemas.openxmlformats.org/officeDocument/2006/relationships/slideLayout" Target="../slideLayouts/slideLayout186.xml"/><Relationship Id="rId6" Type="http://schemas.openxmlformats.org/officeDocument/2006/relationships/image" Target="../media/image411.png"/><Relationship Id="rId5" Type="http://schemas.openxmlformats.org/officeDocument/2006/relationships/image" Target="../media/image410.jpeg"/><Relationship Id="rId4" Type="http://schemas.openxmlformats.org/officeDocument/2006/relationships/image" Target="../media/image11.tiff"/></Relationships>
</file>

<file path=ppt/slides/_rels/slide145.xml.rels><?xml version="1.0" encoding="UTF-8" standalone="yes"?>
<Relationships xmlns="http://schemas.openxmlformats.org/package/2006/relationships"><Relationship Id="rId8" Type="http://schemas.openxmlformats.org/officeDocument/2006/relationships/image" Target="../media/image415.png"/><Relationship Id="rId3" Type="http://schemas.openxmlformats.org/officeDocument/2006/relationships/image" Target="../media/image169.png"/><Relationship Id="rId7" Type="http://schemas.openxmlformats.org/officeDocument/2006/relationships/image" Target="../media/image414.png"/><Relationship Id="rId2" Type="http://schemas.openxmlformats.org/officeDocument/2006/relationships/notesSlide" Target="../notesSlides/notesSlide128.xml"/><Relationship Id="rId1" Type="http://schemas.openxmlformats.org/officeDocument/2006/relationships/slideLayout" Target="../slideLayouts/slideLayout186.xml"/><Relationship Id="rId6" Type="http://schemas.openxmlformats.org/officeDocument/2006/relationships/image" Target="../media/image413.png"/><Relationship Id="rId5" Type="http://schemas.openxmlformats.org/officeDocument/2006/relationships/image" Target="../media/image412.png"/><Relationship Id="rId10" Type="http://schemas.openxmlformats.org/officeDocument/2006/relationships/image" Target="../media/image417.png"/><Relationship Id="rId4" Type="http://schemas.openxmlformats.org/officeDocument/2006/relationships/image" Target="../media/image11.tiff"/><Relationship Id="rId9" Type="http://schemas.openxmlformats.org/officeDocument/2006/relationships/image" Target="../media/image416.png"/></Relationships>
</file>

<file path=ppt/slides/_rels/slide146.xml.rels><?xml version="1.0" encoding="UTF-8" standalone="yes"?>
<Relationships xmlns="http://schemas.openxmlformats.org/package/2006/relationships"><Relationship Id="rId8" Type="http://schemas.openxmlformats.org/officeDocument/2006/relationships/image" Target="../media/image423.png"/><Relationship Id="rId3" Type="http://schemas.openxmlformats.org/officeDocument/2006/relationships/image" Target="../media/image418.png"/><Relationship Id="rId7" Type="http://schemas.openxmlformats.org/officeDocument/2006/relationships/image" Target="../media/image422.png"/><Relationship Id="rId2" Type="http://schemas.openxmlformats.org/officeDocument/2006/relationships/notesSlide" Target="../notesSlides/notesSlide129.xml"/><Relationship Id="rId1" Type="http://schemas.openxmlformats.org/officeDocument/2006/relationships/slideLayout" Target="../slideLayouts/slideLayout187.xml"/><Relationship Id="rId6" Type="http://schemas.openxmlformats.org/officeDocument/2006/relationships/image" Target="../media/image421.png"/><Relationship Id="rId5" Type="http://schemas.openxmlformats.org/officeDocument/2006/relationships/image" Target="../media/image420.png"/><Relationship Id="rId10" Type="http://schemas.openxmlformats.org/officeDocument/2006/relationships/image" Target="../media/image425.png"/><Relationship Id="rId4" Type="http://schemas.openxmlformats.org/officeDocument/2006/relationships/image" Target="../media/image419.png"/><Relationship Id="rId9" Type="http://schemas.openxmlformats.org/officeDocument/2006/relationships/image" Target="../media/image424.png"/></Relationships>
</file>

<file path=ppt/slides/_rels/slide147.xml.rels><?xml version="1.0" encoding="UTF-8" standalone="yes"?>
<Relationships xmlns="http://schemas.openxmlformats.org/package/2006/relationships"><Relationship Id="rId3" Type="http://schemas.openxmlformats.org/officeDocument/2006/relationships/image" Target="../media/image333.emf"/><Relationship Id="rId2" Type="http://schemas.openxmlformats.org/officeDocument/2006/relationships/notesSlide" Target="../notesSlides/notesSlide130.xml"/><Relationship Id="rId1" Type="http://schemas.openxmlformats.org/officeDocument/2006/relationships/slideLayout" Target="../slideLayouts/slideLayout187.xml"/><Relationship Id="rId6" Type="http://schemas.openxmlformats.org/officeDocument/2006/relationships/image" Target="../media/image427.png"/><Relationship Id="rId5" Type="http://schemas.openxmlformats.org/officeDocument/2006/relationships/image" Target="../media/image426.png"/><Relationship Id="rId4" Type="http://schemas.openxmlformats.org/officeDocument/2006/relationships/image" Target="../media/image334.emf"/></Relationships>
</file>

<file path=ppt/slides/_rels/slide148.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131.xml"/><Relationship Id="rId1" Type="http://schemas.openxmlformats.org/officeDocument/2006/relationships/slideLayout" Target="../slideLayouts/slideLayout187.xml"/><Relationship Id="rId6" Type="http://schemas.openxmlformats.org/officeDocument/2006/relationships/image" Target="../media/image411.png"/><Relationship Id="rId5" Type="http://schemas.openxmlformats.org/officeDocument/2006/relationships/image" Target="../media/image428.png"/><Relationship Id="rId4" Type="http://schemas.openxmlformats.org/officeDocument/2006/relationships/image" Target="../media/image10.tiff"/></Relationships>
</file>

<file path=ppt/slides/_rels/slide149.xml.rels><?xml version="1.0" encoding="UTF-8" standalone="yes"?>
<Relationships xmlns="http://schemas.openxmlformats.org/package/2006/relationships"><Relationship Id="rId3" Type="http://schemas.openxmlformats.org/officeDocument/2006/relationships/image" Target="../media/image9.emf"/><Relationship Id="rId7" Type="http://schemas.openxmlformats.org/officeDocument/2006/relationships/image" Target="../media/image411.png"/><Relationship Id="rId2" Type="http://schemas.openxmlformats.org/officeDocument/2006/relationships/notesSlide" Target="../notesSlides/notesSlide132.xml"/><Relationship Id="rId1" Type="http://schemas.openxmlformats.org/officeDocument/2006/relationships/slideLayout" Target="../slideLayouts/slideLayout187.xml"/><Relationship Id="rId6" Type="http://schemas.openxmlformats.org/officeDocument/2006/relationships/image" Target="../media/image430.png"/><Relationship Id="rId5" Type="http://schemas.openxmlformats.org/officeDocument/2006/relationships/image" Target="../media/image429.png"/><Relationship Id="rId4" Type="http://schemas.openxmlformats.org/officeDocument/2006/relationships/image" Target="../media/image10.tiff"/></Relationships>
</file>

<file path=ppt/slides/_rels/slide150.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133.xml"/><Relationship Id="rId1" Type="http://schemas.openxmlformats.org/officeDocument/2006/relationships/slideLayout" Target="../slideLayouts/slideLayout187.xml"/><Relationship Id="rId6" Type="http://schemas.openxmlformats.org/officeDocument/2006/relationships/image" Target="../media/image411.png"/><Relationship Id="rId5" Type="http://schemas.openxmlformats.org/officeDocument/2006/relationships/image" Target="../media/image431.png"/><Relationship Id="rId4" Type="http://schemas.openxmlformats.org/officeDocument/2006/relationships/image" Target="../media/image10.tiff"/></Relationships>
</file>

<file path=ppt/slides/_rels/slide151.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emf"/><Relationship Id="rId1" Type="http://schemas.openxmlformats.org/officeDocument/2006/relationships/slideLayout" Target="../slideLayouts/slideLayout187.xml"/><Relationship Id="rId5" Type="http://schemas.openxmlformats.org/officeDocument/2006/relationships/image" Target="../media/image411.png"/><Relationship Id="rId4" Type="http://schemas.openxmlformats.org/officeDocument/2006/relationships/image" Target="../media/image432.png"/></Relationships>
</file>

<file path=ppt/slides/_rels/slide152.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134.xml"/><Relationship Id="rId1" Type="http://schemas.openxmlformats.org/officeDocument/2006/relationships/slideLayout" Target="../slideLayouts/slideLayout187.xml"/><Relationship Id="rId6" Type="http://schemas.openxmlformats.org/officeDocument/2006/relationships/image" Target="../media/image411.png"/><Relationship Id="rId5" Type="http://schemas.openxmlformats.org/officeDocument/2006/relationships/image" Target="../media/image433.png"/><Relationship Id="rId4" Type="http://schemas.openxmlformats.org/officeDocument/2006/relationships/image" Target="../media/image10.tiff"/></Relationships>
</file>

<file path=ppt/slides/_rels/slide153.xml.rels><?xml version="1.0" encoding="UTF-8" standalone="yes"?>
<Relationships xmlns="http://schemas.openxmlformats.org/package/2006/relationships"><Relationship Id="rId8" Type="http://schemas.openxmlformats.org/officeDocument/2006/relationships/image" Target="../media/image105.jpeg"/><Relationship Id="rId3" Type="http://schemas.openxmlformats.org/officeDocument/2006/relationships/image" Target="../media/image169.png"/><Relationship Id="rId7" Type="http://schemas.openxmlformats.org/officeDocument/2006/relationships/image" Target="../media/image104.jpeg"/><Relationship Id="rId2" Type="http://schemas.openxmlformats.org/officeDocument/2006/relationships/notesSlide" Target="../notesSlides/notesSlide135.xml"/><Relationship Id="rId1" Type="http://schemas.openxmlformats.org/officeDocument/2006/relationships/slideLayout" Target="../slideLayouts/slideLayout186.xml"/><Relationship Id="rId6" Type="http://schemas.openxmlformats.org/officeDocument/2006/relationships/image" Target="../media/image103.png"/><Relationship Id="rId5" Type="http://schemas.openxmlformats.org/officeDocument/2006/relationships/image" Target="../media/image102.jpeg"/><Relationship Id="rId10" Type="http://schemas.openxmlformats.org/officeDocument/2006/relationships/image" Target="../media/image107.jpeg"/><Relationship Id="rId4" Type="http://schemas.openxmlformats.org/officeDocument/2006/relationships/image" Target="../media/image11.tiff"/><Relationship Id="rId9" Type="http://schemas.openxmlformats.org/officeDocument/2006/relationships/image" Target="../media/image106.jpeg"/></Relationships>
</file>

<file path=ppt/slides/_rels/slide154.xml.rels><?xml version="1.0" encoding="UTF-8" standalone="yes"?>
<Relationships xmlns="http://schemas.openxmlformats.org/package/2006/relationships"><Relationship Id="rId3" Type="http://schemas.openxmlformats.org/officeDocument/2006/relationships/image" Target="../media/image169.png"/><Relationship Id="rId2" Type="http://schemas.openxmlformats.org/officeDocument/2006/relationships/notesSlide" Target="../notesSlides/notesSlide136.xml"/><Relationship Id="rId1" Type="http://schemas.openxmlformats.org/officeDocument/2006/relationships/slideLayout" Target="../slideLayouts/slideLayout186.xml"/><Relationship Id="rId6" Type="http://schemas.openxmlformats.org/officeDocument/2006/relationships/image" Target="../media/image435.png"/><Relationship Id="rId5" Type="http://schemas.openxmlformats.org/officeDocument/2006/relationships/image" Target="../media/image434.png"/><Relationship Id="rId4" Type="http://schemas.openxmlformats.org/officeDocument/2006/relationships/image" Target="../media/image11.tiff"/></Relationships>
</file>

<file path=ppt/slides/_rels/slide155.xml.rels><?xml version="1.0" encoding="UTF-8" standalone="yes"?>
<Relationships xmlns="http://schemas.openxmlformats.org/package/2006/relationships"><Relationship Id="rId8" Type="http://schemas.openxmlformats.org/officeDocument/2006/relationships/image" Target="../media/image436.png"/><Relationship Id="rId3" Type="http://schemas.openxmlformats.org/officeDocument/2006/relationships/image" Target="../media/image169.png"/><Relationship Id="rId7" Type="http://schemas.openxmlformats.org/officeDocument/2006/relationships/image" Target="../media/image415.png"/><Relationship Id="rId2" Type="http://schemas.openxmlformats.org/officeDocument/2006/relationships/notesSlide" Target="../notesSlides/notesSlide137.xml"/><Relationship Id="rId1" Type="http://schemas.openxmlformats.org/officeDocument/2006/relationships/slideLayout" Target="../slideLayouts/slideLayout186.xml"/><Relationship Id="rId6" Type="http://schemas.openxmlformats.org/officeDocument/2006/relationships/image" Target="../media/image413.png"/><Relationship Id="rId5" Type="http://schemas.openxmlformats.org/officeDocument/2006/relationships/image" Target="../media/image412.png"/><Relationship Id="rId4" Type="http://schemas.openxmlformats.org/officeDocument/2006/relationships/image" Target="../media/image11.tiff"/><Relationship Id="rId9" Type="http://schemas.openxmlformats.org/officeDocument/2006/relationships/image" Target="../media/image437.png"/></Relationships>
</file>

<file path=ppt/slides/_rels/slide156.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138.xml"/><Relationship Id="rId1" Type="http://schemas.openxmlformats.org/officeDocument/2006/relationships/slideLayout" Target="../slideLayouts/slideLayout187.xml"/><Relationship Id="rId6" Type="http://schemas.openxmlformats.org/officeDocument/2006/relationships/image" Target="../media/image440.png"/><Relationship Id="rId5" Type="http://schemas.openxmlformats.org/officeDocument/2006/relationships/image" Target="../media/image439.png"/><Relationship Id="rId4" Type="http://schemas.openxmlformats.org/officeDocument/2006/relationships/image" Target="../media/image438.png"/></Relationships>
</file>

<file path=ppt/slides/_rels/slide157.xml.rels><?xml version="1.0" encoding="UTF-8" standalone="yes"?>
<Relationships xmlns="http://schemas.openxmlformats.org/package/2006/relationships"><Relationship Id="rId8" Type="http://schemas.openxmlformats.org/officeDocument/2006/relationships/image" Target="../media/image415.png"/><Relationship Id="rId3" Type="http://schemas.openxmlformats.org/officeDocument/2006/relationships/image" Target="../media/image169.png"/><Relationship Id="rId7" Type="http://schemas.openxmlformats.org/officeDocument/2006/relationships/image" Target="../media/image413.png"/><Relationship Id="rId2" Type="http://schemas.openxmlformats.org/officeDocument/2006/relationships/notesSlide" Target="../notesSlides/notesSlide139.xml"/><Relationship Id="rId1" Type="http://schemas.openxmlformats.org/officeDocument/2006/relationships/slideLayout" Target="../slideLayouts/slideLayout186.xml"/><Relationship Id="rId6" Type="http://schemas.openxmlformats.org/officeDocument/2006/relationships/image" Target="../media/image412.png"/><Relationship Id="rId5" Type="http://schemas.openxmlformats.org/officeDocument/2006/relationships/image" Target="../media/image441.png"/><Relationship Id="rId4" Type="http://schemas.openxmlformats.org/officeDocument/2006/relationships/image" Target="../media/image11.tiff"/><Relationship Id="rId9" Type="http://schemas.openxmlformats.org/officeDocument/2006/relationships/image" Target="../media/image436.png"/></Relationships>
</file>

<file path=ppt/slides/_rels/slide158.xml.rels><?xml version="1.0" encoding="UTF-8" standalone="yes"?>
<Relationships xmlns="http://schemas.openxmlformats.org/package/2006/relationships"><Relationship Id="rId3" Type="http://schemas.openxmlformats.org/officeDocument/2006/relationships/image" Target="../media/image442.png"/><Relationship Id="rId2" Type="http://schemas.openxmlformats.org/officeDocument/2006/relationships/notesSlide" Target="../notesSlides/notesSlide140.xml"/><Relationship Id="rId1" Type="http://schemas.openxmlformats.org/officeDocument/2006/relationships/slideLayout" Target="../slideLayouts/slideLayout187.xml"/><Relationship Id="rId4" Type="http://schemas.openxmlformats.org/officeDocument/2006/relationships/image" Target="../media/image443.png"/></Relationships>
</file>

<file path=ppt/slides/_rels/slide159.xml.rels><?xml version="1.0" encoding="UTF-8" standalone="yes"?>
<Relationships xmlns="http://schemas.openxmlformats.org/package/2006/relationships"><Relationship Id="rId8" Type="http://schemas.openxmlformats.org/officeDocument/2006/relationships/image" Target="../media/image415.png"/><Relationship Id="rId3" Type="http://schemas.openxmlformats.org/officeDocument/2006/relationships/image" Target="../media/image169.png"/><Relationship Id="rId7" Type="http://schemas.openxmlformats.org/officeDocument/2006/relationships/image" Target="../media/image414.png"/><Relationship Id="rId2" Type="http://schemas.openxmlformats.org/officeDocument/2006/relationships/notesSlide" Target="../notesSlides/notesSlide141.xml"/><Relationship Id="rId1" Type="http://schemas.openxmlformats.org/officeDocument/2006/relationships/slideLayout" Target="../slideLayouts/slideLayout186.xml"/><Relationship Id="rId6" Type="http://schemas.openxmlformats.org/officeDocument/2006/relationships/image" Target="../media/image413.png"/><Relationship Id="rId11" Type="http://schemas.openxmlformats.org/officeDocument/2006/relationships/image" Target="../media/image445.png"/><Relationship Id="rId5" Type="http://schemas.openxmlformats.org/officeDocument/2006/relationships/image" Target="../media/image412.png"/><Relationship Id="rId10" Type="http://schemas.openxmlformats.org/officeDocument/2006/relationships/image" Target="../media/image444.png"/><Relationship Id="rId4" Type="http://schemas.openxmlformats.org/officeDocument/2006/relationships/image" Target="../media/image11.tiff"/><Relationship Id="rId9" Type="http://schemas.openxmlformats.org/officeDocument/2006/relationships/image" Target="../media/image436.png"/></Relationships>
</file>

<file path=ppt/slides/_rels/slide160.xml.rels><?xml version="1.0" encoding="UTF-8" standalone="yes"?>
<Relationships xmlns="http://schemas.openxmlformats.org/package/2006/relationships"><Relationship Id="rId3" Type="http://schemas.openxmlformats.org/officeDocument/2006/relationships/image" Target="../media/image446.png"/><Relationship Id="rId2" Type="http://schemas.openxmlformats.org/officeDocument/2006/relationships/notesSlide" Target="../notesSlides/notesSlide142.xml"/><Relationship Id="rId1" Type="http://schemas.openxmlformats.org/officeDocument/2006/relationships/slideLayout" Target="../slideLayouts/slideLayout187.xml"/><Relationship Id="rId4" Type="http://schemas.openxmlformats.org/officeDocument/2006/relationships/image" Target="../media/image447.png"/></Relationships>
</file>

<file path=ppt/slides/_rels/slide161.xml.rels><?xml version="1.0" encoding="UTF-8" standalone="yes"?>
<Relationships xmlns="http://schemas.openxmlformats.org/package/2006/relationships"><Relationship Id="rId3" Type="http://schemas.openxmlformats.org/officeDocument/2006/relationships/image" Target="../media/image333.emf"/><Relationship Id="rId2" Type="http://schemas.openxmlformats.org/officeDocument/2006/relationships/notesSlide" Target="../notesSlides/notesSlide143.xml"/><Relationship Id="rId1" Type="http://schemas.openxmlformats.org/officeDocument/2006/relationships/slideLayout" Target="../slideLayouts/slideLayout187.xml"/><Relationship Id="rId6" Type="http://schemas.openxmlformats.org/officeDocument/2006/relationships/image" Target="../media/image427.png"/><Relationship Id="rId5" Type="http://schemas.openxmlformats.org/officeDocument/2006/relationships/image" Target="../media/image426.png"/><Relationship Id="rId4" Type="http://schemas.openxmlformats.org/officeDocument/2006/relationships/image" Target="../media/image334.emf"/></Relationships>
</file>

<file path=ppt/slides/_rels/slide162.xml.rels><?xml version="1.0" encoding="UTF-8" standalone="yes"?>
<Relationships xmlns="http://schemas.openxmlformats.org/package/2006/relationships"><Relationship Id="rId3" Type="http://schemas.openxmlformats.org/officeDocument/2006/relationships/image" Target="../media/image9.emf"/><Relationship Id="rId7" Type="http://schemas.openxmlformats.org/officeDocument/2006/relationships/image" Target="../media/image448.png"/><Relationship Id="rId2" Type="http://schemas.openxmlformats.org/officeDocument/2006/relationships/notesSlide" Target="../notesSlides/notesSlide144.xml"/><Relationship Id="rId1" Type="http://schemas.openxmlformats.org/officeDocument/2006/relationships/slideLayout" Target="../slideLayouts/slideLayout187.xml"/><Relationship Id="rId6" Type="http://schemas.openxmlformats.org/officeDocument/2006/relationships/image" Target="../media/image430.png"/><Relationship Id="rId5" Type="http://schemas.openxmlformats.org/officeDocument/2006/relationships/image" Target="../media/image429.png"/><Relationship Id="rId4" Type="http://schemas.openxmlformats.org/officeDocument/2006/relationships/image" Target="../media/image10.tiff"/></Relationships>
</file>

<file path=ppt/slides/_rels/slide163.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145.xml"/><Relationship Id="rId1" Type="http://schemas.openxmlformats.org/officeDocument/2006/relationships/slideLayout" Target="../slideLayouts/slideLayout187.xml"/><Relationship Id="rId5" Type="http://schemas.openxmlformats.org/officeDocument/2006/relationships/image" Target="../media/image431.png"/><Relationship Id="rId4" Type="http://schemas.openxmlformats.org/officeDocument/2006/relationships/image" Target="../media/image10.tiff"/></Relationships>
</file>

<file path=ppt/slides/_rels/slide164.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146.xml"/><Relationship Id="rId1" Type="http://schemas.openxmlformats.org/officeDocument/2006/relationships/slideLayout" Target="../slideLayouts/slideLayout187.xml"/><Relationship Id="rId5" Type="http://schemas.openxmlformats.org/officeDocument/2006/relationships/image" Target="../media/image433.png"/><Relationship Id="rId4" Type="http://schemas.openxmlformats.org/officeDocument/2006/relationships/image" Target="../media/image10.tiff"/></Relationships>
</file>

<file path=ppt/slides/_rels/slide165.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449.png"/><Relationship Id="rId1" Type="http://schemas.openxmlformats.org/officeDocument/2006/relationships/slideLayout" Target="../slideLayouts/slideLayout187.xml"/><Relationship Id="rId4" Type="http://schemas.openxmlformats.org/officeDocument/2006/relationships/image" Target="../media/image10.tiff"/></Relationships>
</file>

<file path=ppt/slides/_rels/slide166.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emf"/><Relationship Id="rId1" Type="http://schemas.openxmlformats.org/officeDocument/2006/relationships/slideLayout" Target="../slideLayouts/slideLayout187.xml"/><Relationship Id="rId4" Type="http://schemas.openxmlformats.org/officeDocument/2006/relationships/image" Target="../media/image432.png"/></Relationships>
</file>

<file path=ppt/slides/_rels/slide167.xml.rels><?xml version="1.0" encoding="UTF-8" standalone="yes"?>
<Relationships xmlns="http://schemas.openxmlformats.org/package/2006/relationships"><Relationship Id="rId3" Type="http://schemas.openxmlformats.org/officeDocument/2006/relationships/image" Target="../media/image169.png"/><Relationship Id="rId2" Type="http://schemas.openxmlformats.org/officeDocument/2006/relationships/notesSlide" Target="../notesSlides/notesSlide147.xml"/><Relationship Id="rId1" Type="http://schemas.openxmlformats.org/officeDocument/2006/relationships/slideLayout" Target="../slideLayouts/slideLayout186.xml"/><Relationship Id="rId6" Type="http://schemas.openxmlformats.org/officeDocument/2006/relationships/image" Target="../media/image107.jpeg"/><Relationship Id="rId5" Type="http://schemas.openxmlformats.org/officeDocument/2006/relationships/image" Target="../media/image102.jpeg"/><Relationship Id="rId4" Type="http://schemas.openxmlformats.org/officeDocument/2006/relationships/image" Target="../media/image11.tiff"/></Relationships>
</file>

<file path=ppt/slides/_rels/slide168.xml.rels><?xml version="1.0" encoding="UTF-8" standalone="yes"?>
<Relationships xmlns="http://schemas.openxmlformats.org/package/2006/relationships"><Relationship Id="rId8" Type="http://schemas.openxmlformats.org/officeDocument/2006/relationships/image" Target="../media/image415.png"/><Relationship Id="rId13" Type="http://schemas.openxmlformats.org/officeDocument/2006/relationships/image" Target="../media/image453.png"/><Relationship Id="rId3" Type="http://schemas.openxmlformats.org/officeDocument/2006/relationships/image" Target="../media/image169.png"/><Relationship Id="rId7" Type="http://schemas.openxmlformats.org/officeDocument/2006/relationships/image" Target="../media/image414.png"/><Relationship Id="rId12" Type="http://schemas.openxmlformats.org/officeDocument/2006/relationships/image" Target="../media/image452.png"/><Relationship Id="rId2" Type="http://schemas.openxmlformats.org/officeDocument/2006/relationships/notesSlide" Target="../notesSlides/notesSlide148.xml"/><Relationship Id="rId1" Type="http://schemas.openxmlformats.org/officeDocument/2006/relationships/slideLayout" Target="../slideLayouts/slideLayout186.xml"/><Relationship Id="rId6" Type="http://schemas.openxmlformats.org/officeDocument/2006/relationships/image" Target="../media/image413.png"/><Relationship Id="rId11" Type="http://schemas.openxmlformats.org/officeDocument/2006/relationships/image" Target="../media/image451.png"/><Relationship Id="rId5" Type="http://schemas.openxmlformats.org/officeDocument/2006/relationships/image" Target="../media/image412.png"/><Relationship Id="rId10" Type="http://schemas.openxmlformats.org/officeDocument/2006/relationships/image" Target="../media/image450.png"/><Relationship Id="rId4" Type="http://schemas.openxmlformats.org/officeDocument/2006/relationships/image" Target="../media/image11.tiff"/><Relationship Id="rId9" Type="http://schemas.openxmlformats.org/officeDocument/2006/relationships/image" Target="../media/image416.png"/></Relationships>
</file>

<file path=ppt/slides/_rels/slide169.xml.rels><?xml version="1.0" encoding="UTF-8" standalone="yes"?>
<Relationships xmlns="http://schemas.openxmlformats.org/package/2006/relationships"><Relationship Id="rId3" Type="http://schemas.openxmlformats.org/officeDocument/2006/relationships/image" Target="../media/image454.png"/><Relationship Id="rId2" Type="http://schemas.openxmlformats.org/officeDocument/2006/relationships/notesSlide" Target="../notesSlides/notesSlide149.xml"/><Relationship Id="rId1" Type="http://schemas.openxmlformats.org/officeDocument/2006/relationships/slideLayout" Target="../slideLayouts/slideLayout187.xml"/><Relationship Id="rId6" Type="http://schemas.openxmlformats.org/officeDocument/2006/relationships/image" Target="../media/image457.png"/><Relationship Id="rId5" Type="http://schemas.openxmlformats.org/officeDocument/2006/relationships/image" Target="../media/image456.png"/><Relationship Id="rId4" Type="http://schemas.openxmlformats.org/officeDocument/2006/relationships/image" Target="../media/image455.png"/></Relationships>
</file>

<file path=ppt/slides/_rels/slide170.xml.rels><?xml version="1.0" encoding="UTF-8" standalone="yes"?>
<Relationships xmlns="http://schemas.openxmlformats.org/package/2006/relationships"><Relationship Id="rId3" Type="http://schemas.openxmlformats.org/officeDocument/2006/relationships/image" Target="../media/image333.emf"/><Relationship Id="rId2" Type="http://schemas.openxmlformats.org/officeDocument/2006/relationships/notesSlide" Target="../notesSlides/notesSlide150.xml"/><Relationship Id="rId1" Type="http://schemas.openxmlformats.org/officeDocument/2006/relationships/slideLayout" Target="../slideLayouts/slideLayout187.xml"/><Relationship Id="rId6" Type="http://schemas.openxmlformats.org/officeDocument/2006/relationships/image" Target="../media/image427.png"/><Relationship Id="rId5" Type="http://schemas.openxmlformats.org/officeDocument/2006/relationships/image" Target="../media/image426.png"/><Relationship Id="rId4" Type="http://schemas.openxmlformats.org/officeDocument/2006/relationships/image" Target="../media/image334.emf"/></Relationships>
</file>

<file path=ppt/slides/_rels/slide171.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151.xml"/><Relationship Id="rId1" Type="http://schemas.openxmlformats.org/officeDocument/2006/relationships/slideLayout" Target="../slideLayouts/slideLayout187.xml"/><Relationship Id="rId5" Type="http://schemas.openxmlformats.org/officeDocument/2006/relationships/image" Target="../media/image431.png"/><Relationship Id="rId4" Type="http://schemas.openxmlformats.org/officeDocument/2006/relationships/image" Target="../media/image10.tiff"/></Relationships>
</file>

<file path=ppt/slides/_rels/slide172.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152.xml"/><Relationship Id="rId1" Type="http://schemas.openxmlformats.org/officeDocument/2006/relationships/slideLayout" Target="../slideLayouts/slideLayout187.xml"/><Relationship Id="rId5" Type="http://schemas.openxmlformats.org/officeDocument/2006/relationships/image" Target="../media/image449.png"/><Relationship Id="rId4" Type="http://schemas.openxmlformats.org/officeDocument/2006/relationships/image" Target="../media/image10.tiff"/></Relationships>
</file>

<file path=ppt/slides/_rels/slide173.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emf"/><Relationship Id="rId1" Type="http://schemas.openxmlformats.org/officeDocument/2006/relationships/slideLayout" Target="../slideLayouts/slideLayout187.xml"/><Relationship Id="rId4" Type="http://schemas.openxmlformats.org/officeDocument/2006/relationships/image" Target="../media/image432.png"/></Relationships>
</file>

<file path=ppt/slides/_rels/slide174.xml.rels><?xml version="1.0" encoding="UTF-8" standalone="yes"?>
<Relationships xmlns="http://schemas.openxmlformats.org/package/2006/relationships"><Relationship Id="rId8" Type="http://schemas.openxmlformats.org/officeDocument/2006/relationships/image" Target="../media/image105.jpeg"/><Relationship Id="rId3" Type="http://schemas.openxmlformats.org/officeDocument/2006/relationships/image" Target="../media/image169.png"/><Relationship Id="rId7" Type="http://schemas.openxmlformats.org/officeDocument/2006/relationships/image" Target="../media/image104.jpeg"/><Relationship Id="rId2" Type="http://schemas.openxmlformats.org/officeDocument/2006/relationships/notesSlide" Target="../notesSlides/notesSlide153.xml"/><Relationship Id="rId1" Type="http://schemas.openxmlformats.org/officeDocument/2006/relationships/slideLayout" Target="../slideLayouts/slideLayout186.xml"/><Relationship Id="rId6" Type="http://schemas.openxmlformats.org/officeDocument/2006/relationships/image" Target="../media/image103.png"/><Relationship Id="rId5" Type="http://schemas.openxmlformats.org/officeDocument/2006/relationships/image" Target="../media/image102.jpeg"/><Relationship Id="rId10" Type="http://schemas.openxmlformats.org/officeDocument/2006/relationships/image" Target="../media/image458.jpeg"/><Relationship Id="rId4" Type="http://schemas.openxmlformats.org/officeDocument/2006/relationships/image" Target="../media/image11.tiff"/><Relationship Id="rId9" Type="http://schemas.openxmlformats.org/officeDocument/2006/relationships/image" Target="../media/image106.jpeg"/></Relationships>
</file>

<file path=ppt/slides/_rels/slide175.xml.rels><?xml version="1.0" encoding="UTF-8" standalone="yes"?>
<Relationships xmlns="http://schemas.openxmlformats.org/package/2006/relationships"><Relationship Id="rId8" Type="http://schemas.openxmlformats.org/officeDocument/2006/relationships/image" Target="../media/image461.png"/><Relationship Id="rId3" Type="http://schemas.openxmlformats.org/officeDocument/2006/relationships/image" Target="../media/image169.png"/><Relationship Id="rId7" Type="http://schemas.openxmlformats.org/officeDocument/2006/relationships/image" Target="../media/image460.png"/><Relationship Id="rId2" Type="http://schemas.openxmlformats.org/officeDocument/2006/relationships/notesSlide" Target="../notesSlides/notesSlide154.xml"/><Relationship Id="rId1" Type="http://schemas.openxmlformats.org/officeDocument/2006/relationships/slideLayout" Target="../slideLayouts/slideLayout186.xml"/><Relationship Id="rId6" Type="http://schemas.openxmlformats.org/officeDocument/2006/relationships/image" Target="../media/image459.png"/><Relationship Id="rId11" Type="http://schemas.openxmlformats.org/officeDocument/2006/relationships/image" Target="../media/image414.png"/><Relationship Id="rId5" Type="http://schemas.openxmlformats.org/officeDocument/2006/relationships/image" Target="../media/image412.png"/><Relationship Id="rId10" Type="http://schemas.openxmlformats.org/officeDocument/2006/relationships/image" Target="../media/image463.png"/><Relationship Id="rId4" Type="http://schemas.openxmlformats.org/officeDocument/2006/relationships/image" Target="../media/image11.tiff"/><Relationship Id="rId9" Type="http://schemas.openxmlformats.org/officeDocument/2006/relationships/image" Target="../media/image462.png"/></Relationships>
</file>

<file path=ppt/slides/_rels/slide176.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155.xml"/><Relationship Id="rId1" Type="http://schemas.openxmlformats.org/officeDocument/2006/relationships/slideLayout" Target="../slideLayouts/slideLayout187.xml"/><Relationship Id="rId4" Type="http://schemas.openxmlformats.org/officeDocument/2006/relationships/image" Target="../media/image464.png"/></Relationships>
</file>

<file path=ppt/slides/_rels/slide177.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156.xml"/><Relationship Id="rId1" Type="http://schemas.openxmlformats.org/officeDocument/2006/relationships/slideLayout" Target="../slideLayouts/slideLayout187.xml"/><Relationship Id="rId5" Type="http://schemas.openxmlformats.org/officeDocument/2006/relationships/image" Target="../media/image431.png"/><Relationship Id="rId4" Type="http://schemas.openxmlformats.org/officeDocument/2006/relationships/image" Target="../media/image10.tiff"/></Relationships>
</file>

<file path=ppt/slides/_rels/slide178.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emf"/><Relationship Id="rId1" Type="http://schemas.openxmlformats.org/officeDocument/2006/relationships/slideLayout" Target="../slideLayouts/slideLayout187.xml"/><Relationship Id="rId4" Type="http://schemas.openxmlformats.org/officeDocument/2006/relationships/image" Target="../media/image463.png"/></Relationships>
</file>

<file path=ppt/slides/_rels/slide179.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emf"/><Relationship Id="rId1" Type="http://schemas.openxmlformats.org/officeDocument/2006/relationships/slideLayout" Target="../slideLayouts/slideLayout187.xml"/><Relationship Id="rId4" Type="http://schemas.openxmlformats.org/officeDocument/2006/relationships/image" Target="../media/image432.png"/></Relationships>
</file>

<file path=ppt/slides/_rels/slide180.xml.rels><?xml version="1.0" encoding="UTF-8" standalone="yes"?>
<Relationships xmlns="http://schemas.openxmlformats.org/package/2006/relationships"><Relationship Id="rId8" Type="http://schemas.openxmlformats.org/officeDocument/2006/relationships/image" Target="../media/image465.png"/><Relationship Id="rId3" Type="http://schemas.openxmlformats.org/officeDocument/2006/relationships/image" Target="../media/image169.png"/><Relationship Id="rId7" Type="http://schemas.openxmlformats.org/officeDocument/2006/relationships/image" Target="../media/image104.jpeg"/><Relationship Id="rId2" Type="http://schemas.openxmlformats.org/officeDocument/2006/relationships/notesSlide" Target="../notesSlides/notesSlide157.xml"/><Relationship Id="rId1" Type="http://schemas.openxmlformats.org/officeDocument/2006/relationships/slideLayout" Target="../slideLayouts/slideLayout186.xml"/><Relationship Id="rId6" Type="http://schemas.openxmlformats.org/officeDocument/2006/relationships/image" Target="../media/image103.png"/><Relationship Id="rId5" Type="http://schemas.openxmlformats.org/officeDocument/2006/relationships/image" Target="../media/image102.jpeg"/><Relationship Id="rId4" Type="http://schemas.openxmlformats.org/officeDocument/2006/relationships/image" Target="../media/image11.tiff"/><Relationship Id="rId9" Type="http://schemas.openxmlformats.org/officeDocument/2006/relationships/image" Target="../media/image466.png"/></Relationships>
</file>

<file path=ppt/slides/_rels/slide181.xml.rels><?xml version="1.0" encoding="UTF-8" standalone="yes"?>
<Relationships xmlns="http://schemas.openxmlformats.org/package/2006/relationships"><Relationship Id="rId3" Type="http://schemas.openxmlformats.org/officeDocument/2006/relationships/image" Target="../media/image169.png"/><Relationship Id="rId2" Type="http://schemas.openxmlformats.org/officeDocument/2006/relationships/notesSlide" Target="../notesSlides/notesSlide158.xml"/><Relationship Id="rId1" Type="http://schemas.openxmlformats.org/officeDocument/2006/relationships/slideLayout" Target="../slideLayouts/slideLayout186.xml"/><Relationship Id="rId6" Type="http://schemas.openxmlformats.org/officeDocument/2006/relationships/image" Target="../media/image468.png"/><Relationship Id="rId5" Type="http://schemas.openxmlformats.org/officeDocument/2006/relationships/image" Target="../media/image467.png"/><Relationship Id="rId4" Type="http://schemas.openxmlformats.org/officeDocument/2006/relationships/image" Target="../media/image11.tiff"/></Relationships>
</file>

<file path=ppt/slides/_rels/slide182.xml.rels><?xml version="1.0" encoding="UTF-8" standalone="yes"?>
<Relationships xmlns="http://schemas.openxmlformats.org/package/2006/relationships"><Relationship Id="rId8" Type="http://schemas.openxmlformats.org/officeDocument/2006/relationships/image" Target="../media/image416.png"/><Relationship Id="rId3" Type="http://schemas.openxmlformats.org/officeDocument/2006/relationships/image" Target="../media/image169.png"/><Relationship Id="rId7" Type="http://schemas.openxmlformats.org/officeDocument/2006/relationships/image" Target="../media/image414.png"/><Relationship Id="rId12" Type="http://schemas.openxmlformats.org/officeDocument/2006/relationships/image" Target="../media/image473.png"/><Relationship Id="rId2" Type="http://schemas.openxmlformats.org/officeDocument/2006/relationships/notesSlide" Target="../notesSlides/notesSlide159.xml"/><Relationship Id="rId1" Type="http://schemas.openxmlformats.org/officeDocument/2006/relationships/slideLayout" Target="../slideLayouts/slideLayout186.xml"/><Relationship Id="rId6" Type="http://schemas.openxmlformats.org/officeDocument/2006/relationships/image" Target="../media/image412.png"/><Relationship Id="rId11" Type="http://schemas.openxmlformats.org/officeDocument/2006/relationships/image" Target="../media/image472.png"/><Relationship Id="rId5" Type="http://schemas.openxmlformats.org/officeDocument/2006/relationships/image" Target="../media/image469.png"/><Relationship Id="rId10" Type="http://schemas.openxmlformats.org/officeDocument/2006/relationships/image" Target="../media/image471.png"/><Relationship Id="rId4" Type="http://schemas.openxmlformats.org/officeDocument/2006/relationships/image" Target="../media/image11.tiff"/><Relationship Id="rId9" Type="http://schemas.openxmlformats.org/officeDocument/2006/relationships/image" Target="../media/image470.png"/></Relationships>
</file>

<file path=ppt/slides/_rels/slide183.xml.rels><?xml version="1.0" encoding="UTF-8" standalone="yes"?>
<Relationships xmlns="http://schemas.openxmlformats.org/package/2006/relationships"><Relationship Id="rId8" Type="http://schemas.openxmlformats.org/officeDocument/2006/relationships/image" Target="../media/image478.png"/><Relationship Id="rId3" Type="http://schemas.openxmlformats.org/officeDocument/2006/relationships/image" Target="../media/image10.tiff"/><Relationship Id="rId7" Type="http://schemas.openxmlformats.org/officeDocument/2006/relationships/image" Target="../media/image477.png"/><Relationship Id="rId2" Type="http://schemas.openxmlformats.org/officeDocument/2006/relationships/notesSlide" Target="../notesSlides/notesSlide160.xml"/><Relationship Id="rId1" Type="http://schemas.openxmlformats.org/officeDocument/2006/relationships/slideLayout" Target="../slideLayouts/slideLayout187.xml"/><Relationship Id="rId6" Type="http://schemas.openxmlformats.org/officeDocument/2006/relationships/image" Target="../media/image476.png"/><Relationship Id="rId5" Type="http://schemas.openxmlformats.org/officeDocument/2006/relationships/image" Target="../media/image475.png"/><Relationship Id="rId4" Type="http://schemas.openxmlformats.org/officeDocument/2006/relationships/image" Target="../media/image474.png"/></Relationships>
</file>

<file path=ppt/slides/_rels/slide184.xml.rels><?xml version="1.0" encoding="UTF-8" standalone="yes"?>
<Relationships xmlns="http://schemas.openxmlformats.org/package/2006/relationships"><Relationship Id="rId3" Type="http://schemas.openxmlformats.org/officeDocument/2006/relationships/image" Target="../media/image479.png"/><Relationship Id="rId2" Type="http://schemas.openxmlformats.org/officeDocument/2006/relationships/notesSlide" Target="../notesSlides/notesSlide161.xml"/><Relationship Id="rId1" Type="http://schemas.openxmlformats.org/officeDocument/2006/relationships/slideLayout" Target="../slideLayouts/slideLayout187.xml"/><Relationship Id="rId6" Type="http://schemas.openxmlformats.org/officeDocument/2006/relationships/image" Target="../media/image482.png"/><Relationship Id="rId5" Type="http://schemas.openxmlformats.org/officeDocument/2006/relationships/image" Target="../media/image481.png"/><Relationship Id="rId4" Type="http://schemas.openxmlformats.org/officeDocument/2006/relationships/image" Target="../media/image480.png"/></Relationships>
</file>

<file path=ppt/slides/_rels/slide185.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162.xml"/><Relationship Id="rId1" Type="http://schemas.openxmlformats.org/officeDocument/2006/relationships/slideLayout" Target="../slideLayouts/slideLayout187.xml"/><Relationship Id="rId5" Type="http://schemas.openxmlformats.org/officeDocument/2006/relationships/image" Target="../media/image431.png"/><Relationship Id="rId4" Type="http://schemas.openxmlformats.org/officeDocument/2006/relationships/image" Target="../media/image10.tiff"/></Relationships>
</file>

<file path=ppt/slides/_rels/slide186.xml.rels><?xml version="1.0" encoding="UTF-8" standalone="yes"?>
<Relationships xmlns="http://schemas.openxmlformats.org/package/2006/relationships"><Relationship Id="rId3" Type="http://schemas.openxmlformats.org/officeDocument/2006/relationships/image" Target="../media/image169.png"/><Relationship Id="rId2" Type="http://schemas.openxmlformats.org/officeDocument/2006/relationships/notesSlide" Target="../notesSlides/notesSlide163.xml"/><Relationship Id="rId1" Type="http://schemas.openxmlformats.org/officeDocument/2006/relationships/slideLayout" Target="../slideLayouts/slideLayout186.xml"/><Relationship Id="rId6" Type="http://schemas.openxmlformats.org/officeDocument/2006/relationships/image" Target="../media/image483.jpeg"/><Relationship Id="rId5" Type="http://schemas.openxmlformats.org/officeDocument/2006/relationships/image" Target="../media/image103.png"/><Relationship Id="rId4" Type="http://schemas.openxmlformats.org/officeDocument/2006/relationships/image" Target="../media/image11.tiff"/></Relationships>
</file>

<file path=ppt/slides/_rels/slide187.xml.rels><?xml version="1.0" encoding="UTF-8" standalone="yes"?>
<Relationships xmlns="http://schemas.openxmlformats.org/package/2006/relationships"><Relationship Id="rId8" Type="http://schemas.openxmlformats.org/officeDocument/2006/relationships/image" Target="../media/image412.png"/><Relationship Id="rId3" Type="http://schemas.openxmlformats.org/officeDocument/2006/relationships/image" Target="../media/image169.png"/><Relationship Id="rId7" Type="http://schemas.openxmlformats.org/officeDocument/2006/relationships/image" Target="../media/image473.png"/><Relationship Id="rId2" Type="http://schemas.openxmlformats.org/officeDocument/2006/relationships/notesSlide" Target="../notesSlides/notesSlide164.xml"/><Relationship Id="rId1" Type="http://schemas.openxmlformats.org/officeDocument/2006/relationships/slideLayout" Target="../slideLayouts/slideLayout186.xml"/><Relationship Id="rId6" Type="http://schemas.openxmlformats.org/officeDocument/2006/relationships/image" Target="../media/image472.png"/><Relationship Id="rId5" Type="http://schemas.openxmlformats.org/officeDocument/2006/relationships/image" Target="../media/image416.png"/><Relationship Id="rId10" Type="http://schemas.openxmlformats.org/officeDocument/2006/relationships/image" Target="../media/image459.png"/><Relationship Id="rId4" Type="http://schemas.openxmlformats.org/officeDocument/2006/relationships/image" Target="../media/image11.tiff"/><Relationship Id="rId9" Type="http://schemas.openxmlformats.org/officeDocument/2006/relationships/image" Target="../media/image484.png"/></Relationships>
</file>

<file path=ppt/slides/_rels/slide188.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165.xml"/><Relationship Id="rId1" Type="http://schemas.openxmlformats.org/officeDocument/2006/relationships/slideLayout" Target="../slideLayouts/slideLayout187.xml"/><Relationship Id="rId5" Type="http://schemas.openxmlformats.org/officeDocument/2006/relationships/image" Target="../media/image486.png"/><Relationship Id="rId4" Type="http://schemas.openxmlformats.org/officeDocument/2006/relationships/image" Target="../media/image485.png"/></Relationships>
</file>

<file path=ppt/slides/_rels/slide189.xml.rels><?xml version="1.0" encoding="UTF-8" standalone="yes"?>
<Relationships xmlns="http://schemas.openxmlformats.org/package/2006/relationships"><Relationship Id="rId3" Type="http://schemas.openxmlformats.org/officeDocument/2006/relationships/image" Target="../media/image169.png"/><Relationship Id="rId2" Type="http://schemas.openxmlformats.org/officeDocument/2006/relationships/notesSlide" Target="../notesSlides/notesSlide166.xml"/><Relationship Id="rId1" Type="http://schemas.openxmlformats.org/officeDocument/2006/relationships/slideLayout" Target="../slideLayouts/slideLayout186.xml"/><Relationship Id="rId6" Type="http://schemas.openxmlformats.org/officeDocument/2006/relationships/image" Target="../media/image483.jpeg"/><Relationship Id="rId5" Type="http://schemas.openxmlformats.org/officeDocument/2006/relationships/image" Target="../media/image103.png"/><Relationship Id="rId4" Type="http://schemas.openxmlformats.org/officeDocument/2006/relationships/image" Target="../media/image11.tiff"/></Relationships>
</file>

<file path=ppt/slides/_rels/slide190.xml.rels><?xml version="1.0" encoding="UTF-8" standalone="yes"?>
<Relationships xmlns="http://schemas.openxmlformats.org/package/2006/relationships"><Relationship Id="rId8" Type="http://schemas.openxmlformats.org/officeDocument/2006/relationships/image" Target="../media/image406.png"/><Relationship Id="rId13" Type="http://schemas.openxmlformats.org/officeDocument/2006/relationships/image" Target="../media/image488.png"/><Relationship Id="rId3" Type="http://schemas.openxmlformats.org/officeDocument/2006/relationships/image" Target="../media/image402.png"/><Relationship Id="rId7" Type="http://schemas.openxmlformats.org/officeDocument/2006/relationships/image" Target="../media/image405.png"/><Relationship Id="rId12" Type="http://schemas.openxmlformats.org/officeDocument/2006/relationships/image" Target="../media/image487.png"/><Relationship Id="rId2" Type="http://schemas.openxmlformats.org/officeDocument/2006/relationships/notesSlide" Target="../notesSlides/notesSlide167.xml"/><Relationship Id="rId1" Type="http://schemas.openxmlformats.org/officeDocument/2006/relationships/slideLayout" Target="../slideLayouts/slideLayout187.xml"/><Relationship Id="rId6" Type="http://schemas.openxmlformats.org/officeDocument/2006/relationships/image" Target="../media/image404.png"/><Relationship Id="rId11" Type="http://schemas.openxmlformats.org/officeDocument/2006/relationships/image" Target="../media/image409.png"/><Relationship Id="rId5" Type="http://schemas.openxmlformats.org/officeDocument/2006/relationships/image" Target="../media/image403.png"/><Relationship Id="rId10" Type="http://schemas.openxmlformats.org/officeDocument/2006/relationships/image" Target="../media/image408.png"/><Relationship Id="rId4" Type="http://schemas.openxmlformats.org/officeDocument/2006/relationships/image" Target="../media/image371.png"/><Relationship Id="rId9" Type="http://schemas.openxmlformats.org/officeDocument/2006/relationships/image" Target="../media/image407.png"/><Relationship Id="rId14" Type="http://schemas.openxmlformats.org/officeDocument/2006/relationships/image" Target="../media/image489.png"/></Relationships>
</file>

<file path=ppt/slides/_rels/slide191.xml.rels><?xml version="1.0" encoding="UTF-8" standalone="yes"?>
<Relationships xmlns="http://schemas.openxmlformats.org/package/2006/relationships"><Relationship Id="rId8" Type="http://schemas.openxmlformats.org/officeDocument/2006/relationships/image" Target="../media/image404.png"/><Relationship Id="rId3" Type="http://schemas.openxmlformats.org/officeDocument/2006/relationships/image" Target="../media/image169.png"/><Relationship Id="rId7" Type="http://schemas.openxmlformats.org/officeDocument/2006/relationships/image" Target="../media/image491.png"/><Relationship Id="rId2" Type="http://schemas.openxmlformats.org/officeDocument/2006/relationships/notesSlide" Target="../notesSlides/notesSlide168.xml"/><Relationship Id="rId1" Type="http://schemas.openxmlformats.org/officeDocument/2006/relationships/slideLayout" Target="../slideLayouts/slideLayout186.xml"/><Relationship Id="rId6" Type="http://schemas.openxmlformats.org/officeDocument/2006/relationships/image" Target="../media/image490.png"/><Relationship Id="rId11" Type="http://schemas.openxmlformats.org/officeDocument/2006/relationships/image" Target="../media/image494.png"/><Relationship Id="rId5" Type="http://schemas.openxmlformats.org/officeDocument/2006/relationships/image" Target="../media/image11.tiff"/><Relationship Id="rId10" Type="http://schemas.openxmlformats.org/officeDocument/2006/relationships/image" Target="../media/image493.png"/><Relationship Id="rId4" Type="http://schemas.openxmlformats.org/officeDocument/2006/relationships/image" Target="../media/image9.emf"/><Relationship Id="rId9" Type="http://schemas.openxmlformats.org/officeDocument/2006/relationships/image" Target="../media/image492.png"/></Relationships>
</file>

<file path=ppt/slides/_rels/slide192.xml.rels><?xml version="1.0" encoding="UTF-8" standalone="yes"?>
<Relationships xmlns="http://schemas.openxmlformats.org/package/2006/relationships"><Relationship Id="rId8" Type="http://schemas.openxmlformats.org/officeDocument/2006/relationships/image" Target="../media/image497.png"/><Relationship Id="rId13" Type="http://schemas.openxmlformats.org/officeDocument/2006/relationships/image" Target="../media/image502.png"/><Relationship Id="rId3" Type="http://schemas.openxmlformats.org/officeDocument/2006/relationships/image" Target="../media/image169.png"/><Relationship Id="rId7" Type="http://schemas.openxmlformats.org/officeDocument/2006/relationships/image" Target="../media/image496.png"/><Relationship Id="rId12" Type="http://schemas.openxmlformats.org/officeDocument/2006/relationships/image" Target="../media/image501.png"/><Relationship Id="rId2" Type="http://schemas.openxmlformats.org/officeDocument/2006/relationships/notesSlide" Target="../notesSlides/notesSlide169.xml"/><Relationship Id="rId1" Type="http://schemas.openxmlformats.org/officeDocument/2006/relationships/slideLayout" Target="../slideLayouts/slideLayout186.xml"/><Relationship Id="rId6" Type="http://schemas.openxmlformats.org/officeDocument/2006/relationships/image" Target="../media/image495.png"/><Relationship Id="rId11" Type="http://schemas.openxmlformats.org/officeDocument/2006/relationships/image" Target="../media/image500.png"/><Relationship Id="rId5" Type="http://schemas.openxmlformats.org/officeDocument/2006/relationships/image" Target="../media/image11.tiff"/><Relationship Id="rId10" Type="http://schemas.openxmlformats.org/officeDocument/2006/relationships/image" Target="../media/image499.png"/><Relationship Id="rId4" Type="http://schemas.openxmlformats.org/officeDocument/2006/relationships/image" Target="../media/image9.emf"/><Relationship Id="rId9" Type="http://schemas.openxmlformats.org/officeDocument/2006/relationships/image" Target="../media/image498.png"/><Relationship Id="rId14" Type="http://schemas.openxmlformats.org/officeDocument/2006/relationships/image" Target="../media/image503.png"/></Relationships>
</file>

<file path=ppt/slides/_rels/slide193.xml.rels><?xml version="1.0" encoding="UTF-8" standalone="yes"?>
<Relationships xmlns="http://schemas.openxmlformats.org/package/2006/relationships"><Relationship Id="rId8" Type="http://schemas.openxmlformats.org/officeDocument/2006/relationships/image" Target="../media/image508.png"/><Relationship Id="rId13" Type="http://schemas.openxmlformats.org/officeDocument/2006/relationships/image" Target="../media/image9.emf"/><Relationship Id="rId3" Type="http://schemas.openxmlformats.org/officeDocument/2006/relationships/image" Target="../media/image169.png"/><Relationship Id="rId7" Type="http://schemas.openxmlformats.org/officeDocument/2006/relationships/image" Target="../media/image507.png"/><Relationship Id="rId12" Type="http://schemas.openxmlformats.org/officeDocument/2006/relationships/image" Target="../media/image512.png"/><Relationship Id="rId2" Type="http://schemas.openxmlformats.org/officeDocument/2006/relationships/notesSlide" Target="../notesSlides/notesSlide170.xml"/><Relationship Id="rId1" Type="http://schemas.openxmlformats.org/officeDocument/2006/relationships/slideLayout" Target="../slideLayouts/slideLayout186.xml"/><Relationship Id="rId6" Type="http://schemas.openxmlformats.org/officeDocument/2006/relationships/image" Target="../media/image506.png"/><Relationship Id="rId11" Type="http://schemas.openxmlformats.org/officeDocument/2006/relationships/image" Target="../media/image511.png"/><Relationship Id="rId5" Type="http://schemas.openxmlformats.org/officeDocument/2006/relationships/image" Target="../media/image505.png"/><Relationship Id="rId10" Type="http://schemas.openxmlformats.org/officeDocument/2006/relationships/image" Target="../media/image510.png"/><Relationship Id="rId4" Type="http://schemas.openxmlformats.org/officeDocument/2006/relationships/image" Target="../media/image504.png"/><Relationship Id="rId9" Type="http://schemas.openxmlformats.org/officeDocument/2006/relationships/image" Target="../media/image509.png"/><Relationship Id="rId14" Type="http://schemas.openxmlformats.org/officeDocument/2006/relationships/image" Target="../media/image11.tiff"/></Relationships>
</file>

<file path=ppt/slides/_rels/slide194.xml.rels><?xml version="1.0" encoding="UTF-8" standalone="yes"?>
<Relationships xmlns="http://schemas.openxmlformats.org/package/2006/relationships"><Relationship Id="rId8" Type="http://schemas.openxmlformats.org/officeDocument/2006/relationships/image" Target="../media/image513.png"/><Relationship Id="rId3" Type="http://schemas.openxmlformats.org/officeDocument/2006/relationships/image" Target="../media/image95.png"/><Relationship Id="rId7" Type="http://schemas.openxmlformats.org/officeDocument/2006/relationships/image" Target="../media/image11.tiff"/><Relationship Id="rId2" Type="http://schemas.openxmlformats.org/officeDocument/2006/relationships/notesSlide" Target="../notesSlides/notesSlide171.xml"/><Relationship Id="rId1" Type="http://schemas.openxmlformats.org/officeDocument/2006/relationships/slideLayout" Target="../slideLayouts/slideLayout165.xml"/><Relationship Id="rId6" Type="http://schemas.openxmlformats.org/officeDocument/2006/relationships/image" Target="../media/image9.emf"/><Relationship Id="rId5" Type="http://schemas.openxmlformats.org/officeDocument/2006/relationships/image" Target="../media/image389.tiff"/><Relationship Id="rId4" Type="http://schemas.openxmlformats.org/officeDocument/2006/relationships/image" Target="../media/image169.png"/><Relationship Id="rId9" Type="http://schemas.openxmlformats.org/officeDocument/2006/relationships/image" Target="../media/image514.png"/></Relationships>
</file>

<file path=ppt/slides/_rels/slide195.xml.rels><?xml version="1.0" encoding="UTF-8" standalone="yes"?>
<Relationships xmlns="http://schemas.openxmlformats.org/package/2006/relationships"><Relationship Id="rId8" Type="http://schemas.openxmlformats.org/officeDocument/2006/relationships/image" Target="../media/image519.png"/><Relationship Id="rId3" Type="http://schemas.openxmlformats.org/officeDocument/2006/relationships/image" Target="../media/image11.tiff"/><Relationship Id="rId7" Type="http://schemas.openxmlformats.org/officeDocument/2006/relationships/image" Target="../media/image518.png"/><Relationship Id="rId12" Type="http://schemas.openxmlformats.org/officeDocument/2006/relationships/image" Target="../media/image523.png"/><Relationship Id="rId2" Type="http://schemas.openxmlformats.org/officeDocument/2006/relationships/notesSlide" Target="../notesSlides/notesSlide172.xml"/><Relationship Id="rId1" Type="http://schemas.openxmlformats.org/officeDocument/2006/relationships/slideLayout" Target="../slideLayouts/slideLayout187.xml"/><Relationship Id="rId6" Type="http://schemas.openxmlformats.org/officeDocument/2006/relationships/image" Target="../media/image517.png"/><Relationship Id="rId11" Type="http://schemas.openxmlformats.org/officeDocument/2006/relationships/image" Target="../media/image522.png"/><Relationship Id="rId5" Type="http://schemas.openxmlformats.org/officeDocument/2006/relationships/image" Target="../media/image516.png"/><Relationship Id="rId10" Type="http://schemas.openxmlformats.org/officeDocument/2006/relationships/image" Target="../media/image521.png"/><Relationship Id="rId4" Type="http://schemas.openxmlformats.org/officeDocument/2006/relationships/image" Target="../media/image515.png"/><Relationship Id="rId9" Type="http://schemas.openxmlformats.org/officeDocument/2006/relationships/image" Target="../media/image520.png"/></Relationships>
</file>

<file path=ppt/slides/_rels/slide196.xml.rels><?xml version="1.0" encoding="UTF-8" standalone="yes"?>
<Relationships xmlns="http://schemas.openxmlformats.org/package/2006/relationships"><Relationship Id="rId8" Type="http://schemas.openxmlformats.org/officeDocument/2006/relationships/image" Target="../media/image518.png"/><Relationship Id="rId13" Type="http://schemas.openxmlformats.org/officeDocument/2006/relationships/image" Target="../media/image523.png"/><Relationship Id="rId3" Type="http://schemas.openxmlformats.org/officeDocument/2006/relationships/image" Target="../media/image101.png"/><Relationship Id="rId7" Type="http://schemas.openxmlformats.org/officeDocument/2006/relationships/image" Target="../media/image517.png"/><Relationship Id="rId12" Type="http://schemas.openxmlformats.org/officeDocument/2006/relationships/image" Target="../media/image522.png"/><Relationship Id="rId17" Type="http://schemas.openxmlformats.org/officeDocument/2006/relationships/hyperlink" Target="https://www.youtube.com/watch?v=lFu_jh1vS6Y" TargetMode="External"/><Relationship Id="rId2" Type="http://schemas.openxmlformats.org/officeDocument/2006/relationships/notesSlide" Target="../notesSlides/notesSlide173.xml"/><Relationship Id="rId16" Type="http://schemas.openxmlformats.org/officeDocument/2006/relationships/image" Target="../media/image525.png"/><Relationship Id="rId1" Type="http://schemas.openxmlformats.org/officeDocument/2006/relationships/slideLayout" Target="../slideLayouts/slideLayout55.xml"/><Relationship Id="rId6" Type="http://schemas.openxmlformats.org/officeDocument/2006/relationships/image" Target="../media/image516.png"/><Relationship Id="rId11" Type="http://schemas.openxmlformats.org/officeDocument/2006/relationships/image" Target="../media/image521.png"/><Relationship Id="rId5" Type="http://schemas.openxmlformats.org/officeDocument/2006/relationships/image" Target="../media/image515.png"/><Relationship Id="rId15" Type="http://schemas.openxmlformats.org/officeDocument/2006/relationships/image" Target="../media/image524.png"/><Relationship Id="rId10" Type="http://schemas.openxmlformats.org/officeDocument/2006/relationships/image" Target="../media/image520.png"/><Relationship Id="rId4" Type="http://schemas.openxmlformats.org/officeDocument/2006/relationships/image" Target="../media/image11.tiff"/><Relationship Id="rId9" Type="http://schemas.openxmlformats.org/officeDocument/2006/relationships/image" Target="../media/image519.png"/><Relationship Id="rId14" Type="http://schemas.openxmlformats.org/officeDocument/2006/relationships/hyperlink" Target="https://youtu.be/6gJIrFTScXQ?si=xG6Xm7m_lM5fBJd9" TargetMode="External"/></Relationships>
</file>

<file path=ppt/slides/_rels/slide197.xml.rels><?xml version="1.0" encoding="UTF-8" standalone="yes"?>
<Relationships xmlns="http://schemas.openxmlformats.org/package/2006/relationships"><Relationship Id="rId3" Type="http://schemas.openxmlformats.org/officeDocument/2006/relationships/image" Target="../media/image169.png"/><Relationship Id="rId2" Type="http://schemas.openxmlformats.org/officeDocument/2006/relationships/notesSlide" Target="../notesSlides/notesSlide174.xml"/><Relationship Id="rId1" Type="http://schemas.openxmlformats.org/officeDocument/2006/relationships/slideLayout" Target="../slideLayouts/slideLayout54.xml"/><Relationship Id="rId5" Type="http://schemas.openxmlformats.org/officeDocument/2006/relationships/image" Target="../media/image526.png"/><Relationship Id="rId4" Type="http://schemas.openxmlformats.org/officeDocument/2006/relationships/image" Target="../media/image11.tiff"/></Relationships>
</file>

<file path=ppt/slides/_rels/slide198.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175.xml"/><Relationship Id="rId1" Type="http://schemas.openxmlformats.org/officeDocument/2006/relationships/slideLayout" Target="../slideLayouts/slideLayout166.xml"/><Relationship Id="rId6" Type="http://schemas.openxmlformats.org/officeDocument/2006/relationships/image" Target="../media/image528.png"/><Relationship Id="rId5" Type="http://schemas.openxmlformats.org/officeDocument/2006/relationships/image" Target="../media/image527.png"/><Relationship Id="rId4" Type="http://schemas.openxmlformats.org/officeDocument/2006/relationships/image" Target="../media/image10.tiff"/></Relationships>
</file>

<file path=ppt/slides/_rels/slide199.xml.rels><?xml version="1.0" encoding="UTF-8" standalone="yes"?>
<Relationships xmlns="http://schemas.openxmlformats.org/package/2006/relationships"><Relationship Id="rId3" Type="http://schemas.openxmlformats.org/officeDocument/2006/relationships/image" Target="../media/image517.png"/><Relationship Id="rId2" Type="http://schemas.openxmlformats.org/officeDocument/2006/relationships/image" Target="../media/image10.tiff"/><Relationship Id="rId1" Type="http://schemas.openxmlformats.org/officeDocument/2006/relationships/slideLayout" Target="../slideLayouts/slideLayout166.xml"/><Relationship Id="rId4" Type="http://schemas.openxmlformats.org/officeDocument/2006/relationships/image" Target="../media/image528.png"/></Relationships>
</file>

<file path=ppt/slides/_rels/slide200.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emf"/><Relationship Id="rId1" Type="http://schemas.openxmlformats.org/officeDocument/2006/relationships/slideLayout" Target="../slideLayouts/slideLayout166.xml"/><Relationship Id="rId5" Type="http://schemas.openxmlformats.org/officeDocument/2006/relationships/image" Target="../media/image528.png"/><Relationship Id="rId4" Type="http://schemas.openxmlformats.org/officeDocument/2006/relationships/image" Target="../media/image529.png"/></Relationships>
</file>

<file path=ppt/slides/_rels/slide201.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emf"/><Relationship Id="rId1" Type="http://schemas.openxmlformats.org/officeDocument/2006/relationships/slideLayout" Target="../slideLayouts/slideLayout166.xml"/><Relationship Id="rId5" Type="http://schemas.openxmlformats.org/officeDocument/2006/relationships/image" Target="../media/image531.png"/><Relationship Id="rId4" Type="http://schemas.openxmlformats.org/officeDocument/2006/relationships/image" Target="../media/image530.png"/></Relationships>
</file>

<file path=ppt/slides/_rels/slide202.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emf"/><Relationship Id="rId1" Type="http://schemas.openxmlformats.org/officeDocument/2006/relationships/slideLayout" Target="../slideLayouts/slideLayout166.xml"/><Relationship Id="rId5" Type="http://schemas.openxmlformats.org/officeDocument/2006/relationships/image" Target="../media/image533.png"/><Relationship Id="rId4" Type="http://schemas.openxmlformats.org/officeDocument/2006/relationships/image" Target="../media/image532.png"/></Relationships>
</file>

<file path=ppt/slides/_rels/slide203.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emf"/><Relationship Id="rId1" Type="http://schemas.openxmlformats.org/officeDocument/2006/relationships/slideLayout" Target="../slideLayouts/slideLayout166.xml"/><Relationship Id="rId5" Type="http://schemas.openxmlformats.org/officeDocument/2006/relationships/image" Target="../media/image528.png"/><Relationship Id="rId4" Type="http://schemas.openxmlformats.org/officeDocument/2006/relationships/image" Target="../media/image534.png"/></Relationships>
</file>

<file path=ppt/slides/_rels/slide204.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emf"/><Relationship Id="rId1" Type="http://schemas.openxmlformats.org/officeDocument/2006/relationships/slideLayout" Target="../slideLayouts/slideLayout166.xml"/><Relationship Id="rId5" Type="http://schemas.openxmlformats.org/officeDocument/2006/relationships/image" Target="../media/image528.png"/><Relationship Id="rId4" Type="http://schemas.openxmlformats.org/officeDocument/2006/relationships/image" Target="../media/image535.png"/></Relationships>
</file>

<file path=ppt/slides/_rels/slide205.xml.rels><?xml version="1.0" encoding="UTF-8" standalone="yes"?>
<Relationships xmlns="http://schemas.openxmlformats.org/package/2006/relationships"><Relationship Id="rId8" Type="http://schemas.openxmlformats.org/officeDocument/2006/relationships/image" Target="../media/image539.png"/><Relationship Id="rId3" Type="http://schemas.openxmlformats.org/officeDocument/2006/relationships/image" Target="../media/image169.png"/><Relationship Id="rId7" Type="http://schemas.openxmlformats.org/officeDocument/2006/relationships/image" Target="../media/image538.png"/><Relationship Id="rId2" Type="http://schemas.openxmlformats.org/officeDocument/2006/relationships/notesSlide" Target="../notesSlides/notesSlide176.xml"/><Relationship Id="rId1" Type="http://schemas.openxmlformats.org/officeDocument/2006/relationships/slideLayout" Target="../slideLayouts/slideLayout165.xml"/><Relationship Id="rId6" Type="http://schemas.openxmlformats.org/officeDocument/2006/relationships/image" Target="../media/image11.tiff"/><Relationship Id="rId5" Type="http://schemas.openxmlformats.org/officeDocument/2006/relationships/image" Target="../media/image537.jpeg"/><Relationship Id="rId4" Type="http://schemas.openxmlformats.org/officeDocument/2006/relationships/image" Target="../media/image536.jpeg"/><Relationship Id="rId9" Type="http://schemas.openxmlformats.org/officeDocument/2006/relationships/image" Target="../media/image540.png"/></Relationships>
</file>

<file path=ppt/slides/_rels/slide206.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emf"/><Relationship Id="rId1" Type="http://schemas.openxmlformats.org/officeDocument/2006/relationships/slideLayout" Target="../slideLayouts/slideLayout166.xml"/><Relationship Id="rId6" Type="http://schemas.openxmlformats.org/officeDocument/2006/relationships/image" Target="../media/image543.png"/><Relationship Id="rId5" Type="http://schemas.openxmlformats.org/officeDocument/2006/relationships/image" Target="../media/image542.png"/><Relationship Id="rId4" Type="http://schemas.openxmlformats.org/officeDocument/2006/relationships/image" Target="../media/image541.png"/></Relationships>
</file>

<file path=ppt/slides/_rels/slide207.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emf"/><Relationship Id="rId1" Type="http://schemas.openxmlformats.org/officeDocument/2006/relationships/slideLayout" Target="../slideLayouts/slideLayout166.xml"/><Relationship Id="rId6" Type="http://schemas.openxmlformats.org/officeDocument/2006/relationships/image" Target="../media/image528.png"/><Relationship Id="rId5" Type="http://schemas.openxmlformats.org/officeDocument/2006/relationships/image" Target="../media/image545.png"/><Relationship Id="rId4" Type="http://schemas.openxmlformats.org/officeDocument/2006/relationships/image" Target="../media/image544.png"/></Relationships>
</file>

<file path=ppt/slides/_rels/slide208.xml.rels><?xml version="1.0" encoding="UTF-8" standalone="yes"?>
<Relationships xmlns="http://schemas.openxmlformats.org/package/2006/relationships"><Relationship Id="rId3" Type="http://schemas.openxmlformats.org/officeDocument/2006/relationships/image" Target="../media/image546.png"/><Relationship Id="rId2" Type="http://schemas.openxmlformats.org/officeDocument/2006/relationships/notesSlide" Target="../notesSlides/notesSlide177.xml"/><Relationship Id="rId1" Type="http://schemas.openxmlformats.org/officeDocument/2006/relationships/slideLayout" Target="../slideLayouts/slideLayout53.xml"/></Relationships>
</file>

<file path=ppt/slides/_rels/slide209.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178.xml"/><Relationship Id="rId1" Type="http://schemas.openxmlformats.org/officeDocument/2006/relationships/slideLayout" Target="../slideLayouts/slideLayout53.xml"/><Relationship Id="rId4" Type="http://schemas.openxmlformats.org/officeDocument/2006/relationships/image" Target="../media/image547.png"/></Relationships>
</file>

<file path=ppt/slides/_rels/slide210.xml.rels><?xml version="1.0" encoding="UTF-8" standalone="yes"?>
<Relationships xmlns="http://schemas.openxmlformats.org/package/2006/relationships"><Relationship Id="rId8" Type="http://schemas.openxmlformats.org/officeDocument/2006/relationships/image" Target="../media/image552.png"/><Relationship Id="rId13" Type="http://schemas.openxmlformats.org/officeDocument/2006/relationships/image" Target="../media/image557.png"/><Relationship Id="rId3" Type="http://schemas.openxmlformats.org/officeDocument/2006/relationships/image" Target="../media/image10.tiff"/><Relationship Id="rId7" Type="http://schemas.openxmlformats.org/officeDocument/2006/relationships/image" Target="../media/image551.png"/><Relationship Id="rId12" Type="http://schemas.openxmlformats.org/officeDocument/2006/relationships/image" Target="../media/image556.png"/><Relationship Id="rId2" Type="http://schemas.openxmlformats.org/officeDocument/2006/relationships/notesSlide" Target="../notesSlides/notesSlide179.xml"/><Relationship Id="rId1" Type="http://schemas.openxmlformats.org/officeDocument/2006/relationships/slideLayout" Target="../slideLayouts/slideLayout55.xml"/><Relationship Id="rId6" Type="http://schemas.openxmlformats.org/officeDocument/2006/relationships/image" Target="../media/image550.png"/><Relationship Id="rId11" Type="http://schemas.openxmlformats.org/officeDocument/2006/relationships/image" Target="../media/image555.png"/><Relationship Id="rId5" Type="http://schemas.openxmlformats.org/officeDocument/2006/relationships/image" Target="../media/image549.png"/><Relationship Id="rId10" Type="http://schemas.openxmlformats.org/officeDocument/2006/relationships/image" Target="../media/image554.png"/><Relationship Id="rId4" Type="http://schemas.openxmlformats.org/officeDocument/2006/relationships/image" Target="../media/image548.png"/><Relationship Id="rId9" Type="http://schemas.openxmlformats.org/officeDocument/2006/relationships/image" Target="../media/image553.png"/></Relationships>
</file>

<file path=ppt/slides/_rels/slide211.xml.rels><?xml version="1.0" encoding="UTF-8" standalone="yes"?>
<Relationships xmlns="http://schemas.openxmlformats.org/package/2006/relationships"><Relationship Id="rId8" Type="http://schemas.openxmlformats.org/officeDocument/2006/relationships/image" Target="../media/image113.tiff"/><Relationship Id="rId13" Type="http://schemas.openxmlformats.org/officeDocument/2006/relationships/image" Target="../media/image118.tiff"/><Relationship Id="rId18" Type="http://schemas.openxmlformats.org/officeDocument/2006/relationships/image" Target="../media/image123.tiff"/><Relationship Id="rId3" Type="http://schemas.openxmlformats.org/officeDocument/2006/relationships/image" Target="../media/image10.tiff"/><Relationship Id="rId21" Type="http://schemas.openxmlformats.org/officeDocument/2006/relationships/image" Target="../media/image126.png"/><Relationship Id="rId7" Type="http://schemas.openxmlformats.org/officeDocument/2006/relationships/image" Target="../media/image112.tiff"/><Relationship Id="rId12" Type="http://schemas.openxmlformats.org/officeDocument/2006/relationships/image" Target="../media/image117.tiff"/><Relationship Id="rId17" Type="http://schemas.openxmlformats.org/officeDocument/2006/relationships/image" Target="../media/image122.tiff"/><Relationship Id="rId2" Type="http://schemas.openxmlformats.org/officeDocument/2006/relationships/notesSlide" Target="../notesSlides/notesSlide180.xml"/><Relationship Id="rId16" Type="http://schemas.openxmlformats.org/officeDocument/2006/relationships/image" Target="../media/image121.tiff"/><Relationship Id="rId20" Type="http://schemas.openxmlformats.org/officeDocument/2006/relationships/image" Target="../media/image125.png"/><Relationship Id="rId1" Type="http://schemas.openxmlformats.org/officeDocument/2006/relationships/slideLayout" Target="../slideLayouts/slideLayout2.xml"/><Relationship Id="rId6" Type="http://schemas.openxmlformats.org/officeDocument/2006/relationships/image" Target="../media/image111.tiff"/><Relationship Id="rId11" Type="http://schemas.openxmlformats.org/officeDocument/2006/relationships/image" Target="../media/image116.tiff"/><Relationship Id="rId5" Type="http://schemas.openxmlformats.org/officeDocument/2006/relationships/image" Target="../media/image110.tiff"/><Relationship Id="rId15" Type="http://schemas.openxmlformats.org/officeDocument/2006/relationships/image" Target="../media/image120.tiff"/><Relationship Id="rId10" Type="http://schemas.openxmlformats.org/officeDocument/2006/relationships/image" Target="../media/image115.png"/><Relationship Id="rId19" Type="http://schemas.openxmlformats.org/officeDocument/2006/relationships/image" Target="../media/image124.tiff"/><Relationship Id="rId4" Type="http://schemas.openxmlformats.org/officeDocument/2006/relationships/image" Target="../media/image109.tiff"/><Relationship Id="rId9" Type="http://schemas.openxmlformats.org/officeDocument/2006/relationships/image" Target="../media/image114.png"/><Relationship Id="rId14" Type="http://schemas.openxmlformats.org/officeDocument/2006/relationships/image" Target="../media/image119.tiff"/><Relationship Id="rId22" Type="http://schemas.openxmlformats.org/officeDocument/2006/relationships/image" Target="../media/image127.png"/></Relationships>
</file>

<file path=ppt/slides/_rels/slide212.xml.rels><?xml version="1.0" encoding="UTF-8" standalone="yes"?>
<Relationships xmlns="http://schemas.openxmlformats.org/package/2006/relationships"><Relationship Id="rId3" Type="http://schemas.openxmlformats.org/officeDocument/2006/relationships/image" Target="../media/image558.jpeg"/><Relationship Id="rId2" Type="http://schemas.openxmlformats.org/officeDocument/2006/relationships/notesSlide" Target="../notesSlides/notesSlide181.xml"/><Relationship Id="rId1" Type="http://schemas.openxmlformats.org/officeDocument/2006/relationships/slideLayout" Target="../slideLayouts/slideLayout153.xml"/><Relationship Id="rId4" Type="http://schemas.openxmlformats.org/officeDocument/2006/relationships/image" Target="../media/image559.png"/></Relationships>
</file>

<file path=ppt/slides/_rels/slide213.xml.rels><?xml version="1.0" encoding="UTF-8" standalone="yes"?>
<Relationships xmlns="http://schemas.openxmlformats.org/package/2006/relationships"><Relationship Id="rId3" Type="http://schemas.openxmlformats.org/officeDocument/2006/relationships/image" Target="../media/image560.jpeg"/><Relationship Id="rId2" Type="http://schemas.openxmlformats.org/officeDocument/2006/relationships/notesSlide" Target="../notesSlides/notesSlide182.xml"/><Relationship Id="rId1" Type="http://schemas.openxmlformats.org/officeDocument/2006/relationships/slideLayout" Target="../slideLayouts/slideLayout25.xml"/><Relationship Id="rId5" Type="http://schemas.openxmlformats.org/officeDocument/2006/relationships/image" Target="../media/image562.png"/><Relationship Id="rId4" Type="http://schemas.openxmlformats.org/officeDocument/2006/relationships/image" Target="../media/image56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图片 27" descr="PPT模板-20200424_画板 1" hidden="1"/>
          <p:cNvPicPr>
            <a:picLocks noChangeAspect="1"/>
          </p:cNvPicPr>
          <p:nvPr/>
        </p:nvPicPr>
        <p:blipFill>
          <a:blip r:embed="rId3" cstate="print"/>
          <a:stretch>
            <a:fillRect/>
          </a:stretch>
        </p:blipFill>
        <p:spPr>
          <a:xfrm>
            <a:off x="0" y="0"/>
            <a:ext cx="12192000" cy="6858000"/>
          </a:xfrm>
          <a:prstGeom prst="rect">
            <a:avLst/>
          </a:prstGeom>
        </p:spPr>
      </p:pic>
      <p:pic>
        <p:nvPicPr>
          <p:cNvPr id="24" name="图片 23" descr="PPT模板封面背景-20200424_画板 1" hidden="1"/>
          <p:cNvPicPr>
            <a:picLocks noChangeAspect="1"/>
          </p:cNvPicPr>
          <p:nvPr/>
        </p:nvPicPr>
        <p:blipFill>
          <a:blip r:embed="rId4"/>
          <a:stretch>
            <a:fillRect/>
          </a:stretch>
        </p:blipFill>
        <p:spPr>
          <a:xfrm>
            <a:off x="0" y="0"/>
            <a:ext cx="12192000" cy="6858000"/>
          </a:xfrm>
          <a:prstGeom prst="rect">
            <a:avLst/>
          </a:prstGeom>
        </p:spPr>
      </p:pic>
      <p:pic>
        <p:nvPicPr>
          <p:cNvPr id="3" name="图片 2" descr="资源 4" hidden="1"/>
          <p:cNvPicPr>
            <a:picLocks noChangeAspect="1"/>
          </p:cNvPicPr>
          <p:nvPr/>
        </p:nvPicPr>
        <p:blipFill>
          <a:blip r:embed="rId5" cstate="print"/>
          <a:stretch>
            <a:fillRect/>
          </a:stretch>
        </p:blipFill>
        <p:spPr>
          <a:xfrm>
            <a:off x="-3397885" y="-6974840"/>
            <a:ext cx="12733020" cy="12733020"/>
          </a:xfrm>
          <a:prstGeom prst="rect">
            <a:avLst/>
          </a:prstGeom>
        </p:spPr>
      </p:pic>
      <p:sp>
        <p:nvSpPr>
          <p:cNvPr id="2" name="圆角矩形 1" hidden="1"/>
          <p:cNvSpPr/>
          <p:nvPr/>
        </p:nvSpPr>
        <p:spPr>
          <a:xfrm rot="18900000">
            <a:off x="16666845" y="-5903595"/>
            <a:ext cx="9715500" cy="9715500"/>
          </a:xfrm>
          <a:prstGeom prst="roundRect">
            <a:avLst>
              <a:gd name="adj" fmla="val 12227"/>
            </a:avLst>
          </a:prstGeom>
          <a:gradFill>
            <a:gsLst>
              <a:gs pos="24000">
                <a:srgbClr val="65AEF7"/>
              </a:gs>
              <a:gs pos="100000">
                <a:srgbClr val="65AEF7">
                  <a:alpha val="75000"/>
                </a:srgbClr>
              </a:gs>
            </a:gsLst>
            <a:lin ang="33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WeblySleek UI Semilight"/>
              <a:cs typeface="WeblySleek UI Semilight" panose="020B0402040204020203" charset="0"/>
              <a:sym typeface="Arial"/>
            </a:endParaRPr>
          </a:p>
        </p:txBody>
      </p:sp>
      <p:sp>
        <p:nvSpPr>
          <p:cNvPr id="10" name="圆角矩形 9" hidden="1"/>
          <p:cNvSpPr/>
          <p:nvPr/>
        </p:nvSpPr>
        <p:spPr>
          <a:xfrm rot="18900000">
            <a:off x="8784590" y="-1039495"/>
            <a:ext cx="7390130" cy="7390130"/>
          </a:xfrm>
          <a:prstGeom prst="roundRect">
            <a:avLst>
              <a:gd name="adj" fmla="val 12227"/>
            </a:avLst>
          </a:prstGeom>
          <a:gradFill>
            <a:gsLst>
              <a:gs pos="24000">
                <a:srgbClr val="65AEF7"/>
              </a:gs>
              <a:gs pos="100000">
                <a:srgbClr val="65AEF7">
                  <a:alpha val="40000"/>
                </a:srgbClr>
              </a:gs>
            </a:gsLst>
            <a:lin ang="534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WeblySleek UI Semilight"/>
              <a:cs typeface="WeblySleek UI Semilight" panose="020B0402040204020203" charset="0"/>
              <a:sym typeface="Arial"/>
            </a:endParaRPr>
          </a:p>
        </p:txBody>
      </p:sp>
      <p:sp>
        <p:nvSpPr>
          <p:cNvPr id="11" name="圆角矩形 10" hidden="1"/>
          <p:cNvSpPr/>
          <p:nvPr/>
        </p:nvSpPr>
        <p:spPr>
          <a:xfrm rot="18900000">
            <a:off x="6784975" y="-3347085"/>
            <a:ext cx="5800725" cy="5800725"/>
          </a:xfrm>
          <a:prstGeom prst="roundRect">
            <a:avLst>
              <a:gd name="adj" fmla="val 12227"/>
            </a:avLst>
          </a:prstGeom>
          <a:gradFill>
            <a:gsLst>
              <a:gs pos="5000">
                <a:srgbClr val="FFCD33"/>
              </a:gs>
              <a:gs pos="100000">
                <a:srgbClr val="F29B58">
                  <a:alpha val="66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WeblySleek UI Semilight"/>
              <a:cs typeface="WeblySleek UI Semilight" panose="020B0402040204020203" charset="0"/>
              <a:sym typeface="Arial"/>
            </a:endParaRPr>
          </a:p>
        </p:txBody>
      </p:sp>
      <p:sp>
        <p:nvSpPr>
          <p:cNvPr id="12" name="圆角矩形 11" hidden="1"/>
          <p:cNvSpPr/>
          <p:nvPr/>
        </p:nvSpPr>
        <p:spPr>
          <a:xfrm rot="18900000">
            <a:off x="11372850" y="-2221865"/>
            <a:ext cx="9715500" cy="9715500"/>
          </a:xfrm>
          <a:prstGeom prst="roundRect">
            <a:avLst>
              <a:gd name="adj" fmla="val 12227"/>
            </a:avLst>
          </a:prstGeom>
          <a:gradFill>
            <a:gsLst>
              <a:gs pos="0">
                <a:srgbClr val="FCCF38">
                  <a:alpha val="80000"/>
                </a:srgbClr>
              </a:gs>
              <a:gs pos="100000">
                <a:srgbClr val="F2985C"/>
              </a:gs>
            </a:gsLst>
            <a:lin ang="33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WeblySleek UI Semilight"/>
              <a:cs typeface="WeblySleek UI Semilight" panose="020B0402040204020203" charset="0"/>
              <a:sym typeface="Arial"/>
            </a:endParaRPr>
          </a:p>
        </p:txBody>
      </p:sp>
      <p:sp>
        <p:nvSpPr>
          <p:cNvPr id="13" name="圆角矩形 12" hidden="1"/>
          <p:cNvSpPr/>
          <p:nvPr/>
        </p:nvSpPr>
        <p:spPr>
          <a:xfrm rot="18900000">
            <a:off x="11076305" y="-1592580"/>
            <a:ext cx="7390130" cy="7390130"/>
          </a:xfrm>
          <a:prstGeom prst="roundRect">
            <a:avLst>
              <a:gd name="adj" fmla="val 12227"/>
            </a:avLst>
          </a:prstGeom>
          <a:gradFill>
            <a:gsLst>
              <a:gs pos="6000">
                <a:srgbClr val="479FF6">
                  <a:alpha val="100000"/>
                </a:srgbClr>
              </a:gs>
              <a:gs pos="100000">
                <a:srgbClr val="479FF6">
                  <a:alpha val="0"/>
                </a:srgbClr>
              </a:gs>
            </a:gsLst>
            <a:lin ang="13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WeblySleek UI Semilight"/>
              <a:cs typeface="WeblySleek UI Semilight" panose="020B0402040204020203" charset="0"/>
              <a:sym typeface="Arial"/>
            </a:endParaRPr>
          </a:p>
        </p:txBody>
      </p:sp>
      <p:grpSp>
        <p:nvGrpSpPr>
          <p:cNvPr id="18" name="组合 17" hidden="1"/>
          <p:cNvGrpSpPr/>
          <p:nvPr/>
        </p:nvGrpSpPr>
        <p:grpSpPr>
          <a:xfrm>
            <a:off x="6005830" y="-6063615"/>
            <a:ext cx="15111730" cy="13919200"/>
            <a:chOff x="9458" y="-9549"/>
            <a:chExt cx="23798" cy="21920"/>
          </a:xfrm>
        </p:grpSpPr>
        <p:sp>
          <p:nvSpPr>
            <p:cNvPr id="14" name="圆角矩形 13"/>
            <p:cNvSpPr/>
            <p:nvPr/>
          </p:nvSpPr>
          <p:spPr>
            <a:xfrm rot="18900000">
              <a:off x="13570" y="-2929"/>
              <a:ext cx="15300" cy="15300"/>
            </a:xfrm>
            <a:prstGeom prst="roundRect">
              <a:avLst>
                <a:gd name="adj" fmla="val 12227"/>
              </a:avLst>
            </a:prstGeom>
            <a:gradFill>
              <a:gsLst>
                <a:gs pos="24000">
                  <a:srgbClr val="65AEF7"/>
                </a:gs>
                <a:gs pos="100000">
                  <a:srgbClr val="65AEF7">
                    <a:alpha val="75000"/>
                  </a:srgbClr>
                </a:gs>
              </a:gsLst>
              <a:lin ang="33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WeblySleek UI Semilight"/>
                <a:cs typeface="WeblySleek UI Semilight" panose="020B0402040204020203" charset="0"/>
                <a:sym typeface="Arial"/>
              </a:endParaRPr>
            </a:p>
          </p:txBody>
        </p:sp>
        <p:sp>
          <p:nvSpPr>
            <p:cNvPr id="15" name="圆角矩形 14"/>
            <p:cNvSpPr/>
            <p:nvPr/>
          </p:nvSpPr>
          <p:spPr>
            <a:xfrm rot="18900000">
              <a:off x="9458" y="-9549"/>
              <a:ext cx="15300" cy="15300"/>
            </a:xfrm>
            <a:prstGeom prst="roundRect">
              <a:avLst>
                <a:gd name="adj" fmla="val 12227"/>
              </a:avLst>
            </a:prstGeom>
            <a:gradFill>
              <a:gsLst>
                <a:gs pos="0">
                  <a:srgbClr val="1ED6BA"/>
                </a:gs>
                <a:gs pos="100000">
                  <a:srgbClr val="41B1DD">
                    <a:alpha val="80000"/>
                  </a:srgbClr>
                </a:gs>
              </a:gsLst>
              <a:lin ang="33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WeblySleek UI Semilight"/>
                <a:cs typeface="WeblySleek UI Semilight" panose="020B0402040204020203" charset="0"/>
                <a:sym typeface="Arial"/>
              </a:endParaRPr>
            </a:p>
          </p:txBody>
        </p:sp>
        <p:sp>
          <p:nvSpPr>
            <p:cNvPr id="16" name="圆角矩形 15"/>
            <p:cNvSpPr/>
            <p:nvPr/>
          </p:nvSpPr>
          <p:spPr>
            <a:xfrm rot="18900000">
              <a:off x="17956" y="-3543"/>
              <a:ext cx="15300" cy="15300"/>
            </a:xfrm>
            <a:prstGeom prst="roundRect">
              <a:avLst>
                <a:gd name="adj" fmla="val 12227"/>
              </a:avLst>
            </a:prstGeom>
            <a:gradFill>
              <a:gsLst>
                <a:gs pos="0">
                  <a:srgbClr val="FCCF38">
                    <a:alpha val="80000"/>
                  </a:srgbClr>
                </a:gs>
                <a:gs pos="100000">
                  <a:srgbClr val="F2985C"/>
                </a:gs>
              </a:gsLst>
              <a:lin ang="33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WeblySleek UI Semilight"/>
                <a:cs typeface="WeblySleek UI Semilight" panose="020B0402040204020203" charset="0"/>
                <a:sym typeface="Arial"/>
              </a:endParaRPr>
            </a:p>
          </p:txBody>
        </p:sp>
      </p:grpSp>
      <p:grpSp>
        <p:nvGrpSpPr>
          <p:cNvPr id="22" name="组合 21" hidden="1"/>
          <p:cNvGrpSpPr/>
          <p:nvPr/>
        </p:nvGrpSpPr>
        <p:grpSpPr>
          <a:xfrm>
            <a:off x="6005195" y="-6035675"/>
            <a:ext cx="15111730" cy="13919200"/>
            <a:chOff x="9457" y="-9505"/>
            <a:chExt cx="23798" cy="21920"/>
          </a:xfrm>
        </p:grpSpPr>
        <p:sp>
          <p:nvSpPr>
            <p:cNvPr id="19" name="圆角矩形 18"/>
            <p:cNvSpPr/>
            <p:nvPr/>
          </p:nvSpPr>
          <p:spPr>
            <a:xfrm rot="18900000">
              <a:off x="13569" y="-2885"/>
              <a:ext cx="15300" cy="15300"/>
            </a:xfrm>
            <a:prstGeom prst="roundRect">
              <a:avLst>
                <a:gd name="adj" fmla="val 12227"/>
              </a:avLst>
            </a:prstGeom>
            <a:gradFill>
              <a:gsLst>
                <a:gs pos="24000">
                  <a:srgbClr val="65AEF7"/>
                </a:gs>
                <a:gs pos="100000">
                  <a:srgbClr val="65AEF7">
                    <a:alpha val="75000"/>
                  </a:srgbClr>
                </a:gs>
              </a:gsLst>
              <a:lin ang="33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WeblySleek UI Semilight"/>
                <a:cs typeface="WeblySleek UI Semilight" panose="020B0402040204020203" charset="0"/>
                <a:sym typeface="Arial"/>
              </a:endParaRPr>
            </a:p>
          </p:txBody>
        </p:sp>
        <p:sp>
          <p:nvSpPr>
            <p:cNvPr id="20" name="圆角矩形 19"/>
            <p:cNvSpPr/>
            <p:nvPr/>
          </p:nvSpPr>
          <p:spPr>
            <a:xfrm rot="18900000">
              <a:off x="9457" y="-9505"/>
              <a:ext cx="15300" cy="15300"/>
            </a:xfrm>
            <a:prstGeom prst="roundRect">
              <a:avLst>
                <a:gd name="adj" fmla="val 12227"/>
              </a:avLst>
            </a:prstGeom>
            <a:gradFill>
              <a:gsLst>
                <a:gs pos="0">
                  <a:srgbClr val="1ED6BA"/>
                </a:gs>
                <a:gs pos="100000">
                  <a:srgbClr val="41B1DD">
                    <a:alpha val="80000"/>
                  </a:srgbClr>
                </a:gs>
              </a:gsLst>
              <a:lin ang="33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WeblySleek UI Semilight"/>
                <a:cs typeface="WeblySleek UI Semilight" panose="020B0402040204020203" charset="0"/>
                <a:sym typeface="Arial"/>
              </a:endParaRPr>
            </a:p>
          </p:txBody>
        </p:sp>
        <p:sp>
          <p:nvSpPr>
            <p:cNvPr id="21" name="圆角矩形 20"/>
            <p:cNvSpPr/>
            <p:nvPr/>
          </p:nvSpPr>
          <p:spPr>
            <a:xfrm rot="18900000">
              <a:off x="17955" y="-3499"/>
              <a:ext cx="15300" cy="15300"/>
            </a:xfrm>
            <a:prstGeom prst="roundRect">
              <a:avLst>
                <a:gd name="adj" fmla="val 12227"/>
              </a:avLst>
            </a:prstGeom>
            <a:gradFill>
              <a:gsLst>
                <a:gs pos="0">
                  <a:srgbClr val="479FF6">
                    <a:alpha val="73000"/>
                  </a:srgbClr>
                </a:gs>
                <a:gs pos="100000">
                  <a:srgbClr val="479FF6">
                    <a:alpha val="100000"/>
                  </a:srgbClr>
                </a:gs>
              </a:gsLst>
              <a:lin ang="33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WeblySleek UI Semilight"/>
                <a:cs typeface="WeblySleek UI Semilight" panose="020B0402040204020203" charset="0"/>
                <a:sym typeface="Arial"/>
              </a:endParaRPr>
            </a:p>
          </p:txBody>
        </p:sp>
      </p:grpSp>
      <p:sp>
        <p:nvSpPr>
          <p:cNvPr id="26" name="矩形 25" hidden="1"/>
          <p:cNvSpPr/>
          <p:nvPr/>
        </p:nvSpPr>
        <p:spPr>
          <a:xfrm>
            <a:off x="0" y="0"/>
            <a:ext cx="12192000" cy="685736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WeblySleek UI Semilight"/>
              <a:cs typeface="WeblySleek UI Semilight" panose="020B0402040204020203" charset="0"/>
              <a:sym typeface="Arial"/>
            </a:endParaRPr>
          </a:p>
        </p:txBody>
      </p:sp>
      <p:sp>
        <p:nvSpPr>
          <p:cNvPr id="25" name="圆角矩形 24" hidden="1"/>
          <p:cNvSpPr/>
          <p:nvPr/>
        </p:nvSpPr>
        <p:spPr>
          <a:xfrm rot="18900000">
            <a:off x="8743315" y="-1704975"/>
            <a:ext cx="9715500" cy="9715500"/>
          </a:xfrm>
          <a:prstGeom prst="roundRect">
            <a:avLst>
              <a:gd name="adj" fmla="val 12227"/>
            </a:avLst>
          </a:prstGeom>
          <a:gradFill>
            <a:gsLst>
              <a:gs pos="24000">
                <a:srgbClr val="FFCD33"/>
              </a:gs>
              <a:gs pos="100000">
                <a:srgbClr val="F1985A"/>
              </a:gs>
            </a:gsLst>
            <a:lin ang="33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1800" b="0" i="0" u="none" strike="noStrike" kern="1200" cap="none" spc="0" normalizeH="0" baseline="0" noProof="0">
                <a:ln>
                  <a:noFill/>
                </a:ln>
                <a:solidFill>
                  <a:prstClr val="white"/>
                </a:solidFill>
                <a:effectLst/>
                <a:uLnTx/>
                <a:uFillTx/>
                <a:latin typeface="WeblySleek UI Semilight"/>
                <a:cs typeface="WeblySleek UI Semilight" panose="020B0402040204020203" charset="0"/>
                <a:sym typeface="Arial"/>
              </a:rPr>
              <a:t> </a:t>
            </a:r>
          </a:p>
        </p:txBody>
      </p:sp>
      <p:sp>
        <p:nvSpPr>
          <p:cNvPr id="34" name="圆角矩形 33" hidden="1"/>
          <p:cNvSpPr/>
          <p:nvPr/>
        </p:nvSpPr>
        <p:spPr>
          <a:xfrm rot="18900000">
            <a:off x="10455910" y="2551430"/>
            <a:ext cx="7390130" cy="7390130"/>
          </a:xfrm>
          <a:prstGeom prst="roundRect">
            <a:avLst>
              <a:gd name="adj" fmla="val 12227"/>
            </a:avLst>
          </a:prstGeom>
          <a:gradFill>
            <a:gsLst>
              <a:gs pos="9000">
                <a:srgbClr val="FFFFFF">
                  <a:alpha val="0"/>
                </a:srgbClr>
              </a:gs>
              <a:gs pos="0">
                <a:schemeClr val="bg1">
                  <a:alpha val="12000"/>
                </a:schemeClr>
              </a:gs>
              <a:gs pos="100000">
                <a:schemeClr val="bg1">
                  <a:alpha val="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WeblySleek UI Semilight"/>
              <a:cs typeface="WeblySleek UI Semilight" panose="020B0402040204020203" charset="0"/>
              <a:sym typeface="Arial"/>
            </a:endParaRPr>
          </a:p>
        </p:txBody>
      </p:sp>
      <p:sp>
        <p:nvSpPr>
          <p:cNvPr id="37" name="圆角矩形 36" hidden="1"/>
          <p:cNvSpPr/>
          <p:nvPr/>
        </p:nvSpPr>
        <p:spPr>
          <a:xfrm rot="18900000">
            <a:off x="11281410" y="3605530"/>
            <a:ext cx="7390130" cy="7390130"/>
          </a:xfrm>
          <a:prstGeom prst="roundRect">
            <a:avLst>
              <a:gd name="adj" fmla="val 12227"/>
            </a:avLst>
          </a:prstGeom>
          <a:gradFill>
            <a:gsLst>
              <a:gs pos="9000">
                <a:srgbClr val="FFFFFF">
                  <a:alpha val="0"/>
                </a:srgbClr>
              </a:gs>
              <a:gs pos="0">
                <a:schemeClr val="bg1">
                  <a:alpha val="12000"/>
                </a:schemeClr>
              </a:gs>
              <a:gs pos="100000">
                <a:schemeClr val="bg1">
                  <a:alpha val="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WeblySleek UI Semilight"/>
              <a:cs typeface="WeblySleek UI Semilight" panose="020B0402040204020203" charset="0"/>
              <a:sym typeface="Arial"/>
            </a:endParaRPr>
          </a:p>
        </p:txBody>
      </p:sp>
      <p:sp>
        <p:nvSpPr>
          <p:cNvPr id="5" name="矩形 4" hidden="1"/>
          <p:cNvSpPr/>
          <p:nvPr/>
        </p:nvSpPr>
        <p:spPr>
          <a:xfrm>
            <a:off x="947420" y="2824480"/>
            <a:ext cx="126365" cy="721360"/>
          </a:xfrm>
          <a:prstGeom prst="rect">
            <a:avLst/>
          </a:prstGeom>
          <a:solidFill>
            <a:schemeClr val="tx1">
              <a:lumMod val="95000"/>
              <a:lumOff val="5000"/>
            </a:schemeClr>
          </a:solidFill>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WeblySleek UI Semilight"/>
              <a:cs typeface="WeblySleek UI Semilight" panose="020B0402040204020203" charset="0"/>
              <a:sym typeface="Arial"/>
            </a:endParaRPr>
          </a:p>
        </p:txBody>
      </p:sp>
      <p:sp>
        <p:nvSpPr>
          <p:cNvPr id="39" name="任意多边形 38"/>
          <p:cNvSpPr/>
          <p:nvPr/>
        </p:nvSpPr>
        <p:spPr>
          <a:xfrm rot="18900000">
            <a:off x="8592820" y="-85090"/>
            <a:ext cx="5753735" cy="6364605"/>
          </a:xfrm>
          <a:custGeom>
            <a:avLst/>
            <a:gdLst>
              <a:gd name="connsiteX0" fmla="*/ 8 w 9061"/>
              <a:gd name="connsiteY0" fmla="*/ 1423 h 10023"/>
              <a:gd name="connsiteX1" fmla="*/ 1431 w 9061"/>
              <a:gd name="connsiteY1" fmla="*/ 0 h 10023"/>
              <a:gd name="connsiteX2" fmla="*/ 6818 w 9061"/>
              <a:gd name="connsiteY2" fmla="*/ 23 h 10023"/>
              <a:gd name="connsiteX3" fmla="*/ 9061 w 9061"/>
              <a:gd name="connsiteY3" fmla="*/ 2205 h 10023"/>
              <a:gd name="connsiteX4" fmla="*/ 1152 w 9061"/>
              <a:gd name="connsiteY4" fmla="*/ 10023 h 10023"/>
              <a:gd name="connsiteX5" fmla="*/ 0 w 9061"/>
              <a:gd name="connsiteY5" fmla="*/ 8932 h 10023"/>
              <a:gd name="connsiteX6" fmla="*/ 8 w 9061"/>
              <a:gd name="connsiteY6" fmla="*/ 1423 h 10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061" h="10023">
                <a:moveTo>
                  <a:pt x="8" y="1423"/>
                </a:moveTo>
                <a:cubicBezTo>
                  <a:pt x="8" y="637"/>
                  <a:pt x="645" y="0"/>
                  <a:pt x="1431" y="0"/>
                </a:cubicBezTo>
                <a:lnTo>
                  <a:pt x="6818" y="23"/>
                </a:lnTo>
                <a:cubicBezTo>
                  <a:pt x="7682" y="887"/>
                  <a:pt x="8576" y="1720"/>
                  <a:pt x="9061" y="2205"/>
                </a:cubicBezTo>
                <a:lnTo>
                  <a:pt x="1152" y="10023"/>
                </a:lnTo>
                <a:cubicBezTo>
                  <a:pt x="576" y="9538"/>
                  <a:pt x="804" y="9735"/>
                  <a:pt x="0" y="8932"/>
                </a:cubicBezTo>
                <a:lnTo>
                  <a:pt x="8" y="1423"/>
                </a:lnTo>
                <a:close/>
              </a:path>
            </a:pathLst>
          </a:custGeom>
          <a:gradFill>
            <a:gsLst>
              <a:gs pos="0">
                <a:srgbClr val="479FF6"/>
              </a:gs>
              <a:gs pos="100000">
                <a:srgbClr val="65AEF7">
                  <a:alpha val="40000"/>
                </a:srgbClr>
              </a:gs>
            </a:gsLst>
            <a:lin ang="534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WeblySleek UI Semilight"/>
              <a:cs typeface="WeblySleek UI Semilight" panose="020B0402040204020203" charset="0"/>
              <a:sym typeface="Arial"/>
            </a:endParaRPr>
          </a:p>
        </p:txBody>
      </p:sp>
      <p:sp>
        <p:nvSpPr>
          <p:cNvPr id="44" name="圆角矩形 43"/>
          <p:cNvSpPr/>
          <p:nvPr/>
        </p:nvSpPr>
        <p:spPr>
          <a:xfrm rot="18900000">
            <a:off x="8276590" y="4145915"/>
            <a:ext cx="6202680" cy="3862070"/>
          </a:xfrm>
          <a:prstGeom prst="roundRect">
            <a:avLst>
              <a:gd name="adj" fmla="val 0"/>
            </a:avLst>
          </a:prstGeom>
          <a:gradFill>
            <a:gsLst>
              <a:gs pos="9000">
                <a:srgbClr val="FFFFFF">
                  <a:alpha val="0"/>
                </a:srgbClr>
              </a:gs>
              <a:gs pos="0">
                <a:schemeClr val="bg1">
                  <a:alpha val="12000"/>
                </a:schemeClr>
              </a:gs>
              <a:gs pos="100000">
                <a:schemeClr val="bg1">
                  <a:alpha val="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WeblySleek UI Semilight"/>
              <a:cs typeface="WeblySleek UI Semilight" panose="020B0402040204020203" charset="0"/>
              <a:sym typeface="Arial"/>
            </a:endParaRPr>
          </a:p>
        </p:txBody>
      </p:sp>
      <p:sp>
        <p:nvSpPr>
          <p:cNvPr id="30" name="圆角矩形 29"/>
          <p:cNvSpPr/>
          <p:nvPr/>
        </p:nvSpPr>
        <p:spPr>
          <a:xfrm rot="18900000">
            <a:off x="9578340" y="5483860"/>
            <a:ext cx="5022215" cy="2783840"/>
          </a:xfrm>
          <a:prstGeom prst="roundRect">
            <a:avLst>
              <a:gd name="adj" fmla="val 0"/>
            </a:avLst>
          </a:prstGeom>
          <a:gradFill>
            <a:gsLst>
              <a:gs pos="9000">
                <a:srgbClr val="FFFFFF">
                  <a:alpha val="0"/>
                </a:srgbClr>
              </a:gs>
              <a:gs pos="0">
                <a:schemeClr val="bg1">
                  <a:alpha val="12000"/>
                </a:schemeClr>
              </a:gs>
              <a:gs pos="100000">
                <a:schemeClr val="bg1">
                  <a:alpha val="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WeblySleek UI Semilight"/>
              <a:cs typeface="WeblySleek UI Semilight" panose="020B0402040204020203" charset="0"/>
              <a:sym typeface="Arial"/>
            </a:endParaRPr>
          </a:p>
        </p:txBody>
      </p:sp>
      <p:sp>
        <p:nvSpPr>
          <p:cNvPr id="17" name="TextBox 8"/>
          <p:cNvSpPr txBox="1"/>
          <p:nvPr/>
        </p:nvSpPr>
        <p:spPr>
          <a:xfrm>
            <a:off x="948055" y="2575560"/>
            <a:ext cx="6398260" cy="1328420"/>
          </a:xfrm>
          <a:prstGeom prst="rect">
            <a:avLst/>
          </a:prstGeom>
          <a:noFill/>
          <a:effectLst/>
        </p:spPr>
        <p:txBody>
          <a:bodyPr wrap="square" lIns="0" tIns="0" rIns="0" bIns="0" rtlCol="0" anchor="ctr">
            <a:spAutoFit/>
          </a:bodyPr>
          <a:lstStyle>
            <a:defPPr>
              <a:defRPr lang="zh-CN"/>
            </a:defPPr>
            <a:lvl1pPr algn="ctr">
              <a:defRPr sz="6000" b="1" spc="200">
                <a:blipFill>
                  <a:blip r:embed="rId6"/>
                  <a:stretch>
                    <a:fillRect/>
                  </a:stretch>
                </a:blipFill>
                <a:effectLst>
                  <a:innerShdw blurRad="63500" dist="50800" dir="16200000">
                    <a:prstClr val="black">
                      <a:alpha val="50000"/>
                    </a:prstClr>
                  </a:innerShdw>
                </a:effectLst>
                <a:latin typeface="思源黑体 CN Heavy" panose="020B0A00000000000000" pitchFamily="34" charset="-122"/>
                <a:ea typeface="思源黑体 CN Heavy" panose="020B0A00000000000000" pitchFamily="34" charset="-122"/>
              </a:defRPr>
            </a:lvl1pPr>
          </a:lstStyle>
          <a:p>
            <a:pPr marL="0" marR="0" lvl="0" indent="0" algn="l" defTabSz="914400" rtl="0" eaLnBrk="1" fontAlgn="auto" latinLnBrk="0" hangingPunct="1">
              <a:lnSpc>
                <a:spcPct val="90000"/>
              </a:lnSpc>
              <a:spcBef>
                <a:spcPts val="0"/>
              </a:spcBef>
              <a:spcAft>
                <a:spcPts val="0"/>
              </a:spcAft>
              <a:buClrTx/>
              <a:buSzTx/>
              <a:buFontTx/>
              <a:buNone/>
              <a:tabLst/>
              <a:defRPr/>
            </a:pPr>
            <a:r>
              <a:rPr kumimoji="0" lang="en-US" altLang="zh-CN" sz="4800" b="1" i="0" u="none" strike="noStrike" kern="1200" cap="none" spc="0" normalizeH="0" baseline="0" noProof="0" dirty="0">
                <a:ln>
                  <a:noFill/>
                </a:ln>
                <a:solidFill>
                  <a:prstClr val="black"/>
                </a:solidFill>
                <a:effectLst/>
                <a:uLnTx/>
                <a:uFillTx/>
                <a:latin typeface="WeblySleek UI Semibold" panose="020B0702040204020203" charset="0"/>
                <a:ea typeface="思源黑体 CN Bold" panose="020B0800000000000000" charset="-122"/>
                <a:cs typeface="WeblySleek UI Semibold" panose="020B0702040204020203" charset="0"/>
                <a:sym typeface="Arial" panose="020B0604020202020204" pitchFamily="34" charset="0"/>
              </a:rPr>
              <a:t>Empowering </a:t>
            </a:r>
          </a:p>
          <a:p>
            <a:pPr marL="0" marR="0" lvl="0" indent="0" algn="l" defTabSz="914400" rtl="0" eaLnBrk="1" fontAlgn="auto" latinLnBrk="0" hangingPunct="1">
              <a:lnSpc>
                <a:spcPct val="90000"/>
              </a:lnSpc>
              <a:spcBef>
                <a:spcPts val="0"/>
              </a:spcBef>
              <a:spcAft>
                <a:spcPts val="0"/>
              </a:spcAft>
              <a:buClrTx/>
              <a:buSzTx/>
              <a:buFontTx/>
              <a:buNone/>
              <a:tabLst/>
              <a:defRPr/>
            </a:pPr>
            <a:r>
              <a:rPr kumimoji="0" lang="en-US" altLang="zh-CN" sz="4800" b="1" i="0" u="none" strike="noStrike" kern="1200" cap="none" spc="0" normalizeH="0" baseline="0" noProof="0" dirty="0">
                <a:ln>
                  <a:noFill/>
                </a:ln>
                <a:solidFill>
                  <a:prstClr val="black"/>
                </a:solidFill>
                <a:effectLst/>
                <a:uLnTx/>
                <a:uFillTx/>
                <a:latin typeface="WeblySleek UI Semibold" panose="020B0702040204020203" charset="0"/>
                <a:ea typeface="思源黑体 CN Bold" panose="020B0800000000000000" charset="-122"/>
                <a:cs typeface="WeblySleek UI Semibold" panose="020B0702040204020203" charset="0"/>
                <a:sym typeface="Arial" panose="020B0604020202020204" pitchFamily="34" charset="0"/>
              </a:rPr>
              <a:t>Communication</a:t>
            </a:r>
          </a:p>
        </p:txBody>
      </p:sp>
      <p:sp>
        <p:nvSpPr>
          <p:cNvPr id="23" name="TextBox 8"/>
          <p:cNvSpPr txBox="1"/>
          <p:nvPr/>
        </p:nvSpPr>
        <p:spPr>
          <a:xfrm>
            <a:off x="1014095" y="4038918"/>
            <a:ext cx="5236845" cy="338455"/>
          </a:xfrm>
          <a:prstGeom prst="rect">
            <a:avLst/>
          </a:prstGeom>
          <a:noFill/>
          <a:effectLst/>
        </p:spPr>
        <p:txBody>
          <a:bodyPr wrap="square" lIns="0" tIns="0" rIns="0" bIns="0" rtlCol="0" anchor="ctr">
            <a:spAutoFit/>
          </a:bodyPr>
          <a:lstStyle>
            <a:defPPr>
              <a:defRPr lang="zh-CN"/>
            </a:defPPr>
            <a:lvl1pPr algn="ctr">
              <a:defRPr sz="6000" b="1" spc="200">
                <a:blipFill>
                  <a:blip r:embed="rId6"/>
                  <a:stretch>
                    <a:fillRect/>
                  </a:stretch>
                </a:blipFill>
                <a:effectLst>
                  <a:innerShdw blurRad="63500" dist="50800" dir="16200000">
                    <a:prstClr val="black">
                      <a:alpha val="50000"/>
                    </a:prstClr>
                  </a:innerShdw>
                </a:effectLst>
                <a:latin typeface="思源黑体 CN Heavy" panose="020B0A00000000000000" pitchFamily="34" charset="-122"/>
                <a:ea typeface="思源黑体 CN Heavy" panose="020B0A00000000000000" pitchFamily="34" charset="-122"/>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2200" b="0" i="0" u="none" strike="noStrike" kern="1200" cap="none" spc="0" normalizeH="0" baseline="0" noProof="0" dirty="0">
                <a:ln>
                  <a:noFill/>
                </a:ln>
                <a:solidFill>
                  <a:prstClr val="black"/>
                </a:solidFill>
                <a:effectLst/>
                <a:uLnTx/>
                <a:uFillTx/>
                <a:latin typeface="Tw Cen MT" panose="020B0602020104020603" pitchFamily="34" charset="0"/>
                <a:ea typeface="思源黑体 CN Bold" panose="020B0800000000000000" charset="-122"/>
                <a:cs typeface="WeblySleek UI Semilight" panose="020B0402040204020203" charset="0"/>
                <a:sym typeface="Arial" panose="020B0604020202020204" pitchFamily="34" charset="0"/>
              </a:rPr>
              <a:t>Innovate. Integrate. Connect.</a:t>
            </a:r>
          </a:p>
        </p:txBody>
      </p:sp>
      <p:pic>
        <p:nvPicPr>
          <p:cNvPr id="8" name="图片 7" descr="圆角矩形 1 拷贝"/>
          <p:cNvPicPr>
            <a:picLocks noChangeAspect="1"/>
          </p:cNvPicPr>
          <p:nvPr/>
        </p:nvPicPr>
        <p:blipFill>
          <a:blip r:embed="rId7" cstate="print"/>
          <a:srcRect/>
          <a:stretch>
            <a:fillRect/>
          </a:stretch>
        </p:blipFill>
        <p:spPr>
          <a:xfrm>
            <a:off x="-1270" y="1611630"/>
            <a:ext cx="106045" cy="3653155"/>
          </a:xfrm>
          <a:prstGeom prst="rect">
            <a:avLst/>
          </a:prstGeom>
        </p:spPr>
      </p:pic>
      <p:sp>
        <p:nvSpPr>
          <p:cNvPr id="42" name="文本框 23"/>
          <p:cNvSpPr txBox="1">
            <a:spLocks noChangeArrowheads="1"/>
          </p:cNvSpPr>
          <p:nvPr/>
        </p:nvSpPr>
        <p:spPr bwMode="auto">
          <a:xfrm>
            <a:off x="1982470" y="6015355"/>
            <a:ext cx="3656330" cy="306705"/>
          </a:xfrm>
          <a:prstGeom prst="rect">
            <a:avLst/>
          </a:prstGeom>
          <a:noFill/>
          <a:ln w="9525">
            <a:noFill/>
            <a:miter lim="800000"/>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lumMod val="50000"/>
                  </a:prstClr>
                </a:solidFill>
                <a:effectLst/>
                <a:uLnTx/>
                <a:uFillTx/>
                <a:latin typeface="WeblySleek UI Semilight"/>
                <a:ea typeface="WeblySleek UI Semilight" panose="020B0402040204020203" charset="0"/>
                <a:cs typeface="WeblySleek UI Semilight" panose="020B0402040204020203" charset="0"/>
                <a:sym typeface="Arial"/>
              </a:rPr>
              <a:t>Cohesive Technologies Pvt. Ltd</a:t>
            </a:r>
          </a:p>
        </p:txBody>
      </p:sp>
      <p:pic>
        <p:nvPicPr>
          <p:cNvPr id="43" name="Picture 42"/>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268537" y="5907917"/>
            <a:ext cx="653202" cy="545858"/>
          </a:xfrm>
          <a:prstGeom prst="rect">
            <a:avLst/>
          </a:prstGeom>
        </p:spPr>
      </p:pic>
      <p:pic>
        <p:nvPicPr>
          <p:cNvPr id="45" name="Picture 44"/>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911963" y="1466157"/>
            <a:ext cx="2108783" cy="643178"/>
          </a:xfrm>
          <a:prstGeom prst="rect">
            <a:avLst/>
          </a:prstGeom>
        </p:spPr>
      </p:pic>
    </p:spTree>
    <p:extLst>
      <p:ext uri="{BB962C8B-B14F-4D97-AF65-F5344CB8AC3E}">
        <p14:creationId xmlns:p14="http://schemas.microsoft.com/office/powerpoint/2010/main" val="3606383363"/>
      </p:ext>
    </p:extLst>
  </p:cSld>
  <p:clrMapOvr>
    <a:masterClrMapping/>
  </p:clrMapOvr>
  <mc:AlternateContent xmlns:mc="http://schemas.openxmlformats.org/markup-compatibility/2006" xmlns:p14="http://schemas.microsoft.com/office/powerpoint/2010/main">
    <mc:Choice Requires="p14">
      <p:transition p14:dur="250" advTm="5000">
        <p:fade/>
      </p:transition>
    </mc:Choice>
    <mc:Fallback xmlns="">
      <p:transition advTm="5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2" fill="hold" grpId="0" nodeType="withEffect">
                                  <p:stCondLst>
                                    <p:cond delay="0"/>
                                  </p:stCondLst>
                                  <p:childTnLst>
                                    <p:set>
                                      <p:cBhvr>
                                        <p:cTn id="6" dur="1" fill="hold">
                                          <p:stCondLst>
                                            <p:cond delay="0"/>
                                          </p:stCondLst>
                                        </p:cTn>
                                        <p:tgtEl>
                                          <p:spTgt spid="39"/>
                                        </p:tgtEl>
                                        <p:attrNameLst>
                                          <p:attrName>style.visibility</p:attrName>
                                        </p:attrNameLst>
                                      </p:cBhvr>
                                      <p:to>
                                        <p:strVal val="visible"/>
                                      </p:to>
                                    </p:set>
                                    <p:anim calcmode="lin" valueType="num">
                                      <p:cBhvr additive="base">
                                        <p:cTn id="7" dur="500"/>
                                        <p:tgtEl>
                                          <p:spTgt spid="39"/>
                                        </p:tgtEl>
                                        <p:attrNameLst>
                                          <p:attrName>ppt_x</p:attrName>
                                        </p:attrNameLst>
                                      </p:cBhvr>
                                      <p:tavLst>
                                        <p:tav tm="0">
                                          <p:val>
                                            <p:strVal val="#ppt_x+#ppt_w*1.125000"/>
                                          </p:val>
                                        </p:tav>
                                        <p:tav tm="100000">
                                          <p:val>
                                            <p:strVal val="#ppt_x"/>
                                          </p:val>
                                        </p:tav>
                                      </p:tavLst>
                                    </p:anim>
                                    <p:animEffect transition="in" filter="wipe(left)">
                                      <p:cBhvr>
                                        <p:cTn id="8" dur="500"/>
                                        <p:tgtEl>
                                          <p:spTgt spid="39"/>
                                        </p:tgtEl>
                                      </p:cBhvr>
                                    </p:animEffect>
                                  </p:childTnLst>
                                </p:cTn>
                              </p:par>
                              <p:par>
                                <p:cTn id="9" presetID="12" presetClass="entr" presetSubtype="4" fill="hold" grpId="0" nodeType="withEffect">
                                  <p:stCondLst>
                                    <p:cond delay="0"/>
                                  </p:stCondLst>
                                  <p:childTnLst>
                                    <p:set>
                                      <p:cBhvr>
                                        <p:cTn id="10" dur="1" fill="hold">
                                          <p:stCondLst>
                                            <p:cond delay="0"/>
                                          </p:stCondLst>
                                        </p:cTn>
                                        <p:tgtEl>
                                          <p:spTgt spid="44"/>
                                        </p:tgtEl>
                                        <p:attrNameLst>
                                          <p:attrName>style.visibility</p:attrName>
                                        </p:attrNameLst>
                                      </p:cBhvr>
                                      <p:to>
                                        <p:strVal val="visible"/>
                                      </p:to>
                                    </p:set>
                                    <p:anim calcmode="lin" valueType="num">
                                      <p:cBhvr additive="base">
                                        <p:cTn id="11" dur="500"/>
                                        <p:tgtEl>
                                          <p:spTgt spid="44"/>
                                        </p:tgtEl>
                                        <p:attrNameLst>
                                          <p:attrName>ppt_y</p:attrName>
                                        </p:attrNameLst>
                                      </p:cBhvr>
                                      <p:tavLst>
                                        <p:tav tm="0">
                                          <p:val>
                                            <p:strVal val="#ppt_y+#ppt_h*1.125000"/>
                                          </p:val>
                                        </p:tav>
                                        <p:tav tm="100000">
                                          <p:val>
                                            <p:strVal val="#ppt_y"/>
                                          </p:val>
                                        </p:tav>
                                      </p:tavLst>
                                    </p:anim>
                                    <p:animEffect transition="in" filter="wipe(up)">
                                      <p:cBhvr>
                                        <p:cTn id="12" dur="500"/>
                                        <p:tgtEl>
                                          <p:spTgt spid="44"/>
                                        </p:tgtEl>
                                      </p:cBhvr>
                                    </p:animEffect>
                                  </p:childTnLst>
                                </p:cTn>
                              </p:par>
                              <p:par>
                                <p:cTn id="13" presetID="12" presetClass="entr" presetSubtype="4" fill="hold" grpId="0" nodeType="withEffect">
                                  <p:stCondLst>
                                    <p:cond delay="0"/>
                                  </p:stCondLst>
                                  <p:childTnLst>
                                    <p:set>
                                      <p:cBhvr>
                                        <p:cTn id="14" dur="1" fill="hold">
                                          <p:stCondLst>
                                            <p:cond delay="0"/>
                                          </p:stCondLst>
                                        </p:cTn>
                                        <p:tgtEl>
                                          <p:spTgt spid="30"/>
                                        </p:tgtEl>
                                        <p:attrNameLst>
                                          <p:attrName>style.visibility</p:attrName>
                                        </p:attrNameLst>
                                      </p:cBhvr>
                                      <p:to>
                                        <p:strVal val="visible"/>
                                      </p:to>
                                    </p:set>
                                    <p:anim calcmode="lin" valueType="num">
                                      <p:cBhvr additive="base">
                                        <p:cTn id="15" dur="500"/>
                                        <p:tgtEl>
                                          <p:spTgt spid="30"/>
                                        </p:tgtEl>
                                        <p:attrNameLst>
                                          <p:attrName>ppt_y</p:attrName>
                                        </p:attrNameLst>
                                      </p:cBhvr>
                                      <p:tavLst>
                                        <p:tav tm="0">
                                          <p:val>
                                            <p:strVal val="#ppt_y+#ppt_h*1.125000"/>
                                          </p:val>
                                        </p:tav>
                                        <p:tav tm="100000">
                                          <p:val>
                                            <p:strVal val="#ppt_y"/>
                                          </p:val>
                                        </p:tav>
                                      </p:tavLst>
                                    </p:anim>
                                    <p:animEffect transition="in" filter="wipe(up)">
                                      <p:cBhvr>
                                        <p:cTn id="16" dur="500"/>
                                        <p:tgtEl>
                                          <p:spTgt spid="30"/>
                                        </p:tgtEl>
                                      </p:cBhvr>
                                    </p:animEffect>
                                  </p:childTnLst>
                                </p:cTn>
                              </p:par>
                              <p:par>
                                <p:cTn id="17" presetID="27" presetClass="entr" presetSubtype="0" fill="hold" grpId="0" nodeType="withEffect">
                                  <p:stCondLst>
                                    <p:cond delay="200"/>
                                  </p:stCondLst>
                                  <p:iterate type="lt">
                                    <p:tmPct val="50000"/>
                                  </p:iterate>
                                  <p:childTnLst>
                                    <p:set>
                                      <p:cBhvr>
                                        <p:cTn id="18" dur="100" fill="hold">
                                          <p:stCondLst>
                                            <p:cond delay="0"/>
                                          </p:stCondLst>
                                        </p:cTn>
                                        <p:tgtEl>
                                          <p:spTgt spid="17"/>
                                        </p:tgtEl>
                                        <p:attrNameLst>
                                          <p:attrName>style.visibility</p:attrName>
                                        </p:attrNameLst>
                                      </p:cBhvr>
                                      <p:to>
                                        <p:strVal val="visible"/>
                                      </p:to>
                                    </p:set>
                                    <p:anim calcmode="discrete" valueType="clr">
                                      <p:cBhvr override="childStyle">
                                        <p:cTn id="19" dur="100"/>
                                        <p:tgtEl>
                                          <p:spTgt spid="17"/>
                                        </p:tgtEl>
                                        <p:attrNameLst>
                                          <p:attrName>style.color</p:attrName>
                                        </p:attrNameLst>
                                      </p:cBhvr>
                                      <p:tavLst>
                                        <p:tav tm="0">
                                          <p:val>
                                            <p:clrVal>
                                              <a:srgbClr val="FCCF38"/>
                                            </p:clrVal>
                                          </p:val>
                                        </p:tav>
                                        <p:tav tm="50000">
                                          <p:val>
                                            <p:clrVal>
                                              <a:srgbClr val="479FF6"/>
                                            </p:clrVal>
                                          </p:val>
                                        </p:tav>
                                      </p:tavLst>
                                    </p:anim>
                                    <p:anim calcmode="discrete" valueType="clr">
                                      <p:cBhvr>
                                        <p:cTn id="20" dur="100"/>
                                        <p:tgtEl>
                                          <p:spTgt spid="17"/>
                                        </p:tgtEl>
                                        <p:attrNameLst>
                                          <p:attrName>fillcolor</p:attrName>
                                        </p:attrNameLst>
                                      </p:cBhvr>
                                      <p:tavLst>
                                        <p:tav tm="0">
                                          <p:val>
                                            <p:clrVal>
                                              <a:schemeClr val="accent2"/>
                                            </p:clrVal>
                                          </p:val>
                                        </p:tav>
                                        <p:tav tm="50000">
                                          <p:val>
                                            <p:clrVal>
                                              <a:schemeClr val="hlink"/>
                                            </p:clrVal>
                                          </p:val>
                                        </p:tav>
                                      </p:tavLst>
                                    </p:anim>
                                    <p:set>
                                      <p:cBhvr>
                                        <p:cTn id="21" dur="100"/>
                                        <p:tgtEl>
                                          <p:spTgt spid="17"/>
                                        </p:tgtEl>
                                        <p:attrNameLst>
                                          <p:attrName>fill.type</p:attrName>
                                        </p:attrNameLst>
                                      </p:cBhvr>
                                      <p:to>
                                        <p:strVal val="solid"/>
                                      </p:to>
                                    </p:set>
                                  </p:childTnLst>
                                </p:cTn>
                              </p:par>
                              <p:par>
                                <p:cTn id="22" presetID="26" presetClass="emph" presetSubtype="0" fill="hold" grpId="1" nodeType="withEffect">
                                  <p:stCondLst>
                                    <p:cond delay="500"/>
                                  </p:stCondLst>
                                  <p:iterate type="lt">
                                    <p:tmPct val="30000"/>
                                  </p:iterate>
                                  <p:childTnLst>
                                    <p:animEffect transition="out" filter="fade">
                                      <p:cBhvr>
                                        <p:cTn id="23" dur="100" tmFilter="0, 0; .2, .5; .8, .5; 1, 0"/>
                                        <p:tgtEl>
                                          <p:spTgt spid="17"/>
                                        </p:tgtEl>
                                      </p:cBhvr>
                                    </p:animEffect>
                                    <p:animScale>
                                      <p:cBhvr>
                                        <p:cTn id="24" dur="100" autoRev="1" fill="hold"/>
                                        <p:tgtEl>
                                          <p:spTgt spid="17"/>
                                        </p:tgtEl>
                                      </p:cBhvr>
                                      <p:by x="105000" y="105000"/>
                                    </p:animScale>
                                  </p:childTnLst>
                                </p:cTn>
                              </p:par>
                              <p:par>
                                <p:cTn id="25" presetID="27" presetClass="entr" presetSubtype="0" fill="hold" grpId="0" nodeType="withEffect">
                                  <p:stCondLst>
                                    <p:cond delay="200"/>
                                  </p:stCondLst>
                                  <p:iterate type="lt">
                                    <p:tmPct val="28000"/>
                                  </p:iterate>
                                  <p:childTnLst>
                                    <p:set>
                                      <p:cBhvr>
                                        <p:cTn id="26" dur="100" fill="hold">
                                          <p:stCondLst>
                                            <p:cond delay="0"/>
                                          </p:stCondLst>
                                        </p:cTn>
                                        <p:tgtEl>
                                          <p:spTgt spid="23"/>
                                        </p:tgtEl>
                                        <p:attrNameLst>
                                          <p:attrName>style.visibility</p:attrName>
                                        </p:attrNameLst>
                                      </p:cBhvr>
                                      <p:to>
                                        <p:strVal val="visible"/>
                                      </p:to>
                                    </p:set>
                                    <p:anim calcmode="discrete" valueType="clr">
                                      <p:cBhvr override="childStyle">
                                        <p:cTn id="27" dur="100"/>
                                        <p:tgtEl>
                                          <p:spTgt spid="23"/>
                                        </p:tgtEl>
                                        <p:attrNameLst>
                                          <p:attrName>style.color</p:attrName>
                                        </p:attrNameLst>
                                      </p:cBhvr>
                                      <p:tavLst>
                                        <p:tav tm="0">
                                          <p:val>
                                            <p:clrVal>
                                              <a:srgbClr val="FCCF38"/>
                                            </p:clrVal>
                                          </p:val>
                                        </p:tav>
                                        <p:tav tm="50000">
                                          <p:val>
                                            <p:clrVal>
                                              <a:srgbClr val="479FF6"/>
                                            </p:clrVal>
                                          </p:val>
                                        </p:tav>
                                      </p:tavLst>
                                    </p:anim>
                                    <p:anim calcmode="discrete" valueType="clr">
                                      <p:cBhvr>
                                        <p:cTn id="28" dur="100"/>
                                        <p:tgtEl>
                                          <p:spTgt spid="23"/>
                                        </p:tgtEl>
                                        <p:attrNameLst>
                                          <p:attrName>fillcolor</p:attrName>
                                        </p:attrNameLst>
                                      </p:cBhvr>
                                      <p:tavLst>
                                        <p:tav tm="0">
                                          <p:val>
                                            <p:clrVal>
                                              <a:schemeClr val="accent2"/>
                                            </p:clrVal>
                                          </p:val>
                                        </p:tav>
                                        <p:tav tm="50000">
                                          <p:val>
                                            <p:clrVal>
                                              <a:schemeClr val="hlink"/>
                                            </p:clrVal>
                                          </p:val>
                                        </p:tav>
                                      </p:tavLst>
                                    </p:anim>
                                    <p:set>
                                      <p:cBhvr>
                                        <p:cTn id="29" dur="100"/>
                                        <p:tgtEl>
                                          <p:spTgt spid="23"/>
                                        </p:tgtEl>
                                        <p:attrNameLst>
                                          <p:attrName>fill.type</p:attrName>
                                        </p:attrNameLst>
                                      </p:cBhvr>
                                      <p:to>
                                        <p:strVal val="solid"/>
                                      </p:to>
                                    </p:set>
                                  </p:childTnLst>
                                </p:cTn>
                              </p:par>
                              <p:par>
                                <p:cTn id="30" presetID="22" presetClass="entr" presetSubtype="8" fill="hold" nodeType="withEffect">
                                  <p:stCondLst>
                                    <p:cond delay="500"/>
                                  </p:stCondLst>
                                  <p:childTnLst>
                                    <p:set>
                                      <p:cBhvr>
                                        <p:cTn id="31" dur="1" fill="hold">
                                          <p:stCondLst>
                                            <p:cond delay="0"/>
                                          </p:stCondLst>
                                        </p:cTn>
                                        <p:tgtEl>
                                          <p:spTgt spid="8"/>
                                        </p:tgtEl>
                                        <p:attrNameLst>
                                          <p:attrName>style.visibility</p:attrName>
                                        </p:attrNameLst>
                                      </p:cBhvr>
                                      <p:to>
                                        <p:strVal val="visible"/>
                                      </p:to>
                                    </p:set>
                                    <p:animEffect transition="in" filter="wipe(left)">
                                      <p:cBhvr>
                                        <p:cTn id="32" dur="500"/>
                                        <p:tgtEl>
                                          <p:spTgt spid="8"/>
                                        </p:tgtEl>
                                      </p:cBhvr>
                                    </p:animEffect>
                                  </p:childTnLst>
                                </p:cTn>
                              </p:par>
                              <p:par>
                                <p:cTn id="33" presetID="26" presetClass="entr" presetSubtype="0" fill="hold" nodeType="withEffect">
                                  <p:stCondLst>
                                    <p:cond delay="0"/>
                                  </p:stCondLst>
                                  <p:childTnLst>
                                    <p:set>
                                      <p:cBhvr>
                                        <p:cTn id="34" dur="1" fill="hold">
                                          <p:stCondLst>
                                            <p:cond delay="0"/>
                                          </p:stCondLst>
                                        </p:cTn>
                                        <p:tgtEl>
                                          <p:spTgt spid="43"/>
                                        </p:tgtEl>
                                        <p:attrNameLst>
                                          <p:attrName>style.visibility</p:attrName>
                                        </p:attrNameLst>
                                      </p:cBhvr>
                                      <p:to>
                                        <p:strVal val="visible"/>
                                      </p:to>
                                    </p:set>
                                    <p:animEffect transition="in" filter="wipe(down)">
                                      <p:cBhvr>
                                        <p:cTn id="35" dur="580">
                                          <p:stCondLst>
                                            <p:cond delay="0"/>
                                          </p:stCondLst>
                                        </p:cTn>
                                        <p:tgtEl>
                                          <p:spTgt spid="43"/>
                                        </p:tgtEl>
                                      </p:cBhvr>
                                    </p:animEffect>
                                    <p:anim calcmode="lin" valueType="num">
                                      <p:cBhvr>
                                        <p:cTn id="36" dur="1822" tmFilter="0,0; 0.14,0.36; 0.43,0.73; 0.71,0.91; 1.0,1.0">
                                          <p:stCondLst>
                                            <p:cond delay="0"/>
                                          </p:stCondLst>
                                        </p:cTn>
                                        <p:tgtEl>
                                          <p:spTgt spid="43"/>
                                        </p:tgtEl>
                                        <p:attrNameLst>
                                          <p:attrName>ppt_x</p:attrName>
                                        </p:attrNameLst>
                                      </p:cBhvr>
                                      <p:tavLst>
                                        <p:tav tm="0">
                                          <p:val>
                                            <p:strVal val="#ppt_x-0.25"/>
                                          </p:val>
                                        </p:tav>
                                        <p:tav tm="100000">
                                          <p:val>
                                            <p:strVal val="#ppt_x"/>
                                          </p:val>
                                        </p:tav>
                                      </p:tavLst>
                                    </p:anim>
                                    <p:anim calcmode="lin" valueType="num">
                                      <p:cBhvr>
                                        <p:cTn id="37" dur="664" tmFilter="0.0,0.0; 0.25,0.07; 0.50,0.2; 0.75,0.467; 1.0,1.0">
                                          <p:stCondLst>
                                            <p:cond delay="0"/>
                                          </p:stCondLst>
                                        </p:cTn>
                                        <p:tgtEl>
                                          <p:spTgt spid="43"/>
                                        </p:tgtEl>
                                        <p:attrNameLst>
                                          <p:attrName>ppt_y</p:attrName>
                                        </p:attrNameLst>
                                      </p:cBhvr>
                                      <p:tavLst>
                                        <p:tav tm="0" fmla="#ppt_y-sin(pi*$)/3">
                                          <p:val>
                                            <p:fltVal val="0.5"/>
                                          </p:val>
                                        </p:tav>
                                        <p:tav tm="100000">
                                          <p:val>
                                            <p:fltVal val="1"/>
                                          </p:val>
                                        </p:tav>
                                      </p:tavLst>
                                    </p:anim>
                                    <p:anim calcmode="lin" valueType="num">
                                      <p:cBhvr>
                                        <p:cTn id="38" dur="664" tmFilter="0, 0; 0.125,0.2665; 0.25,0.4; 0.375,0.465; 0.5,0.5;  0.625,0.535; 0.75,0.6; 0.875,0.7335; 1,1">
                                          <p:stCondLst>
                                            <p:cond delay="664"/>
                                          </p:stCondLst>
                                        </p:cTn>
                                        <p:tgtEl>
                                          <p:spTgt spid="43"/>
                                        </p:tgtEl>
                                        <p:attrNameLst>
                                          <p:attrName>ppt_y</p:attrName>
                                        </p:attrNameLst>
                                      </p:cBhvr>
                                      <p:tavLst>
                                        <p:tav tm="0" fmla="#ppt_y-sin(pi*$)/9">
                                          <p:val>
                                            <p:fltVal val="0"/>
                                          </p:val>
                                        </p:tav>
                                        <p:tav tm="100000">
                                          <p:val>
                                            <p:fltVal val="1"/>
                                          </p:val>
                                        </p:tav>
                                      </p:tavLst>
                                    </p:anim>
                                    <p:anim calcmode="lin" valueType="num">
                                      <p:cBhvr>
                                        <p:cTn id="39" dur="332" tmFilter="0, 0; 0.125,0.2665; 0.25,0.4; 0.375,0.465; 0.5,0.5;  0.625,0.535; 0.75,0.6; 0.875,0.7335; 1,1">
                                          <p:stCondLst>
                                            <p:cond delay="1324"/>
                                          </p:stCondLst>
                                        </p:cTn>
                                        <p:tgtEl>
                                          <p:spTgt spid="43"/>
                                        </p:tgtEl>
                                        <p:attrNameLst>
                                          <p:attrName>ppt_y</p:attrName>
                                        </p:attrNameLst>
                                      </p:cBhvr>
                                      <p:tavLst>
                                        <p:tav tm="0" fmla="#ppt_y-sin(pi*$)/27">
                                          <p:val>
                                            <p:fltVal val="0"/>
                                          </p:val>
                                        </p:tav>
                                        <p:tav tm="100000">
                                          <p:val>
                                            <p:fltVal val="1"/>
                                          </p:val>
                                        </p:tav>
                                      </p:tavLst>
                                    </p:anim>
                                    <p:anim calcmode="lin" valueType="num">
                                      <p:cBhvr>
                                        <p:cTn id="40" dur="164" tmFilter="0, 0; 0.125,0.2665; 0.25,0.4; 0.375,0.465; 0.5,0.5;  0.625,0.535; 0.75,0.6; 0.875,0.7335; 1,1">
                                          <p:stCondLst>
                                            <p:cond delay="1656"/>
                                          </p:stCondLst>
                                        </p:cTn>
                                        <p:tgtEl>
                                          <p:spTgt spid="43"/>
                                        </p:tgtEl>
                                        <p:attrNameLst>
                                          <p:attrName>ppt_y</p:attrName>
                                        </p:attrNameLst>
                                      </p:cBhvr>
                                      <p:tavLst>
                                        <p:tav tm="0" fmla="#ppt_y-sin(pi*$)/81">
                                          <p:val>
                                            <p:fltVal val="0"/>
                                          </p:val>
                                        </p:tav>
                                        <p:tav tm="100000">
                                          <p:val>
                                            <p:fltVal val="1"/>
                                          </p:val>
                                        </p:tav>
                                      </p:tavLst>
                                    </p:anim>
                                    <p:animScale>
                                      <p:cBhvr>
                                        <p:cTn id="41" dur="26">
                                          <p:stCondLst>
                                            <p:cond delay="650"/>
                                          </p:stCondLst>
                                        </p:cTn>
                                        <p:tgtEl>
                                          <p:spTgt spid="43"/>
                                        </p:tgtEl>
                                      </p:cBhvr>
                                      <p:to x="100000" y="60000"/>
                                    </p:animScale>
                                    <p:animScale>
                                      <p:cBhvr>
                                        <p:cTn id="42" dur="166" decel="50000">
                                          <p:stCondLst>
                                            <p:cond delay="676"/>
                                          </p:stCondLst>
                                        </p:cTn>
                                        <p:tgtEl>
                                          <p:spTgt spid="43"/>
                                        </p:tgtEl>
                                      </p:cBhvr>
                                      <p:to x="100000" y="100000"/>
                                    </p:animScale>
                                    <p:animScale>
                                      <p:cBhvr>
                                        <p:cTn id="43" dur="26">
                                          <p:stCondLst>
                                            <p:cond delay="1312"/>
                                          </p:stCondLst>
                                        </p:cTn>
                                        <p:tgtEl>
                                          <p:spTgt spid="43"/>
                                        </p:tgtEl>
                                      </p:cBhvr>
                                      <p:to x="100000" y="80000"/>
                                    </p:animScale>
                                    <p:animScale>
                                      <p:cBhvr>
                                        <p:cTn id="44" dur="166" decel="50000">
                                          <p:stCondLst>
                                            <p:cond delay="1338"/>
                                          </p:stCondLst>
                                        </p:cTn>
                                        <p:tgtEl>
                                          <p:spTgt spid="43"/>
                                        </p:tgtEl>
                                      </p:cBhvr>
                                      <p:to x="100000" y="100000"/>
                                    </p:animScale>
                                    <p:animScale>
                                      <p:cBhvr>
                                        <p:cTn id="45" dur="26">
                                          <p:stCondLst>
                                            <p:cond delay="1642"/>
                                          </p:stCondLst>
                                        </p:cTn>
                                        <p:tgtEl>
                                          <p:spTgt spid="43"/>
                                        </p:tgtEl>
                                      </p:cBhvr>
                                      <p:to x="100000" y="90000"/>
                                    </p:animScale>
                                    <p:animScale>
                                      <p:cBhvr>
                                        <p:cTn id="46" dur="166" decel="50000">
                                          <p:stCondLst>
                                            <p:cond delay="1668"/>
                                          </p:stCondLst>
                                        </p:cTn>
                                        <p:tgtEl>
                                          <p:spTgt spid="43"/>
                                        </p:tgtEl>
                                      </p:cBhvr>
                                      <p:to x="100000" y="100000"/>
                                    </p:animScale>
                                    <p:animScale>
                                      <p:cBhvr>
                                        <p:cTn id="47" dur="26">
                                          <p:stCondLst>
                                            <p:cond delay="1808"/>
                                          </p:stCondLst>
                                        </p:cTn>
                                        <p:tgtEl>
                                          <p:spTgt spid="43"/>
                                        </p:tgtEl>
                                      </p:cBhvr>
                                      <p:to x="100000" y="95000"/>
                                    </p:animScale>
                                    <p:animScale>
                                      <p:cBhvr>
                                        <p:cTn id="48" dur="166" decel="50000">
                                          <p:stCondLst>
                                            <p:cond delay="1834"/>
                                          </p:stCondLst>
                                        </p:cTn>
                                        <p:tgtEl>
                                          <p:spTgt spid="43"/>
                                        </p:tgtEl>
                                      </p:cBhvr>
                                      <p:to x="100000" y="100000"/>
                                    </p:animScale>
                                  </p:childTnLst>
                                </p:cTn>
                              </p:par>
                              <p:par>
                                <p:cTn id="49" presetID="22" presetClass="entr" presetSubtype="8" fill="hold" grpId="0" nodeType="withEffect">
                                  <p:stCondLst>
                                    <p:cond delay="1800"/>
                                  </p:stCondLst>
                                  <p:childTnLst>
                                    <p:set>
                                      <p:cBhvr>
                                        <p:cTn id="50" dur="1" fill="hold">
                                          <p:stCondLst>
                                            <p:cond delay="0"/>
                                          </p:stCondLst>
                                        </p:cTn>
                                        <p:tgtEl>
                                          <p:spTgt spid="42"/>
                                        </p:tgtEl>
                                        <p:attrNameLst>
                                          <p:attrName>style.visibility</p:attrName>
                                        </p:attrNameLst>
                                      </p:cBhvr>
                                      <p:to>
                                        <p:strVal val="visible"/>
                                      </p:to>
                                    </p:set>
                                    <p:animEffect transition="in" filter="wipe(left)">
                                      <p:cBhvr>
                                        <p:cTn id="51" dur="500"/>
                                        <p:tgtEl>
                                          <p:spTgt spid="42"/>
                                        </p:tgtEl>
                                      </p:cBhvr>
                                    </p:animEffect>
                                  </p:childTnLst>
                                </p:cTn>
                              </p:par>
                              <p:par>
                                <p:cTn id="52" presetID="47" presetClass="entr" presetSubtype="0" fill="hold" nodeType="withEffect">
                                  <p:stCondLst>
                                    <p:cond delay="0"/>
                                  </p:stCondLst>
                                  <p:childTnLst>
                                    <p:set>
                                      <p:cBhvr>
                                        <p:cTn id="53" dur="1" fill="hold">
                                          <p:stCondLst>
                                            <p:cond delay="0"/>
                                          </p:stCondLst>
                                        </p:cTn>
                                        <p:tgtEl>
                                          <p:spTgt spid="45"/>
                                        </p:tgtEl>
                                        <p:attrNameLst>
                                          <p:attrName>style.visibility</p:attrName>
                                        </p:attrNameLst>
                                      </p:cBhvr>
                                      <p:to>
                                        <p:strVal val="visible"/>
                                      </p:to>
                                    </p:set>
                                    <p:animEffect transition="in" filter="fade">
                                      <p:cBhvr>
                                        <p:cTn id="54" dur="1000"/>
                                        <p:tgtEl>
                                          <p:spTgt spid="45"/>
                                        </p:tgtEl>
                                      </p:cBhvr>
                                    </p:animEffect>
                                    <p:anim calcmode="lin" valueType="num">
                                      <p:cBhvr>
                                        <p:cTn id="55" dur="1000" fill="hold"/>
                                        <p:tgtEl>
                                          <p:spTgt spid="45"/>
                                        </p:tgtEl>
                                        <p:attrNameLst>
                                          <p:attrName>ppt_x</p:attrName>
                                        </p:attrNameLst>
                                      </p:cBhvr>
                                      <p:tavLst>
                                        <p:tav tm="0">
                                          <p:val>
                                            <p:strVal val="#ppt_x"/>
                                          </p:val>
                                        </p:tav>
                                        <p:tav tm="100000">
                                          <p:val>
                                            <p:strVal val="#ppt_x"/>
                                          </p:val>
                                        </p:tav>
                                      </p:tavLst>
                                    </p:anim>
                                    <p:anim calcmode="lin" valueType="num">
                                      <p:cBhvr>
                                        <p:cTn id="56" dur="1000" fill="hold"/>
                                        <p:tgtEl>
                                          <p:spTgt spid="4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39" grpId="0" bldLvl="0" animBg="1"/>
      <p:bldP spid="44" grpId="0" bldLvl="0" animBg="1"/>
      <p:bldP spid="30" grpId="0" bldLvl="0" animBg="1"/>
      <p:bldP spid="17" grpId="0" bldLvl="0" animBg="1"/>
      <p:bldP spid="17" grpId="1" bldLvl="0" animBg="1"/>
      <p:bldP spid="23" grpId="0" bldLvl="0" animBg="1"/>
      <p:bldP spid="4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028" name="Straight Line buttom"/>
          <p:cNvCxnSpPr/>
          <p:nvPr/>
        </p:nvCxnSpPr>
        <p:spPr>
          <a:xfrm>
            <a:off x="826453" y="4319905"/>
            <a:ext cx="10539095" cy="0"/>
          </a:xfrm>
          <a:prstGeom prst="line">
            <a:avLst/>
          </a:prstGeom>
          <a:ln w="12700">
            <a:solidFill>
              <a:schemeClr val="tx1">
                <a:lumMod val="40000"/>
                <a:lumOff val="60000"/>
              </a:schemeClr>
            </a:solidFill>
            <a:prstDash val="sysDash"/>
            <a:headEnd type="none"/>
            <a:tailEnd type="none"/>
          </a:ln>
        </p:spPr>
        <p:style>
          <a:lnRef idx="1">
            <a:schemeClr val="accent1"/>
          </a:lnRef>
          <a:fillRef idx="0">
            <a:schemeClr val="accent1"/>
          </a:fillRef>
          <a:effectRef idx="0">
            <a:schemeClr val="accent1"/>
          </a:effectRef>
          <a:fontRef idx="minor">
            <a:schemeClr val="tx1"/>
          </a:fontRef>
        </p:style>
      </p:cxnSp>
      <p:sp>
        <p:nvSpPr>
          <p:cNvPr id="147" name="圆角矩形 146"/>
          <p:cNvSpPr/>
          <p:nvPr/>
        </p:nvSpPr>
        <p:spPr>
          <a:xfrm rot="18900000">
            <a:off x="873125" y="523875"/>
            <a:ext cx="424815" cy="424815"/>
          </a:xfrm>
          <a:prstGeom prst="roundRect">
            <a:avLst/>
          </a:prstGeom>
          <a:solidFill>
            <a:srgbClr val="276E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sym typeface="Arial"/>
            </a:endParaRPr>
          </a:p>
        </p:txBody>
      </p:sp>
      <p:sp>
        <p:nvSpPr>
          <p:cNvPr id="44" name="TextBox 8"/>
          <p:cNvSpPr txBox="1"/>
          <p:nvPr/>
        </p:nvSpPr>
        <p:spPr>
          <a:xfrm>
            <a:off x="952499" y="462757"/>
            <a:ext cx="327661" cy="492443"/>
          </a:xfrm>
          <a:prstGeom prst="rect">
            <a:avLst/>
          </a:prstGeom>
          <a:noFill/>
          <a:effectLst/>
        </p:spPr>
        <p:txBody>
          <a:bodyPr wrap="square" lIns="0" tIns="0" rIns="0" bIns="0" rtlCol="0" anchor="ctr">
            <a:spAutoFit/>
          </a:bodyPr>
          <a:lstStyle>
            <a:defPPr>
              <a:defRPr lang="zh-CN"/>
            </a:defPPr>
            <a:lvl1pPr algn="ctr">
              <a:defRPr sz="6000" b="1" spc="200">
                <a:blipFill>
                  <a:blip r:embed="rId3"/>
                  <a:stretch>
                    <a:fillRect/>
                  </a:stretch>
                </a:blipFill>
                <a:effectLst>
                  <a:innerShdw blurRad="63500" dist="50800" dir="16200000">
                    <a:prstClr val="black">
                      <a:alpha val="50000"/>
                    </a:prstClr>
                  </a:innerShdw>
                </a:effectLst>
                <a:latin typeface="思源黑体 CN Heavy" panose="020B0A00000000000000" pitchFamily="34" charset="-122"/>
                <a:ea typeface="思源黑体 CN Heavy" panose="020B0A00000000000000" pitchFamily="34" charset="-122"/>
              </a:defRPr>
            </a:lvl1pPr>
          </a:lstStyle>
          <a:p>
            <a:pPr algn="l"/>
            <a:r>
              <a:rPr lang="en-US" sz="3200" b="0" spc="0" dirty="0">
                <a:solidFill>
                  <a:prstClr val="white"/>
                </a:solidFill>
                <a:effectLst/>
                <a:latin typeface="WeblySleek UI Semilight" panose="020B0402040204020203" charset="0"/>
                <a:ea typeface="思源黑体 CN Bold" panose="020B0800000000000000" charset="-122"/>
                <a:cs typeface="WeblySleek UI Semilight" panose="020B0402040204020203" charset="0"/>
                <a:sym typeface="Arial" panose="020B0604020202020204" pitchFamily="34" charset="0"/>
              </a:rPr>
              <a:t>A</a:t>
            </a:r>
            <a:endParaRPr sz="3200" b="0" spc="0" dirty="0">
              <a:solidFill>
                <a:prstClr val="black">
                  <a:lumMod val="65000"/>
                  <a:lumOff val="35000"/>
                </a:prstClr>
              </a:solidFill>
              <a:effectLst/>
              <a:latin typeface="WeblySleek UI Semilight" panose="020B0402040204020203" charset="0"/>
              <a:ea typeface="思源黑体 CN Bold" panose="020B0800000000000000" charset="-122"/>
              <a:cs typeface="WeblySleek UI Semilight" panose="020B0402040204020203" charset="0"/>
              <a:sym typeface="Arial" panose="020B0604020202020204" pitchFamily="34" charset="0"/>
            </a:endParaRPr>
          </a:p>
        </p:txBody>
      </p:sp>
      <p:sp>
        <p:nvSpPr>
          <p:cNvPr id="66" name="矩形 65"/>
          <p:cNvSpPr/>
          <p:nvPr/>
        </p:nvSpPr>
        <p:spPr>
          <a:xfrm>
            <a:off x="4384675" y="4866005"/>
            <a:ext cx="1664970" cy="120078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sym typeface="Arial"/>
            </a:endParaRPr>
          </a:p>
        </p:txBody>
      </p:sp>
      <p:sp>
        <p:nvSpPr>
          <p:cNvPr id="70" name="矩形 69"/>
          <p:cNvSpPr/>
          <p:nvPr/>
        </p:nvSpPr>
        <p:spPr>
          <a:xfrm>
            <a:off x="6140450" y="4866005"/>
            <a:ext cx="1664970" cy="120078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sym typeface="Arial"/>
            </a:endParaRPr>
          </a:p>
        </p:txBody>
      </p:sp>
      <p:sp>
        <p:nvSpPr>
          <p:cNvPr id="71" name="矩形 70"/>
          <p:cNvSpPr/>
          <p:nvPr/>
        </p:nvSpPr>
        <p:spPr>
          <a:xfrm>
            <a:off x="7896225" y="4866005"/>
            <a:ext cx="1664970" cy="120078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sym typeface="Arial"/>
            </a:endParaRPr>
          </a:p>
        </p:txBody>
      </p:sp>
      <p:sp>
        <p:nvSpPr>
          <p:cNvPr id="72" name="矩形 71"/>
          <p:cNvSpPr/>
          <p:nvPr/>
        </p:nvSpPr>
        <p:spPr>
          <a:xfrm>
            <a:off x="9652000" y="4866005"/>
            <a:ext cx="1664970" cy="120078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sym typeface="Arial"/>
            </a:endParaRPr>
          </a:p>
        </p:txBody>
      </p:sp>
      <p:sp>
        <p:nvSpPr>
          <p:cNvPr id="60" name="矩形 59"/>
          <p:cNvSpPr/>
          <p:nvPr/>
        </p:nvSpPr>
        <p:spPr>
          <a:xfrm>
            <a:off x="2628900" y="4866005"/>
            <a:ext cx="1664970" cy="120078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sym typeface="Arial"/>
            </a:endParaRPr>
          </a:p>
        </p:txBody>
      </p:sp>
      <p:sp>
        <p:nvSpPr>
          <p:cNvPr id="50" name="矩形 49"/>
          <p:cNvSpPr/>
          <p:nvPr/>
        </p:nvSpPr>
        <p:spPr>
          <a:xfrm>
            <a:off x="873125" y="4866005"/>
            <a:ext cx="1664970" cy="120078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sym typeface="Arial"/>
            </a:endParaRPr>
          </a:p>
        </p:txBody>
      </p:sp>
      <p:sp>
        <p:nvSpPr>
          <p:cNvPr id="35" name="圆角矩形 34"/>
          <p:cNvSpPr/>
          <p:nvPr/>
        </p:nvSpPr>
        <p:spPr>
          <a:xfrm>
            <a:off x="7898765" y="4436745"/>
            <a:ext cx="1662430" cy="699770"/>
          </a:xfrm>
          <a:prstGeom prst="roundRect">
            <a:avLst>
              <a:gd name="adj" fmla="val 2494"/>
            </a:avLst>
          </a:prstGeom>
          <a:solidFill>
            <a:srgbClr val="1ED6BA"/>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sym typeface="Arial"/>
            </a:endParaRPr>
          </a:p>
        </p:txBody>
      </p:sp>
      <p:sp>
        <p:nvSpPr>
          <p:cNvPr id="9" name="圆角矩形 8"/>
          <p:cNvSpPr/>
          <p:nvPr/>
        </p:nvSpPr>
        <p:spPr>
          <a:xfrm>
            <a:off x="873125" y="4436745"/>
            <a:ext cx="1662430" cy="699770"/>
          </a:xfrm>
          <a:prstGeom prst="roundRect">
            <a:avLst>
              <a:gd name="adj" fmla="val 2494"/>
            </a:avLst>
          </a:prstGeom>
          <a:solidFill>
            <a:srgbClr val="1ED6BA"/>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sym typeface="Arial"/>
            </a:endParaRPr>
          </a:p>
        </p:txBody>
      </p:sp>
      <p:pic>
        <p:nvPicPr>
          <p:cNvPr id="12" name="图片 11" descr="F:\公司ppt\新产品PPT\配图\关于milesight\员工.png员工"/>
          <p:cNvPicPr>
            <a:picLocks noChangeAspect="1"/>
          </p:cNvPicPr>
          <p:nvPr/>
        </p:nvPicPr>
        <p:blipFill>
          <a:blip r:embed="rId4"/>
          <a:srcRect/>
          <a:stretch>
            <a:fillRect/>
          </a:stretch>
        </p:blipFill>
        <p:spPr>
          <a:xfrm>
            <a:off x="1037590" y="4564380"/>
            <a:ext cx="445135" cy="445135"/>
          </a:xfrm>
          <a:prstGeom prst="rect">
            <a:avLst/>
          </a:prstGeom>
        </p:spPr>
      </p:pic>
      <p:sp>
        <p:nvSpPr>
          <p:cNvPr id="13" name="TextBox 1136"/>
          <p:cNvSpPr txBox="1"/>
          <p:nvPr/>
        </p:nvSpPr>
        <p:spPr>
          <a:xfrm>
            <a:off x="1529080" y="4502150"/>
            <a:ext cx="1007110" cy="521970"/>
          </a:xfrm>
          <a:prstGeom prst="rect">
            <a:avLst/>
          </a:prstGeom>
          <a:noFill/>
        </p:spPr>
        <p:txBody>
          <a:bodyPr wrap="square" lIns="91440" tIns="45720" rIns="91440" bIns="45720" rtlCol="0">
            <a:spAutoFit/>
          </a:bodyPr>
          <a:lstStyle/>
          <a:p>
            <a:r>
              <a:rPr lang="en-US" sz="2800" b="1" dirty="0">
                <a:solidFill>
                  <a:prstClr val="white"/>
                </a:solidFill>
                <a:cs typeface="WeblySleek UI Semilight" panose="020B0402040204020203" charset="0"/>
                <a:sym typeface="+mn-lt"/>
              </a:rPr>
              <a:t>10</a:t>
            </a:r>
            <a:r>
              <a:rPr lang="id-ID" sz="2800" b="1" dirty="0">
                <a:solidFill>
                  <a:prstClr val="white"/>
                </a:solidFill>
                <a:cs typeface="WeblySleek UI Semilight" panose="020B0402040204020203" charset="0"/>
                <a:sym typeface="+mn-lt"/>
              </a:rPr>
              <a:t>0+</a:t>
            </a:r>
          </a:p>
        </p:txBody>
      </p:sp>
      <p:sp>
        <p:nvSpPr>
          <p:cNvPr id="10" name="圆角矩形 9"/>
          <p:cNvSpPr/>
          <p:nvPr/>
        </p:nvSpPr>
        <p:spPr>
          <a:xfrm>
            <a:off x="2629535" y="4436745"/>
            <a:ext cx="1662430" cy="699770"/>
          </a:xfrm>
          <a:prstGeom prst="roundRect">
            <a:avLst>
              <a:gd name="adj" fmla="val 2494"/>
            </a:avLst>
          </a:prstGeom>
          <a:solidFill>
            <a:srgbClr val="479EF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sym typeface="Arial"/>
            </a:endParaRPr>
          </a:p>
        </p:txBody>
      </p:sp>
      <p:sp>
        <p:nvSpPr>
          <p:cNvPr id="18" name="TextBox 1136"/>
          <p:cNvSpPr txBox="1"/>
          <p:nvPr/>
        </p:nvSpPr>
        <p:spPr>
          <a:xfrm>
            <a:off x="3279140" y="4525645"/>
            <a:ext cx="1002665" cy="521970"/>
          </a:xfrm>
          <a:prstGeom prst="rect">
            <a:avLst/>
          </a:prstGeom>
          <a:noFill/>
        </p:spPr>
        <p:txBody>
          <a:bodyPr wrap="square" lIns="91440" tIns="45720" rIns="91440" bIns="45720" rtlCol="0">
            <a:spAutoFit/>
          </a:bodyPr>
          <a:lstStyle/>
          <a:p>
            <a:r>
              <a:rPr lang="en-US" sz="2800" b="1" dirty="0">
                <a:solidFill>
                  <a:prstClr val="white"/>
                </a:solidFill>
                <a:cs typeface="WeblySleek UI Semilight" panose="020B0402040204020203" charset="0"/>
                <a:sym typeface="+mn-lt"/>
              </a:rPr>
              <a:t>20</a:t>
            </a:r>
            <a:r>
              <a:rPr lang="id-ID" sz="2800" b="1" dirty="0">
                <a:solidFill>
                  <a:prstClr val="white"/>
                </a:solidFill>
                <a:cs typeface="WeblySleek UI Semilight" panose="020B0402040204020203" charset="0"/>
                <a:sym typeface="+mn-lt"/>
              </a:rPr>
              <a:t>+</a:t>
            </a:r>
          </a:p>
        </p:txBody>
      </p:sp>
      <p:pic>
        <p:nvPicPr>
          <p:cNvPr id="20" name="图片 19" descr="F:\公司ppt\新产品PPT\配图\关于milesight\地圖.png地圖"/>
          <p:cNvPicPr>
            <a:picLocks noChangeAspect="1"/>
          </p:cNvPicPr>
          <p:nvPr/>
        </p:nvPicPr>
        <p:blipFill>
          <a:blip r:embed="rId5"/>
          <a:srcRect/>
          <a:stretch>
            <a:fillRect/>
          </a:stretch>
        </p:blipFill>
        <p:spPr>
          <a:xfrm>
            <a:off x="2857500" y="4602480"/>
            <a:ext cx="369570" cy="368300"/>
          </a:xfrm>
          <a:prstGeom prst="rect">
            <a:avLst/>
          </a:prstGeom>
        </p:spPr>
      </p:pic>
      <p:sp>
        <p:nvSpPr>
          <p:cNvPr id="23" name="圆角矩形 22"/>
          <p:cNvSpPr/>
          <p:nvPr/>
        </p:nvSpPr>
        <p:spPr>
          <a:xfrm>
            <a:off x="4385945" y="4436745"/>
            <a:ext cx="1662430" cy="699770"/>
          </a:xfrm>
          <a:prstGeom prst="roundRect">
            <a:avLst>
              <a:gd name="adj" fmla="val 2494"/>
            </a:avLst>
          </a:prstGeom>
          <a:solidFill>
            <a:srgbClr val="FFCD3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sym typeface="Arial"/>
            </a:endParaRPr>
          </a:p>
        </p:txBody>
      </p:sp>
      <p:pic>
        <p:nvPicPr>
          <p:cNvPr id="33" name="图片 32" descr="F:\公司ppt\新产品PPT\配图\关于milesight\上升.png上升"/>
          <p:cNvPicPr>
            <a:picLocks noChangeAspect="1"/>
          </p:cNvPicPr>
          <p:nvPr/>
        </p:nvPicPr>
        <p:blipFill>
          <a:blip r:embed="rId6"/>
          <a:srcRect/>
          <a:stretch>
            <a:fillRect/>
          </a:stretch>
        </p:blipFill>
        <p:spPr>
          <a:xfrm>
            <a:off x="4558665" y="4608830"/>
            <a:ext cx="516255" cy="355600"/>
          </a:xfrm>
          <a:prstGeom prst="rect">
            <a:avLst/>
          </a:prstGeom>
        </p:spPr>
      </p:pic>
      <p:sp>
        <p:nvSpPr>
          <p:cNvPr id="34" name="圆角矩形 33"/>
          <p:cNvSpPr/>
          <p:nvPr/>
        </p:nvSpPr>
        <p:spPr>
          <a:xfrm>
            <a:off x="9655175" y="4436745"/>
            <a:ext cx="1662430" cy="699770"/>
          </a:xfrm>
          <a:prstGeom prst="roundRect">
            <a:avLst>
              <a:gd name="adj" fmla="val 2494"/>
            </a:avLst>
          </a:prstGeom>
          <a:solidFill>
            <a:srgbClr val="479EF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sym typeface="Arial"/>
            </a:endParaRPr>
          </a:p>
        </p:txBody>
      </p:sp>
      <p:sp>
        <p:nvSpPr>
          <p:cNvPr id="36" name="圆角矩形 35"/>
          <p:cNvSpPr/>
          <p:nvPr/>
        </p:nvSpPr>
        <p:spPr>
          <a:xfrm>
            <a:off x="6142355" y="4436745"/>
            <a:ext cx="1662430" cy="699770"/>
          </a:xfrm>
          <a:prstGeom prst="roundRect">
            <a:avLst>
              <a:gd name="adj" fmla="val 2494"/>
            </a:avLst>
          </a:prstGeom>
          <a:solidFill>
            <a:srgbClr val="0A70D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sym typeface="Arial"/>
            </a:endParaRPr>
          </a:p>
        </p:txBody>
      </p:sp>
      <p:sp>
        <p:nvSpPr>
          <p:cNvPr id="39" name="TextBox 1136"/>
          <p:cNvSpPr txBox="1"/>
          <p:nvPr/>
        </p:nvSpPr>
        <p:spPr>
          <a:xfrm>
            <a:off x="6891655" y="4525645"/>
            <a:ext cx="901700" cy="521970"/>
          </a:xfrm>
          <a:prstGeom prst="rect">
            <a:avLst/>
          </a:prstGeom>
          <a:noFill/>
        </p:spPr>
        <p:txBody>
          <a:bodyPr wrap="square" lIns="91440" tIns="45720" rIns="91440" bIns="45720" rtlCol="0">
            <a:spAutoFit/>
          </a:bodyPr>
          <a:lstStyle/>
          <a:p>
            <a:r>
              <a:rPr lang="en-US" sz="2800" b="1" dirty="0">
                <a:solidFill>
                  <a:prstClr val="white"/>
                </a:solidFill>
                <a:cs typeface="WeblySleek UI Semilight" panose="020B0402040204020203" charset="0"/>
                <a:sym typeface="+mn-lt"/>
              </a:rPr>
              <a:t>20</a:t>
            </a:r>
            <a:r>
              <a:rPr sz="2800" b="1" dirty="0">
                <a:solidFill>
                  <a:prstClr val="white"/>
                </a:solidFill>
                <a:cs typeface="WeblySleek UI Semilight" panose="020B0402040204020203" charset="0"/>
                <a:sym typeface="+mn-lt"/>
              </a:rPr>
              <a:t>%</a:t>
            </a:r>
          </a:p>
        </p:txBody>
      </p:sp>
      <p:pic>
        <p:nvPicPr>
          <p:cNvPr id="40" name="图片 39" descr="F:\公司ppt\新产品PPT\配图\关于milesight\rd.pngrd"/>
          <p:cNvPicPr>
            <a:picLocks noChangeAspect="1"/>
          </p:cNvPicPr>
          <p:nvPr/>
        </p:nvPicPr>
        <p:blipFill>
          <a:blip r:embed="rId7"/>
          <a:srcRect/>
          <a:stretch>
            <a:fillRect/>
          </a:stretch>
        </p:blipFill>
        <p:spPr>
          <a:xfrm>
            <a:off x="6253480" y="4459605"/>
            <a:ext cx="654685" cy="654685"/>
          </a:xfrm>
          <a:prstGeom prst="rect">
            <a:avLst/>
          </a:prstGeom>
        </p:spPr>
      </p:pic>
      <p:sp>
        <p:nvSpPr>
          <p:cNvPr id="41" name="TextBox 1136"/>
          <p:cNvSpPr txBox="1"/>
          <p:nvPr/>
        </p:nvSpPr>
        <p:spPr>
          <a:xfrm>
            <a:off x="8034401" y="4598797"/>
            <a:ext cx="984212" cy="400110"/>
          </a:xfrm>
          <a:prstGeom prst="rect">
            <a:avLst/>
          </a:prstGeom>
          <a:noFill/>
        </p:spPr>
        <p:txBody>
          <a:bodyPr wrap="square" lIns="91440" tIns="45720" rIns="91440" bIns="45720" rtlCol="0">
            <a:spAutoFit/>
          </a:bodyPr>
          <a:lstStyle/>
          <a:p>
            <a:r>
              <a:rPr lang="en-IN" sz="2000" b="1" dirty="0">
                <a:solidFill>
                  <a:prstClr val="white"/>
                </a:solidFill>
                <a:cs typeface="WeblySleek UI Semilight" panose="020B0402040204020203" charset="0"/>
                <a:sym typeface="+mn-lt"/>
              </a:rPr>
              <a:t>Award</a:t>
            </a:r>
            <a:endParaRPr sz="2000" b="1" dirty="0">
              <a:solidFill>
                <a:prstClr val="white"/>
              </a:solidFill>
              <a:cs typeface="WeblySleek UI Semilight" panose="020B0402040204020203" charset="0"/>
              <a:sym typeface="+mn-lt"/>
            </a:endParaRPr>
          </a:p>
        </p:txBody>
      </p:sp>
      <p:sp>
        <p:nvSpPr>
          <p:cNvPr id="45" name="TextBox 1136"/>
          <p:cNvSpPr txBox="1"/>
          <p:nvPr/>
        </p:nvSpPr>
        <p:spPr>
          <a:xfrm>
            <a:off x="5152390" y="4525645"/>
            <a:ext cx="915035" cy="521970"/>
          </a:xfrm>
          <a:prstGeom prst="rect">
            <a:avLst/>
          </a:prstGeom>
          <a:noFill/>
        </p:spPr>
        <p:txBody>
          <a:bodyPr wrap="square" lIns="91440" tIns="45720" rIns="91440" bIns="45720" rtlCol="0">
            <a:spAutoFit/>
          </a:bodyPr>
          <a:lstStyle/>
          <a:p>
            <a:r>
              <a:rPr lang="en-US" sz="2800" b="1" dirty="0">
                <a:solidFill>
                  <a:prstClr val="white"/>
                </a:solidFill>
                <a:cs typeface="WeblySleek UI Semilight" panose="020B0402040204020203" charset="0"/>
                <a:sym typeface="+mn-lt"/>
              </a:rPr>
              <a:t>35</a:t>
            </a:r>
            <a:r>
              <a:rPr sz="2800" b="1" dirty="0">
                <a:solidFill>
                  <a:prstClr val="white"/>
                </a:solidFill>
                <a:cs typeface="WeblySleek UI Semilight" panose="020B0402040204020203" charset="0"/>
                <a:sym typeface="+mn-lt"/>
              </a:rPr>
              <a:t>%</a:t>
            </a:r>
          </a:p>
        </p:txBody>
      </p:sp>
      <p:pic>
        <p:nvPicPr>
          <p:cNvPr id="46" name="图片 45" descr="奖杯"/>
          <p:cNvPicPr>
            <a:picLocks noChangeAspect="1"/>
          </p:cNvPicPr>
          <p:nvPr/>
        </p:nvPicPr>
        <p:blipFill>
          <a:blip r:embed="rId8"/>
          <a:stretch>
            <a:fillRect/>
          </a:stretch>
        </p:blipFill>
        <p:spPr>
          <a:xfrm>
            <a:off x="8951595" y="4584700"/>
            <a:ext cx="415925" cy="370205"/>
          </a:xfrm>
          <a:prstGeom prst="rect">
            <a:avLst/>
          </a:prstGeom>
        </p:spPr>
      </p:pic>
      <p:sp>
        <p:nvSpPr>
          <p:cNvPr id="49" name="TextBox 1136"/>
          <p:cNvSpPr txBox="1"/>
          <p:nvPr/>
        </p:nvSpPr>
        <p:spPr>
          <a:xfrm>
            <a:off x="9813925" y="4525645"/>
            <a:ext cx="1079500" cy="521970"/>
          </a:xfrm>
          <a:prstGeom prst="rect">
            <a:avLst/>
          </a:prstGeom>
          <a:noFill/>
        </p:spPr>
        <p:txBody>
          <a:bodyPr wrap="square" lIns="91440" tIns="45720" rIns="91440" bIns="45720" rtlCol="0">
            <a:spAutoFit/>
          </a:bodyPr>
          <a:lstStyle/>
          <a:p>
            <a:r>
              <a:rPr lang="en-US" sz="2800" b="1" dirty="0">
                <a:solidFill>
                  <a:prstClr val="white"/>
                </a:solidFill>
                <a:cs typeface="WeblySleek UI Semilight" panose="020B0402040204020203" charset="0"/>
                <a:sym typeface="+mn-lt"/>
              </a:rPr>
              <a:t>0.1</a:t>
            </a:r>
            <a:r>
              <a:rPr sz="2800" b="1" dirty="0">
                <a:solidFill>
                  <a:prstClr val="white"/>
                </a:solidFill>
                <a:cs typeface="WeblySleek UI Semilight" panose="020B0402040204020203" charset="0"/>
                <a:sym typeface="+mn-lt"/>
              </a:rPr>
              <a:t>%</a:t>
            </a:r>
          </a:p>
        </p:txBody>
      </p:sp>
      <p:sp>
        <p:nvSpPr>
          <p:cNvPr id="2" name="TextBox 1104"/>
          <p:cNvSpPr txBox="1"/>
          <p:nvPr/>
        </p:nvSpPr>
        <p:spPr>
          <a:xfrm>
            <a:off x="2834005" y="5188585"/>
            <a:ext cx="1294130" cy="646331"/>
          </a:xfrm>
          <a:prstGeom prst="rect">
            <a:avLst/>
          </a:prstGeom>
          <a:noFill/>
        </p:spPr>
        <p:txBody>
          <a:bodyPr wrap="square" lIns="91440" tIns="45720" rIns="91440" bIns="45720" rtlCol="0">
            <a:spAutoFit/>
          </a:bodyPr>
          <a:lstStyle/>
          <a:p>
            <a:r>
              <a:rPr lang="en-IN" sz="1200" dirty="0">
                <a:solidFill>
                  <a:prstClr val="black">
                    <a:lumMod val="65000"/>
                    <a:lumOff val="35000"/>
                  </a:prstClr>
                </a:solidFill>
                <a:cs typeface="WeblySleek UI Semilight" panose="020B0402040204020203" charset="0"/>
                <a:sym typeface="+mn-lt"/>
              </a:rPr>
              <a:t>20</a:t>
            </a:r>
            <a:r>
              <a:rPr lang="id-ID" sz="1200" dirty="0">
                <a:solidFill>
                  <a:prstClr val="black">
                    <a:lumMod val="65000"/>
                    <a:lumOff val="35000"/>
                  </a:prstClr>
                </a:solidFill>
                <a:cs typeface="WeblySleek UI Semilight" panose="020B0402040204020203" charset="0"/>
                <a:sym typeface="+mn-lt"/>
              </a:rPr>
              <a:t>+ </a:t>
            </a:r>
            <a:r>
              <a:rPr lang="en-IN" sz="1200" dirty="0">
                <a:solidFill>
                  <a:prstClr val="black">
                    <a:lumMod val="65000"/>
                    <a:lumOff val="35000"/>
                  </a:prstClr>
                </a:solidFill>
                <a:cs typeface="WeblySleek UI Semilight" panose="020B0402040204020203" charset="0"/>
                <a:sym typeface="+mn-lt"/>
              </a:rPr>
              <a:t>PAN India</a:t>
            </a:r>
            <a:r>
              <a:rPr lang="id-ID" sz="1200" dirty="0">
                <a:solidFill>
                  <a:prstClr val="black">
                    <a:lumMod val="65000"/>
                    <a:lumOff val="35000"/>
                  </a:prstClr>
                </a:solidFill>
                <a:cs typeface="WeblySleek UI Semilight" panose="020B0402040204020203" charset="0"/>
                <a:sym typeface="+mn-lt"/>
              </a:rPr>
              <a:t> and regions covered</a:t>
            </a:r>
          </a:p>
        </p:txBody>
      </p:sp>
      <p:sp>
        <p:nvSpPr>
          <p:cNvPr id="7" name="TextBox 1104"/>
          <p:cNvSpPr txBox="1"/>
          <p:nvPr/>
        </p:nvSpPr>
        <p:spPr>
          <a:xfrm>
            <a:off x="1053465" y="5188585"/>
            <a:ext cx="1294130" cy="275590"/>
          </a:xfrm>
          <a:prstGeom prst="rect">
            <a:avLst/>
          </a:prstGeom>
          <a:noFill/>
        </p:spPr>
        <p:txBody>
          <a:bodyPr wrap="square" lIns="91440" tIns="45720" rIns="91440" bIns="45720" rtlCol="0">
            <a:spAutoFit/>
          </a:bodyPr>
          <a:lstStyle/>
          <a:p>
            <a:r>
              <a:rPr lang="en-US" sz="1200" dirty="0">
                <a:solidFill>
                  <a:prstClr val="black">
                    <a:lumMod val="65000"/>
                    <a:lumOff val="35000"/>
                  </a:prstClr>
                </a:solidFill>
                <a:cs typeface="WeblySleek UI Semilight" panose="020B0402040204020203" charset="0"/>
                <a:sym typeface="+mn-lt"/>
              </a:rPr>
              <a:t>10</a:t>
            </a:r>
            <a:r>
              <a:rPr lang="id-ID" sz="1200" dirty="0">
                <a:solidFill>
                  <a:prstClr val="black">
                    <a:lumMod val="65000"/>
                    <a:lumOff val="35000"/>
                  </a:prstClr>
                </a:solidFill>
                <a:cs typeface="WeblySleek UI Semilight" panose="020B0402040204020203" charset="0"/>
                <a:sym typeface="+mn-lt"/>
              </a:rPr>
              <a:t>0+ Employees</a:t>
            </a:r>
          </a:p>
        </p:txBody>
      </p:sp>
      <p:sp>
        <p:nvSpPr>
          <p:cNvPr id="11" name="TextBox 1104"/>
          <p:cNvSpPr txBox="1"/>
          <p:nvPr/>
        </p:nvSpPr>
        <p:spPr>
          <a:xfrm>
            <a:off x="6301105" y="5188585"/>
            <a:ext cx="1294130" cy="645160"/>
          </a:xfrm>
          <a:prstGeom prst="rect">
            <a:avLst/>
          </a:prstGeom>
          <a:noFill/>
        </p:spPr>
        <p:txBody>
          <a:bodyPr wrap="square" lIns="91440" tIns="45720" rIns="91440" bIns="45720" rtlCol="0">
            <a:spAutoFit/>
          </a:bodyPr>
          <a:lstStyle/>
          <a:p>
            <a:r>
              <a:rPr lang="en-IN" sz="1200" dirty="0">
                <a:solidFill>
                  <a:prstClr val="black">
                    <a:lumMod val="65000"/>
                    <a:lumOff val="35000"/>
                  </a:prstClr>
                </a:solidFill>
                <a:cs typeface="WeblySleek UI Semilight" panose="020B0402040204020203" charset="0"/>
                <a:sym typeface="+mn-lt"/>
              </a:rPr>
              <a:t>2</a:t>
            </a:r>
            <a:r>
              <a:rPr lang="id-ID" sz="1200" dirty="0">
                <a:solidFill>
                  <a:prstClr val="black">
                    <a:lumMod val="65000"/>
                    <a:lumOff val="35000"/>
                  </a:prstClr>
                </a:solidFill>
                <a:cs typeface="WeblySleek UI Semilight" panose="020B0402040204020203" charset="0"/>
                <a:sym typeface="+mn-lt"/>
              </a:rPr>
              <a:t>0% of office staff are working in R</a:t>
            </a:r>
            <a:r>
              <a:rPr lang="en-IN" sz="1200" dirty="0">
                <a:solidFill>
                  <a:prstClr val="black">
                    <a:lumMod val="65000"/>
                    <a:lumOff val="35000"/>
                  </a:prstClr>
                </a:solidFill>
                <a:cs typeface="WeblySleek UI Semilight" panose="020B0402040204020203" charset="0"/>
                <a:sym typeface="+mn-lt"/>
              </a:rPr>
              <a:t> </a:t>
            </a:r>
            <a:r>
              <a:rPr lang="id-ID" sz="1200" dirty="0">
                <a:solidFill>
                  <a:prstClr val="black">
                    <a:lumMod val="65000"/>
                    <a:lumOff val="35000"/>
                  </a:prstClr>
                </a:solidFill>
                <a:cs typeface="WeblySleek UI Semilight" panose="020B0402040204020203" charset="0"/>
                <a:sym typeface="+mn-lt"/>
              </a:rPr>
              <a:t>&amp;</a:t>
            </a:r>
            <a:r>
              <a:rPr lang="en-IN" sz="1200" dirty="0">
                <a:solidFill>
                  <a:prstClr val="black">
                    <a:lumMod val="65000"/>
                    <a:lumOff val="35000"/>
                  </a:prstClr>
                </a:solidFill>
                <a:cs typeface="WeblySleek UI Semilight" panose="020B0402040204020203" charset="0"/>
                <a:sym typeface="+mn-lt"/>
              </a:rPr>
              <a:t> </a:t>
            </a:r>
            <a:r>
              <a:rPr lang="id-ID" sz="1200" dirty="0">
                <a:solidFill>
                  <a:prstClr val="black">
                    <a:lumMod val="65000"/>
                    <a:lumOff val="35000"/>
                  </a:prstClr>
                </a:solidFill>
                <a:cs typeface="WeblySleek UI Semilight" panose="020B0402040204020203" charset="0"/>
                <a:sym typeface="+mn-lt"/>
              </a:rPr>
              <a:t>D center</a:t>
            </a:r>
          </a:p>
        </p:txBody>
      </p:sp>
      <p:sp>
        <p:nvSpPr>
          <p:cNvPr id="26" name="TextBox 1104"/>
          <p:cNvSpPr txBox="1"/>
          <p:nvPr/>
        </p:nvSpPr>
        <p:spPr>
          <a:xfrm>
            <a:off x="9830435" y="5188585"/>
            <a:ext cx="1294130" cy="460375"/>
          </a:xfrm>
          <a:prstGeom prst="rect">
            <a:avLst/>
          </a:prstGeom>
          <a:noFill/>
        </p:spPr>
        <p:txBody>
          <a:bodyPr wrap="square" lIns="91440" tIns="45720" rIns="91440" bIns="45720" rtlCol="0">
            <a:spAutoFit/>
          </a:bodyPr>
          <a:lstStyle/>
          <a:p>
            <a:r>
              <a:rPr lang="id-ID" sz="1200" dirty="0">
                <a:solidFill>
                  <a:prstClr val="black">
                    <a:lumMod val="65000"/>
                    <a:lumOff val="35000"/>
                  </a:prstClr>
                </a:solidFill>
                <a:cs typeface="WeblySleek UI Semilight" panose="020B0402040204020203" charset="0"/>
                <a:sym typeface="+mn-lt"/>
              </a:rPr>
              <a:t>Less than 0.</a:t>
            </a:r>
            <a:r>
              <a:rPr lang="en-IN" sz="1200" dirty="0">
                <a:solidFill>
                  <a:prstClr val="black">
                    <a:lumMod val="65000"/>
                    <a:lumOff val="35000"/>
                  </a:prstClr>
                </a:solidFill>
                <a:cs typeface="WeblySleek UI Semilight" panose="020B0402040204020203" charset="0"/>
                <a:sym typeface="+mn-lt"/>
              </a:rPr>
              <a:t>1</a:t>
            </a:r>
            <a:r>
              <a:rPr lang="id-ID" sz="1200" dirty="0">
                <a:solidFill>
                  <a:prstClr val="black">
                    <a:lumMod val="65000"/>
                    <a:lumOff val="35000"/>
                  </a:prstClr>
                </a:solidFill>
                <a:cs typeface="WeblySleek UI Semilight" panose="020B0402040204020203" charset="0"/>
                <a:sym typeface="+mn-lt"/>
              </a:rPr>
              <a:t>% de</a:t>
            </a:r>
            <a:r>
              <a:rPr lang="en-US" altLang="id-ID" sz="1200" dirty="0">
                <a:solidFill>
                  <a:prstClr val="black">
                    <a:lumMod val="65000"/>
                    <a:lumOff val="35000"/>
                  </a:prstClr>
                </a:solidFill>
                <a:cs typeface="WeblySleek UI Semilight" panose="020B0402040204020203" charset="0"/>
                <a:sym typeface="+mn-lt"/>
              </a:rPr>
              <a:t>f</a:t>
            </a:r>
            <a:r>
              <a:rPr lang="id-ID" sz="1200" dirty="0">
                <a:solidFill>
                  <a:prstClr val="black">
                    <a:lumMod val="65000"/>
                    <a:lumOff val="35000"/>
                  </a:prstClr>
                </a:solidFill>
                <a:cs typeface="WeblySleek UI Semilight" panose="020B0402040204020203" charset="0"/>
                <a:sym typeface="+mn-lt"/>
              </a:rPr>
              <a:t>ect rate</a:t>
            </a:r>
          </a:p>
        </p:txBody>
      </p:sp>
      <p:sp>
        <p:nvSpPr>
          <p:cNvPr id="27" name="TextBox 1104"/>
          <p:cNvSpPr txBox="1"/>
          <p:nvPr/>
        </p:nvSpPr>
        <p:spPr>
          <a:xfrm>
            <a:off x="4345940" y="5188585"/>
            <a:ext cx="1757680" cy="645160"/>
          </a:xfrm>
          <a:prstGeom prst="rect">
            <a:avLst/>
          </a:prstGeom>
          <a:noFill/>
        </p:spPr>
        <p:txBody>
          <a:bodyPr wrap="square" lIns="91440" tIns="45720" rIns="91440" bIns="45720" rtlCol="0">
            <a:spAutoFit/>
          </a:bodyPr>
          <a:lstStyle/>
          <a:p>
            <a:r>
              <a:rPr lang="id-ID" sz="1200" dirty="0">
                <a:solidFill>
                  <a:prstClr val="black">
                    <a:lumMod val="65000"/>
                    <a:lumOff val="35000"/>
                  </a:prstClr>
                </a:solidFill>
                <a:cs typeface="WeblySleek UI Semilight" panose="020B0402040204020203" charset="0"/>
                <a:sym typeface="+mn-lt"/>
              </a:rPr>
              <a:t>Compound Annual Growth Rate reaches </a:t>
            </a:r>
            <a:r>
              <a:rPr lang="en-US" sz="1200" dirty="0">
                <a:solidFill>
                  <a:prstClr val="black">
                    <a:lumMod val="65000"/>
                    <a:lumOff val="35000"/>
                  </a:prstClr>
                </a:solidFill>
                <a:cs typeface="WeblySleek UI Semilight" panose="020B0402040204020203" charset="0"/>
                <a:sym typeface="+mn-lt"/>
              </a:rPr>
              <a:t>3</a:t>
            </a:r>
            <a:r>
              <a:rPr lang="en-US" altLang="id-ID" sz="1200" dirty="0">
                <a:solidFill>
                  <a:prstClr val="black">
                    <a:lumMod val="65000"/>
                    <a:lumOff val="35000"/>
                  </a:prstClr>
                </a:solidFill>
                <a:cs typeface="WeblySleek UI Semilight" panose="020B0402040204020203" charset="0"/>
                <a:sym typeface="+mn-lt"/>
              </a:rPr>
              <a:t>5</a:t>
            </a:r>
            <a:r>
              <a:rPr lang="id-ID" sz="1200" dirty="0">
                <a:solidFill>
                  <a:prstClr val="black">
                    <a:lumMod val="65000"/>
                    <a:lumOff val="35000"/>
                  </a:prstClr>
                </a:solidFill>
                <a:cs typeface="WeblySleek UI Semilight" panose="020B0402040204020203" charset="0"/>
                <a:sym typeface="+mn-lt"/>
              </a:rPr>
              <a:t>% from 2013 to 20</a:t>
            </a:r>
            <a:r>
              <a:rPr lang="en-US" altLang="id-ID" sz="1200" dirty="0">
                <a:solidFill>
                  <a:prstClr val="black">
                    <a:lumMod val="65000"/>
                    <a:lumOff val="35000"/>
                  </a:prstClr>
                </a:solidFill>
                <a:cs typeface="WeblySleek UI Semilight" panose="020B0402040204020203" charset="0"/>
                <a:sym typeface="+mn-lt"/>
              </a:rPr>
              <a:t>20</a:t>
            </a:r>
          </a:p>
        </p:txBody>
      </p:sp>
      <p:sp>
        <p:nvSpPr>
          <p:cNvPr id="42" name="文本框 23"/>
          <p:cNvSpPr txBox="1">
            <a:spLocks noChangeArrowheads="1"/>
          </p:cNvSpPr>
          <p:nvPr/>
        </p:nvSpPr>
        <p:spPr bwMode="auto">
          <a:xfrm rot="5400000">
            <a:off x="-1291590" y="1946910"/>
            <a:ext cx="3193415" cy="260350"/>
          </a:xfrm>
          <a:prstGeom prst="rect">
            <a:avLst/>
          </a:prstGeom>
          <a:noFill/>
          <a:ln w="9525">
            <a:noFill/>
            <a:miter lim="800000"/>
          </a:ln>
        </p:spPr>
        <p:txBody>
          <a:bodyPr wrap="square">
            <a:spAutoFit/>
          </a:bodyPr>
          <a:lstStyle/>
          <a:p>
            <a:r>
              <a:rPr lang="en-US" sz="1100" dirty="0">
                <a:solidFill>
                  <a:prstClr val="white">
                    <a:lumMod val="50000"/>
                  </a:prstClr>
                </a:solidFill>
                <a:ea typeface="Kozuka Gothic Pro EL" panose="020B0200000000000000" charset="-128"/>
                <a:cs typeface="WeblySleek UI Semilight" panose="020B0402040204020203" charset="0"/>
                <a:sym typeface="Arial"/>
              </a:rPr>
              <a:t>Empowering Communication</a:t>
            </a:r>
          </a:p>
        </p:txBody>
      </p:sp>
      <p:pic>
        <p:nvPicPr>
          <p:cNvPr id="6" name="图片 5" descr="合格"/>
          <p:cNvPicPr>
            <a:picLocks noChangeAspect="1"/>
          </p:cNvPicPr>
          <p:nvPr/>
        </p:nvPicPr>
        <p:blipFill>
          <a:blip r:embed="rId9"/>
          <a:stretch>
            <a:fillRect/>
          </a:stretch>
        </p:blipFill>
        <p:spPr>
          <a:xfrm>
            <a:off x="10722610" y="4537710"/>
            <a:ext cx="497205" cy="497205"/>
          </a:xfrm>
          <a:prstGeom prst="rect">
            <a:avLst/>
          </a:prstGeom>
        </p:spPr>
      </p:pic>
      <p:sp>
        <p:nvSpPr>
          <p:cNvPr id="52" name="TextBox 8"/>
          <p:cNvSpPr txBox="1"/>
          <p:nvPr/>
        </p:nvSpPr>
        <p:spPr>
          <a:xfrm>
            <a:off x="1360931" y="468853"/>
            <a:ext cx="6943725" cy="492443"/>
          </a:xfrm>
          <a:prstGeom prst="rect">
            <a:avLst/>
          </a:prstGeom>
          <a:noFill/>
          <a:effectLst/>
        </p:spPr>
        <p:txBody>
          <a:bodyPr wrap="square" lIns="0" tIns="0" rIns="0" bIns="0" rtlCol="0" anchor="ctr">
            <a:spAutoFit/>
          </a:bodyPr>
          <a:lstStyle>
            <a:defPPr>
              <a:defRPr lang="zh-CN"/>
            </a:defPPr>
            <a:lvl1pPr algn="ctr">
              <a:defRPr sz="6000" b="1" spc="200">
                <a:blipFill>
                  <a:blip r:embed="rId3"/>
                  <a:stretch>
                    <a:fillRect/>
                  </a:stretch>
                </a:blipFill>
                <a:effectLst>
                  <a:innerShdw blurRad="63500" dist="50800" dir="16200000">
                    <a:prstClr val="black">
                      <a:alpha val="50000"/>
                    </a:prstClr>
                  </a:innerShdw>
                </a:effectLst>
                <a:latin typeface="思源黑体 CN Heavy" panose="020B0A00000000000000" pitchFamily="34" charset="-122"/>
                <a:ea typeface="思源黑体 CN Heavy" panose="020B0A00000000000000" pitchFamily="34" charset="-122"/>
              </a:defRPr>
            </a:lvl1pPr>
          </a:lstStyle>
          <a:p>
            <a:pPr algn="l"/>
            <a:r>
              <a:rPr sz="3200" b="0" spc="0" dirty="0">
                <a:solidFill>
                  <a:prstClr val="black">
                    <a:lumMod val="65000"/>
                    <a:lumOff val="35000"/>
                  </a:prstClr>
                </a:solidFill>
                <a:effectLst/>
                <a:latin typeface="WeblySleek UI Semilight" panose="020B0402040204020203" charset="0"/>
                <a:ea typeface="思源黑体 CN Bold" panose="020B0800000000000000" charset="-122"/>
                <a:cs typeface="WeblySleek UI Semilight" panose="020B0402040204020203" charset="0"/>
                <a:sym typeface="Arial" panose="020B0604020202020204" pitchFamily="34" charset="0"/>
              </a:rPr>
              <a:t>bout </a:t>
            </a:r>
            <a:r>
              <a:rPr lang="en-US" sz="3200" b="0" spc="0" dirty="0">
                <a:solidFill>
                  <a:prstClr val="black">
                    <a:lumMod val="65000"/>
                    <a:lumOff val="35000"/>
                  </a:prstClr>
                </a:solidFill>
                <a:effectLst/>
                <a:latin typeface="WeblySleek UI Semilight" panose="020B0402040204020203" charset="0"/>
                <a:ea typeface="思源黑体 CN Bold" panose="020B0800000000000000" charset="-122"/>
                <a:cs typeface="WeblySleek UI Semilight" panose="020B0402040204020203" charset="0"/>
                <a:sym typeface="Arial" panose="020B0604020202020204" pitchFamily="34" charset="0"/>
              </a:rPr>
              <a:t>Cohesive Technologies</a:t>
            </a:r>
            <a:endParaRPr sz="3200" b="0" spc="0" dirty="0">
              <a:solidFill>
                <a:prstClr val="black">
                  <a:lumMod val="65000"/>
                  <a:lumOff val="35000"/>
                </a:prstClr>
              </a:solidFill>
              <a:effectLst/>
              <a:latin typeface="WeblySleek UI Semilight" panose="020B0402040204020203" charset="0"/>
              <a:ea typeface="思源黑体 CN Bold" panose="020B0800000000000000" charset="-122"/>
              <a:cs typeface="WeblySleek UI Semilight" panose="020B0402040204020203" charset="0"/>
              <a:sym typeface="Arial" panose="020B0604020202020204" pitchFamily="34" charset="0"/>
            </a:endParaRPr>
          </a:p>
        </p:txBody>
      </p:sp>
      <p:pic>
        <p:nvPicPr>
          <p:cNvPr id="53" name="Picture 52"/>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0023055" y="395096"/>
            <a:ext cx="1740740" cy="530925"/>
          </a:xfrm>
          <a:prstGeom prst="rect">
            <a:avLst/>
          </a:prstGeom>
        </p:spPr>
      </p:pic>
      <p:sp>
        <p:nvSpPr>
          <p:cNvPr id="89" name="Freeform 2">
            <a:extLst>
              <a:ext uri="{FF2B5EF4-FFF2-40B4-BE49-F238E27FC236}">
                <a16:creationId xmlns:a16="http://schemas.microsoft.com/office/drawing/2014/main" id="{4D3C5E15-7078-41F9-96B9-7FD31D2317E2}"/>
              </a:ext>
            </a:extLst>
          </p:cNvPr>
          <p:cNvSpPr>
            <a:spLocks/>
          </p:cNvSpPr>
          <p:nvPr/>
        </p:nvSpPr>
        <p:spPr bwMode="auto">
          <a:xfrm>
            <a:off x="952499" y="1109251"/>
            <a:ext cx="10000257" cy="3154139"/>
          </a:xfrm>
          <a:custGeom>
            <a:avLst/>
            <a:gdLst>
              <a:gd name="connsiteX0" fmla="*/ 798387 w 5410020"/>
              <a:gd name="connsiteY0" fmla="*/ 1770063 h 1838326"/>
              <a:gd name="connsiteX1" fmla="*/ 825959 w 5410020"/>
              <a:gd name="connsiteY1" fmla="*/ 1804195 h 1838326"/>
              <a:gd name="connsiteX2" fmla="*/ 770815 w 5410020"/>
              <a:gd name="connsiteY2" fmla="*/ 1838326 h 1838326"/>
              <a:gd name="connsiteX3" fmla="*/ 744496 w 5410020"/>
              <a:gd name="connsiteY3" fmla="*/ 1804195 h 1838326"/>
              <a:gd name="connsiteX4" fmla="*/ 798387 w 5410020"/>
              <a:gd name="connsiteY4" fmla="*/ 1770063 h 1838326"/>
              <a:gd name="connsiteX5" fmla="*/ 927218 w 5410020"/>
              <a:gd name="connsiteY5" fmla="*/ 1690688 h 1838326"/>
              <a:gd name="connsiteX6" fmla="*/ 953347 w 5410020"/>
              <a:gd name="connsiteY6" fmla="*/ 1723232 h 1838326"/>
              <a:gd name="connsiteX7" fmla="*/ 902333 w 5410020"/>
              <a:gd name="connsiteY7" fmla="*/ 1755776 h 1838326"/>
              <a:gd name="connsiteX8" fmla="*/ 874959 w 5410020"/>
              <a:gd name="connsiteY8" fmla="*/ 1723232 h 1838326"/>
              <a:gd name="connsiteX9" fmla="*/ 927218 w 5410020"/>
              <a:gd name="connsiteY9" fmla="*/ 1690688 h 1838326"/>
              <a:gd name="connsiteX10" fmla="*/ 830257 w 5410020"/>
              <a:gd name="connsiteY10" fmla="*/ 1690688 h 1838326"/>
              <a:gd name="connsiteX11" fmla="*/ 856483 w 5410020"/>
              <a:gd name="connsiteY11" fmla="*/ 1723232 h 1838326"/>
              <a:gd name="connsiteX12" fmla="*/ 804032 w 5410020"/>
              <a:gd name="connsiteY12" fmla="*/ 1755776 h 1838326"/>
              <a:gd name="connsiteX13" fmla="*/ 777806 w 5410020"/>
              <a:gd name="connsiteY13" fmla="*/ 1723232 h 1838326"/>
              <a:gd name="connsiteX14" fmla="*/ 830257 w 5410020"/>
              <a:gd name="connsiteY14" fmla="*/ 1690688 h 1838326"/>
              <a:gd name="connsiteX15" fmla="*/ 956921 w 5410020"/>
              <a:gd name="connsiteY15" fmla="*/ 1616075 h 1838326"/>
              <a:gd name="connsiteX16" fmla="*/ 984669 w 5410020"/>
              <a:gd name="connsiteY16" fmla="*/ 1646400 h 1838326"/>
              <a:gd name="connsiteX17" fmla="*/ 932956 w 5410020"/>
              <a:gd name="connsiteY17" fmla="*/ 1677988 h 1838326"/>
              <a:gd name="connsiteX18" fmla="*/ 905207 w 5410020"/>
              <a:gd name="connsiteY18" fmla="*/ 1646400 h 1838326"/>
              <a:gd name="connsiteX19" fmla="*/ 956921 w 5410020"/>
              <a:gd name="connsiteY19" fmla="*/ 1616075 h 1838326"/>
              <a:gd name="connsiteX20" fmla="*/ 861910 w 5410020"/>
              <a:gd name="connsiteY20" fmla="*/ 1616075 h 1838326"/>
              <a:gd name="connsiteX21" fmla="*/ 886702 w 5410020"/>
              <a:gd name="connsiteY21" fmla="*/ 1646400 h 1838326"/>
              <a:gd name="connsiteX22" fmla="*/ 835879 w 5410020"/>
              <a:gd name="connsiteY22" fmla="*/ 1677988 h 1838326"/>
              <a:gd name="connsiteX23" fmla="*/ 809849 w 5410020"/>
              <a:gd name="connsiteY23" fmla="*/ 1646400 h 1838326"/>
              <a:gd name="connsiteX24" fmla="*/ 861910 w 5410020"/>
              <a:gd name="connsiteY24" fmla="*/ 1616075 h 1838326"/>
              <a:gd name="connsiteX25" fmla="*/ 5272203 w 5410020"/>
              <a:gd name="connsiteY25" fmla="*/ 1541463 h 1838326"/>
              <a:gd name="connsiteX26" fmla="*/ 5329513 w 5410020"/>
              <a:gd name="connsiteY26" fmla="*/ 1571626 h 1838326"/>
              <a:gd name="connsiteX27" fmla="*/ 5310825 w 5410020"/>
              <a:gd name="connsiteY27" fmla="*/ 1601788 h 1838326"/>
              <a:gd name="connsiteX28" fmla="*/ 5253514 w 5410020"/>
              <a:gd name="connsiteY28" fmla="*/ 1571626 h 1838326"/>
              <a:gd name="connsiteX29" fmla="*/ 5272203 w 5410020"/>
              <a:gd name="connsiteY29" fmla="*/ 1541463 h 1838326"/>
              <a:gd name="connsiteX30" fmla="*/ 985408 w 5410020"/>
              <a:gd name="connsiteY30" fmla="*/ 1541463 h 1838326"/>
              <a:gd name="connsiteX31" fmla="*/ 1011702 w 5410020"/>
              <a:gd name="connsiteY31" fmla="*/ 1571626 h 1838326"/>
              <a:gd name="connsiteX32" fmla="*/ 961618 w 5410020"/>
              <a:gd name="connsiteY32" fmla="*/ 1601788 h 1838326"/>
              <a:gd name="connsiteX33" fmla="*/ 935323 w 5410020"/>
              <a:gd name="connsiteY33" fmla="*/ 1571626 h 1838326"/>
              <a:gd name="connsiteX34" fmla="*/ 985408 w 5410020"/>
              <a:gd name="connsiteY34" fmla="*/ 1541463 h 1838326"/>
              <a:gd name="connsiteX35" fmla="*/ 891164 w 5410020"/>
              <a:gd name="connsiteY35" fmla="*/ 1541463 h 1838326"/>
              <a:gd name="connsiteX36" fmla="*/ 917928 w 5410020"/>
              <a:gd name="connsiteY36" fmla="*/ 1571626 h 1838326"/>
              <a:gd name="connsiteX37" fmla="*/ 866949 w 5410020"/>
              <a:gd name="connsiteY37" fmla="*/ 1601788 h 1838326"/>
              <a:gd name="connsiteX38" fmla="*/ 840185 w 5410020"/>
              <a:gd name="connsiteY38" fmla="*/ 1571626 h 1838326"/>
              <a:gd name="connsiteX39" fmla="*/ 891164 w 5410020"/>
              <a:gd name="connsiteY39" fmla="*/ 1541463 h 1838326"/>
              <a:gd name="connsiteX40" fmla="*/ 5225089 w 5410020"/>
              <a:gd name="connsiteY40" fmla="*/ 1471613 h 1838326"/>
              <a:gd name="connsiteX41" fmla="*/ 5281487 w 5410020"/>
              <a:gd name="connsiteY41" fmla="*/ 1500188 h 1838326"/>
              <a:gd name="connsiteX42" fmla="*/ 5262688 w 5410020"/>
              <a:gd name="connsiteY42" fmla="*/ 1528763 h 1838326"/>
              <a:gd name="connsiteX43" fmla="*/ 5206290 w 5410020"/>
              <a:gd name="connsiteY43" fmla="*/ 1500188 h 1838326"/>
              <a:gd name="connsiteX44" fmla="*/ 5225089 w 5410020"/>
              <a:gd name="connsiteY44" fmla="*/ 1471613 h 1838326"/>
              <a:gd name="connsiteX45" fmla="*/ 1103136 w 5410020"/>
              <a:gd name="connsiteY45" fmla="*/ 1471613 h 1838326"/>
              <a:gd name="connsiteX46" fmla="*/ 1130468 w 5410020"/>
              <a:gd name="connsiteY46" fmla="*/ 1500188 h 1838326"/>
              <a:gd name="connsiteX47" fmla="*/ 1082015 w 5410020"/>
              <a:gd name="connsiteY47" fmla="*/ 1528763 h 1838326"/>
              <a:gd name="connsiteX48" fmla="*/ 1055925 w 5410020"/>
              <a:gd name="connsiteY48" fmla="*/ 1500188 h 1838326"/>
              <a:gd name="connsiteX49" fmla="*/ 1103136 w 5410020"/>
              <a:gd name="connsiteY49" fmla="*/ 1471613 h 1838326"/>
              <a:gd name="connsiteX50" fmla="*/ 1011931 w 5410020"/>
              <a:gd name="connsiteY50" fmla="*/ 1471613 h 1838326"/>
              <a:gd name="connsiteX51" fmla="*/ 1038601 w 5410020"/>
              <a:gd name="connsiteY51" fmla="*/ 1500188 h 1838326"/>
              <a:gd name="connsiteX52" fmla="*/ 990341 w 5410020"/>
              <a:gd name="connsiteY52" fmla="*/ 1528763 h 1838326"/>
              <a:gd name="connsiteX53" fmla="*/ 963671 w 5410020"/>
              <a:gd name="connsiteY53" fmla="*/ 1500188 h 1838326"/>
              <a:gd name="connsiteX54" fmla="*/ 1011931 w 5410020"/>
              <a:gd name="connsiteY54" fmla="*/ 1471613 h 1838326"/>
              <a:gd name="connsiteX55" fmla="*/ 919856 w 5410020"/>
              <a:gd name="connsiteY55" fmla="*/ 1471613 h 1838326"/>
              <a:gd name="connsiteX56" fmla="*/ 946526 w 5410020"/>
              <a:gd name="connsiteY56" fmla="*/ 1500188 h 1838326"/>
              <a:gd name="connsiteX57" fmla="*/ 896996 w 5410020"/>
              <a:gd name="connsiteY57" fmla="*/ 1528763 h 1838326"/>
              <a:gd name="connsiteX58" fmla="*/ 870326 w 5410020"/>
              <a:gd name="connsiteY58" fmla="*/ 1500188 h 1838326"/>
              <a:gd name="connsiteX59" fmla="*/ 919856 w 5410020"/>
              <a:gd name="connsiteY59" fmla="*/ 1471613 h 1838326"/>
              <a:gd name="connsiteX60" fmla="*/ 5271127 w 5410020"/>
              <a:gd name="connsiteY60" fmla="*/ 1401763 h 1838326"/>
              <a:gd name="connsiteX61" fmla="*/ 5326272 w 5410020"/>
              <a:gd name="connsiteY61" fmla="*/ 1429703 h 1838326"/>
              <a:gd name="connsiteX62" fmla="*/ 5308726 w 5410020"/>
              <a:gd name="connsiteY62" fmla="*/ 1458913 h 1838326"/>
              <a:gd name="connsiteX63" fmla="*/ 5252328 w 5410020"/>
              <a:gd name="connsiteY63" fmla="*/ 1429703 h 1838326"/>
              <a:gd name="connsiteX64" fmla="*/ 5271127 w 5410020"/>
              <a:gd name="connsiteY64" fmla="*/ 1401763 h 1838326"/>
              <a:gd name="connsiteX65" fmla="*/ 5180537 w 5410020"/>
              <a:gd name="connsiteY65" fmla="*/ 1401763 h 1838326"/>
              <a:gd name="connsiteX66" fmla="*/ 5235486 w 5410020"/>
              <a:gd name="connsiteY66" fmla="*/ 1429703 h 1838326"/>
              <a:gd name="connsiteX67" fmla="*/ 5216753 w 5410020"/>
              <a:gd name="connsiteY67" fmla="*/ 1458913 h 1838326"/>
              <a:gd name="connsiteX68" fmla="*/ 5161804 w 5410020"/>
              <a:gd name="connsiteY68" fmla="*/ 1429703 h 1838326"/>
              <a:gd name="connsiteX69" fmla="*/ 5180537 w 5410020"/>
              <a:gd name="connsiteY69" fmla="*/ 1401763 h 1838326"/>
              <a:gd name="connsiteX70" fmla="*/ 5091531 w 5410020"/>
              <a:gd name="connsiteY70" fmla="*/ 1401763 h 1838326"/>
              <a:gd name="connsiteX71" fmla="*/ 5145034 w 5410020"/>
              <a:gd name="connsiteY71" fmla="*/ 1429703 h 1838326"/>
              <a:gd name="connsiteX72" fmla="*/ 5126370 w 5410020"/>
              <a:gd name="connsiteY72" fmla="*/ 1458913 h 1838326"/>
              <a:gd name="connsiteX73" fmla="*/ 5071623 w 5410020"/>
              <a:gd name="connsiteY73" fmla="*/ 1429703 h 1838326"/>
              <a:gd name="connsiteX74" fmla="*/ 5091531 w 5410020"/>
              <a:gd name="connsiteY74" fmla="*/ 1401763 h 1838326"/>
              <a:gd name="connsiteX75" fmla="*/ 4640639 w 5410020"/>
              <a:gd name="connsiteY75" fmla="*/ 1401763 h 1838326"/>
              <a:gd name="connsiteX76" fmla="*/ 4692167 w 5410020"/>
              <a:gd name="connsiteY76" fmla="*/ 1429703 h 1838326"/>
              <a:gd name="connsiteX77" fmla="*/ 4670802 w 5410020"/>
              <a:gd name="connsiteY77" fmla="*/ 1458913 h 1838326"/>
              <a:gd name="connsiteX78" fmla="*/ 4618017 w 5410020"/>
              <a:gd name="connsiteY78" fmla="*/ 1429703 h 1838326"/>
              <a:gd name="connsiteX79" fmla="*/ 4640639 w 5410020"/>
              <a:gd name="connsiteY79" fmla="*/ 1401763 h 1838326"/>
              <a:gd name="connsiteX80" fmla="*/ 1218549 w 5410020"/>
              <a:gd name="connsiteY80" fmla="*/ 1401763 h 1838326"/>
              <a:gd name="connsiteX81" fmla="*/ 1246283 w 5410020"/>
              <a:gd name="connsiteY81" fmla="*/ 1429703 h 1838326"/>
              <a:gd name="connsiteX82" fmla="*/ 1198378 w 5410020"/>
              <a:gd name="connsiteY82" fmla="*/ 1458913 h 1838326"/>
              <a:gd name="connsiteX83" fmla="*/ 1171904 w 5410020"/>
              <a:gd name="connsiteY83" fmla="*/ 1429703 h 1838326"/>
              <a:gd name="connsiteX84" fmla="*/ 1218549 w 5410020"/>
              <a:gd name="connsiteY84" fmla="*/ 1401763 h 1838326"/>
              <a:gd name="connsiteX85" fmla="*/ 1128061 w 5410020"/>
              <a:gd name="connsiteY85" fmla="*/ 1401763 h 1838326"/>
              <a:gd name="connsiteX86" fmla="*/ 1154535 w 5410020"/>
              <a:gd name="connsiteY86" fmla="*/ 1429703 h 1838326"/>
              <a:gd name="connsiteX87" fmla="*/ 1107890 w 5410020"/>
              <a:gd name="connsiteY87" fmla="*/ 1458913 h 1838326"/>
              <a:gd name="connsiteX88" fmla="*/ 1081416 w 5410020"/>
              <a:gd name="connsiteY88" fmla="*/ 1429703 h 1838326"/>
              <a:gd name="connsiteX89" fmla="*/ 1128061 w 5410020"/>
              <a:gd name="connsiteY89" fmla="*/ 1401763 h 1838326"/>
              <a:gd name="connsiteX90" fmla="*/ 1038049 w 5410020"/>
              <a:gd name="connsiteY90" fmla="*/ 1401763 h 1838326"/>
              <a:gd name="connsiteX91" fmla="*/ 1064139 w 5410020"/>
              <a:gd name="connsiteY91" fmla="*/ 1429703 h 1838326"/>
              <a:gd name="connsiteX92" fmla="*/ 1016928 w 5410020"/>
              <a:gd name="connsiteY92" fmla="*/ 1458913 h 1838326"/>
              <a:gd name="connsiteX93" fmla="*/ 990838 w 5410020"/>
              <a:gd name="connsiteY93" fmla="*/ 1429703 h 1838326"/>
              <a:gd name="connsiteX94" fmla="*/ 1038049 w 5410020"/>
              <a:gd name="connsiteY94" fmla="*/ 1401763 h 1838326"/>
              <a:gd name="connsiteX95" fmla="*/ 948803 w 5410020"/>
              <a:gd name="connsiteY95" fmla="*/ 1401763 h 1838326"/>
              <a:gd name="connsiteX96" fmla="*/ 973651 w 5410020"/>
              <a:gd name="connsiteY96" fmla="*/ 1429703 h 1838326"/>
              <a:gd name="connsiteX97" fmla="*/ 926440 w 5410020"/>
              <a:gd name="connsiteY97" fmla="*/ 1458913 h 1838326"/>
              <a:gd name="connsiteX98" fmla="*/ 900350 w 5410020"/>
              <a:gd name="connsiteY98" fmla="*/ 1429703 h 1838326"/>
              <a:gd name="connsiteX99" fmla="*/ 948803 w 5410020"/>
              <a:gd name="connsiteY99" fmla="*/ 1401763 h 1838326"/>
              <a:gd name="connsiteX100" fmla="*/ 5225697 w 5410020"/>
              <a:gd name="connsiteY100" fmla="*/ 1335088 h 1838326"/>
              <a:gd name="connsiteX101" fmla="*/ 5281389 w 5410020"/>
              <a:gd name="connsiteY101" fmla="*/ 1362703 h 1838326"/>
              <a:gd name="connsiteX102" fmla="*/ 5262403 w 5410020"/>
              <a:gd name="connsiteY102" fmla="*/ 1389063 h 1838326"/>
              <a:gd name="connsiteX103" fmla="*/ 5207977 w 5410020"/>
              <a:gd name="connsiteY103" fmla="*/ 1362703 h 1838326"/>
              <a:gd name="connsiteX104" fmla="*/ 5225697 w 5410020"/>
              <a:gd name="connsiteY104" fmla="*/ 1335088 h 1838326"/>
              <a:gd name="connsiteX105" fmla="*/ 5137569 w 5410020"/>
              <a:gd name="connsiteY105" fmla="*/ 1335088 h 1838326"/>
              <a:gd name="connsiteX106" fmla="*/ 5191072 w 5410020"/>
              <a:gd name="connsiteY106" fmla="*/ 1362703 h 1838326"/>
              <a:gd name="connsiteX107" fmla="*/ 5172408 w 5410020"/>
              <a:gd name="connsiteY107" fmla="*/ 1389063 h 1838326"/>
              <a:gd name="connsiteX108" fmla="*/ 5118905 w 5410020"/>
              <a:gd name="connsiteY108" fmla="*/ 1362703 h 1838326"/>
              <a:gd name="connsiteX109" fmla="*/ 5137569 w 5410020"/>
              <a:gd name="connsiteY109" fmla="*/ 1335088 h 1838326"/>
              <a:gd name="connsiteX110" fmla="*/ 5047700 w 5410020"/>
              <a:gd name="connsiteY110" fmla="*/ 1335088 h 1838326"/>
              <a:gd name="connsiteX111" fmla="*/ 5101742 w 5410020"/>
              <a:gd name="connsiteY111" fmla="*/ 1362703 h 1838326"/>
              <a:gd name="connsiteX112" fmla="*/ 5082890 w 5410020"/>
              <a:gd name="connsiteY112" fmla="*/ 1389063 h 1838326"/>
              <a:gd name="connsiteX113" fmla="*/ 5028849 w 5410020"/>
              <a:gd name="connsiteY113" fmla="*/ 1362703 h 1838326"/>
              <a:gd name="connsiteX114" fmla="*/ 5047700 w 5410020"/>
              <a:gd name="connsiteY114" fmla="*/ 1335088 h 1838326"/>
              <a:gd name="connsiteX115" fmla="*/ 4960057 w 5410020"/>
              <a:gd name="connsiteY115" fmla="*/ 1335088 h 1838326"/>
              <a:gd name="connsiteX116" fmla="*/ 5012842 w 5410020"/>
              <a:gd name="connsiteY116" fmla="*/ 1362703 h 1838326"/>
              <a:gd name="connsiteX117" fmla="*/ 4992733 w 5410020"/>
              <a:gd name="connsiteY117" fmla="*/ 1389063 h 1838326"/>
              <a:gd name="connsiteX118" fmla="*/ 4939949 w 5410020"/>
              <a:gd name="connsiteY118" fmla="*/ 1362703 h 1838326"/>
              <a:gd name="connsiteX119" fmla="*/ 4960057 w 5410020"/>
              <a:gd name="connsiteY119" fmla="*/ 1335088 h 1838326"/>
              <a:gd name="connsiteX120" fmla="*/ 4871157 w 5410020"/>
              <a:gd name="connsiteY120" fmla="*/ 1335088 h 1838326"/>
              <a:gd name="connsiteX121" fmla="*/ 4923942 w 5410020"/>
              <a:gd name="connsiteY121" fmla="*/ 1362703 h 1838326"/>
              <a:gd name="connsiteX122" fmla="*/ 4903833 w 5410020"/>
              <a:gd name="connsiteY122" fmla="*/ 1389063 h 1838326"/>
              <a:gd name="connsiteX123" fmla="*/ 4851049 w 5410020"/>
              <a:gd name="connsiteY123" fmla="*/ 1362703 h 1838326"/>
              <a:gd name="connsiteX124" fmla="*/ 4871157 w 5410020"/>
              <a:gd name="connsiteY124" fmla="*/ 1335088 h 1838326"/>
              <a:gd name="connsiteX125" fmla="*/ 4783514 w 5410020"/>
              <a:gd name="connsiteY125" fmla="*/ 1335088 h 1838326"/>
              <a:gd name="connsiteX126" fmla="*/ 4835042 w 5410020"/>
              <a:gd name="connsiteY126" fmla="*/ 1362703 h 1838326"/>
              <a:gd name="connsiteX127" fmla="*/ 4813677 w 5410020"/>
              <a:gd name="connsiteY127" fmla="*/ 1389063 h 1838326"/>
              <a:gd name="connsiteX128" fmla="*/ 4762149 w 5410020"/>
              <a:gd name="connsiteY128" fmla="*/ 1362703 h 1838326"/>
              <a:gd name="connsiteX129" fmla="*/ 4783514 w 5410020"/>
              <a:gd name="connsiteY129" fmla="*/ 1335088 h 1838326"/>
              <a:gd name="connsiteX130" fmla="*/ 4693764 w 5410020"/>
              <a:gd name="connsiteY130" fmla="*/ 1335088 h 1838326"/>
              <a:gd name="connsiteX131" fmla="*/ 4746018 w 5410020"/>
              <a:gd name="connsiteY131" fmla="*/ 1362703 h 1838326"/>
              <a:gd name="connsiteX132" fmla="*/ 4724352 w 5410020"/>
              <a:gd name="connsiteY132" fmla="*/ 1389063 h 1838326"/>
              <a:gd name="connsiteX133" fmla="*/ 4672098 w 5410020"/>
              <a:gd name="connsiteY133" fmla="*/ 1362703 h 1838326"/>
              <a:gd name="connsiteX134" fmla="*/ 4693764 w 5410020"/>
              <a:gd name="connsiteY134" fmla="*/ 1335088 h 1838326"/>
              <a:gd name="connsiteX135" fmla="*/ 4606031 w 5410020"/>
              <a:gd name="connsiteY135" fmla="*/ 1335088 h 1838326"/>
              <a:gd name="connsiteX136" fmla="*/ 4656831 w 5410020"/>
              <a:gd name="connsiteY136" fmla="*/ 1362703 h 1838326"/>
              <a:gd name="connsiteX137" fmla="*/ 4633971 w 5410020"/>
              <a:gd name="connsiteY137" fmla="*/ 1389063 h 1838326"/>
              <a:gd name="connsiteX138" fmla="*/ 4583171 w 5410020"/>
              <a:gd name="connsiteY138" fmla="*/ 1362703 h 1838326"/>
              <a:gd name="connsiteX139" fmla="*/ 4606031 w 5410020"/>
              <a:gd name="connsiteY139" fmla="*/ 1335088 h 1838326"/>
              <a:gd name="connsiteX140" fmla="*/ 2835382 w 5410020"/>
              <a:gd name="connsiteY140" fmla="*/ 1335088 h 1838326"/>
              <a:gd name="connsiteX141" fmla="*/ 2872514 w 5410020"/>
              <a:gd name="connsiteY141" fmla="*/ 1362703 h 1838326"/>
              <a:gd name="connsiteX142" fmla="*/ 2839095 w 5410020"/>
              <a:gd name="connsiteY142" fmla="*/ 1389063 h 1838326"/>
              <a:gd name="connsiteX143" fmla="*/ 2800726 w 5410020"/>
              <a:gd name="connsiteY143" fmla="*/ 1362703 h 1838326"/>
              <a:gd name="connsiteX144" fmla="*/ 2835382 w 5410020"/>
              <a:gd name="connsiteY144" fmla="*/ 1335088 h 1838326"/>
              <a:gd name="connsiteX145" fmla="*/ 2745649 w 5410020"/>
              <a:gd name="connsiteY145" fmla="*/ 1335088 h 1838326"/>
              <a:gd name="connsiteX146" fmla="*/ 2783588 w 5410020"/>
              <a:gd name="connsiteY146" fmla="*/ 1362703 h 1838326"/>
              <a:gd name="connsiteX147" fmla="*/ 2748178 w 5410020"/>
              <a:gd name="connsiteY147" fmla="*/ 1389063 h 1838326"/>
              <a:gd name="connsiteX148" fmla="*/ 2710239 w 5410020"/>
              <a:gd name="connsiteY148" fmla="*/ 1362703 h 1838326"/>
              <a:gd name="connsiteX149" fmla="*/ 2745649 w 5410020"/>
              <a:gd name="connsiteY149" fmla="*/ 1335088 h 1838326"/>
              <a:gd name="connsiteX150" fmla="*/ 1329931 w 5410020"/>
              <a:gd name="connsiteY150" fmla="*/ 1335088 h 1838326"/>
              <a:gd name="connsiteX151" fmla="*/ 1357448 w 5410020"/>
              <a:gd name="connsiteY151" fmla="*/ 1362703 h 1838326"/>
              <a:gd name="connsiteX152" fmla="*/ 1312421 w 5410020"/>
              <a:gd name="connsiteY152" fmla="*/ 1389063 h 1838326"/>
              <a:gd name="connsiteX153" fmla="*/ 1284904 w 5410020"/>
              <a:gd name="connsiteY153" fmla="*/ 1362703 h 1838326"/>
              <a:gd name="connsiteX154" fmla="*/ 1329931 w 5410020"/>
              <a:gd name="connsiteY154" fmla="*/ 1335088 h 1838326"/>
              <a:gd name="connsiteX155" fmla="*/ 1241680 w 5410020"/>
              <a:gd name="connsiteY155" fmla="*/ 1335088 h 1838326"/>
              <a:gd name="connsiteX156" fmla="*/ 1268452 w 5410020"/>
              <a:gd name="connsiteY156" fmla="*/ 1362703 h 1838326"/>
              <a:gd name="connsiteX157" fmla="*/ 1222558 w 5410020"/>
              <a:gd name="connsiteY157" fmla="*/ 1389063 h 1838326"/>
              <a:gd name="connsiteX158" fmla="*/ 1194512 w 5410020"/>
              <a:gd name="connsiteY158" fmla="*/ 1362703 h 1838326"/>
              <a:gd name="connsiteX159" fmla="*/ 1241680 w 5410020"/>
              <a:gd name="connsiteY159" fmla="*/ 1335088 h 1838326"/>
              <a:gd name="connsiteX160" fmla="*/ 1152000 w 5410020"/>
              <a:gd name="connsiteY160" fmla="*/ 1335088 h 1838326"/>
              <a:gd name="connsiteX161" fmla="*/ 1178372 w 5410020"/>
              <a:gd name="connsiteY161" fmla="*/ 1362703 h 1838326"/>
              <a:gd name="connsiteX162" fmla="*/ 1131908 w 5410020"/>
              <a:gd name="connsiteY162" fmla="*/ 1389063 h 1838326"/>
              <a:gd name="connsiteX163" fmla="*/ 1105536 w 5410020"/>
              <a:gd name="connsiteY163" fmla="*/ 1362703 h 1838326"/>
              <a:gd name="connsiteX164" fmla="*/ 1152000 w 5410020"/>
              <a:gd name="connsiteY164" fmla="*/ 1335088 h 1838326"/>
              <a:gd name="connsiteX165" fmla="*/ 1064356 w 5410020"/>
              <a:gd name="connsiteY165" fmla="*/ 1335088 h 1838326"/>
              <a:gd name="connsiteX166" fmla="*/ 1089472 w 5410020"/>
              <a:gd name="connsiteY166" fmla="*/ 1362703 h 1838326"/>
              <a:gd name="connsiteX167" fmla="*/ 1043008 w 5410020"/>
              <a:gd name="connsiteY167" fmla="*/ 1389063 h 1838326"/>
              <a:gd name="connsiteX168" fmla="*/ 1016636 w 5410020"/>
              <a:gd name="connsiteY168" fmla="*/ 1362703 h 1838326"/>
              <a:gd name="connsiteX169" fmla="*/ 1064356 w 5410020"/>
              <a:gd name="connsiteY169" fmla="*/ 1335088 h 1838326"/>
              <a:gd name="connsiteX170" fmla="*/ 5270050 w 5410020"/>
              <a:gd name="connsiteY170" fmla="*/ 1271588 h 1838326"/>
              <a:gd name="connsiteX171" fmla="*/ 5324286 w 5410020"/>
              <a:gd name="connsiteY171" fmla="*/ 1297782 h 1838326"/>
              <a:gd name="connsiteX172" fmla="*/ 5306628 w 5410020"/>
              <a:gd name="connsiteY172" fmla="*/ 1323976 h 1838326"/>
              <a:gd name="connsiteX173" fmla="*/ 5252392 w 5410020"/>
              <a:gd name="connsiteY173" fmla="*/ 1297782 h 1838326"/>
              <a:gd name="connsiteX174" fmla="*/ 5270050 w 5410020"/>
              <a:gd name="connsiteY174" fmla="*/ 1271588 h 1838326"/>
              <a:gd name="connsiteX175" fmla="*/ 5182637 w 5410020"/>
              <a:gd name="connsiteY175" fmla="*/ 1271588 h 1838326"/>
              <a:gd name="connsiteX176" fmla="*/ 5235422 w 5410020"/>
              <a:gd name="connsiteY176" fmla="*/ 1297782 h 1838326"/>
              <a:gd name="connsiteX177" fmla="*/ 5217827 w 5410020"/>
              <a:gd name="connsiteY177" fmla="*/ 1323976 h 1838326"/>
              <a:gd name="connsiteX178" fmla="*/ 5163786 w 5410020"/>
              <a:gd name="connsiteY178" fmla="*/ 1297782 h 1838326"/>
              <a:gd name="connsiteX179" fmla="*/ 5182637 w 5410020"/>
              <a:gd name="connsiteY179" fmla="*/ 1271588 h 1838326"/>
              <a:gd name="connsiteX180" fmla="*/ 5095325 w 5410020"/>
              <a:gd name="connsiteY180" fmla="*/ 1271588 h 1838326"/>
              <a:gd name="connsiteX181" fmla="*/ 5148110 w 5410020"/>
              <a:gd name="connsiteY181" fmla="*/ 1297782 h 1838326"/>
              <a:gd name="connsiteX182" fmla="*/ 5130515 w 5410020"/>
              <a:gd name="connsiteY182" fmla="*/ 1323976 h 1838326"/>
              <a:gd name="connsiteX183" fmla="*/ 5076474 w 5410020"/>
              <a:gd name="connsiteY183" fmla="*/ 1297782 h 1838326"/>
              <a:gd name="connsiteX184" fmla="*/ 5095325 w 5410020"/>
              <a:gd name="connsiteY184" fmla="*/ 1271588 h 1838326"/>
              <a:gd name="connsiteX185" fmla="*/ 5007910 w 5410020"/>
              <a:gd name="connsiteY185" fmla="*/ 1271588 h 1838326"/>
              <a:gd name="connsiteX186" fmla="*/ 5060498 w 5410020"/>
              <a:gd name="connsiteY186" fmla="*/ 1297782 h 1838326"/>
              <a:gd name="connsiteX187" fmla="*/ 5040465 w 5410020"/>
              <a:gd name="connsiteY187" fmla="*/ 1323976 h 1838326"/>
              <a:gd name="connsiteX188" fmla="*/ 4989128 w 5410020"/>
              <a:gd name="connsiteY188" fmla="*/ 1297782 h 1838326"/>
              <a:gd name="connsiteX189" fmla="*/ 5007910 w 5410020"/>
              <a:gd name="connsiteY189" fmla="*/ 1271588 h 1838326"/>
              <a:gd name="connsiteX190" fmla="*/ 4921850 w 5410020"/>
              <a:gd name="connsiteY190" fmla="*/ 1271588 h 1838326"/>
              <a:gd name="connsiteX191" fmla="*/ 4973186 w 5410020"/>
              <a:gd name="connsiteY191" fmla="*/ 1297782 h 1838326"/>
              <a:gd name="connsiteX192" fmla="*/ 4953153 w 5410020"/>
              <a:gd name="connsiteY192" fmla="*/ 1323976 h 1838326"/>
              <a:gd name="connsiteX193" fmla="*/ 4901816 w 5410020"/>
              <a:gd name="connsiteY193" fmla="*/ 1297782 h 1838326"/>
              <a:gd name="connsiteX194" fmla="*/ 4921850 w 5410020"/>
              <a:gd name="connsiteY194" fmla="*/ 1271588 h 1838326"/>
              <a:gd name="connsiteX195" fmla="*/ 4833179 w 5410020"/>
              <a:gd name="connsiteY195" fmla="*/ 1271588 h 1838326"/>
              <a:gd name="connsiteX196" fmla="*/ 4884320 w 5410020"/>
              <a:gd name="connsiteY196" fmla="*/ 1297782 h 1838326"/>
              <a:gd name="connsiteX197" fmla="*/ 4864363 w 5410020"/>
              <a:gd name="connsiteY197" fmla="*/ 1323976 h 1838326"/>
              <a:gd name="connsiteX198" fmla="*/ 4813222 w 5410020"/>
              <a:gd name="connsiteY198" fmla="*/ 1297782 h 1838326"/>
              <a:gd name="connsiteX199" fmla="*/ 4833179 w 5410020"/>
              <a:gd name="connsiteY199" fmla="*/ 1271588 h 1838326"/>
              <a:gd name="connsiteX200" fmla="*/ 4747115 w 5410020"/>
              <a:gd name="connsiteY200" fmla="*/ 1271588 h 1838326"/>
              <a:gd name="connsiteX201" fmla="*/ 4797008 w 5410020"/>
              <a:gd name="connsiteY201" fmla="*/ 1297782 h 1838326"/>
              <a:gd name="connsiteX202" fmla="*/ 4777051 w 5410020"/>
              <a:gd name="connsiteY202" fmla="*/ 1323976 h 1838326"/>
              <a:gd name="connsiteX203" fmla="*/ 4725910 w 5410020"/>
              <a:gd name="connsiteY203" fmla="*/ 1297782 h 1838326"/>
              <a:gd name="connsiteX204" fmla="*/ 4747115 w 5410020"/>
              <a:gd name="connsiteY204" fmla="*/ 1271588 h 1838326"/>
              <a:gd name="connsiteX205" fmla="*/ 4660006 w 5410020"/>
              <a:gd name="connsiteY205" fmla="*/ 1271588 h 1838326"/>
              <a:gd name="connsiteX206" fmla="*/ 4710806 w 5410020"/>
              <a:gd name="connsiteY206" fmla="*/ 1297782 h 1838326"/>
              <a:gd name="connsiteX207" fmla="*/ 4687946 w 5410020"/>
              <a:gd name="connsiteY207" fmla="*/ 1323976 h 1838326"/>
              <a:gd name="connsiteX208" fmla="*/ 4638416 w 5410020"/>
              <a:gd name="connsiteY208" fmla="*/ 1297782 h 1838326"/>
              <a:gd name="connsiteX209" fmla="*/ 4660006 w 5410020"/>
              <a:gd name="connsiteY209" fmla="*/ 1271588 h 1838326"/>
              <a:gd name="connsiteX210" fmla="*/ 4573619 w 5410020"/>
              <a:gd name="connsiteY210" fmla="*/ 1271588 h 1838326"/>
              <a:gd name="connsiteX211" fmla="*/ 4622072 w 5410020"/>
              <a:gd name="connsiteY211" fmla="*/ 1297782 h 1838326"/>
              <a:gd name="connsiteX212" fmla="*/ 4599709 w 5410020"/>
              <a:gd name="connsiteY212" fmla="*/ 1323976 h 1838326"/>
              <a:gd name="connsiteX213" fmla="*/ 4551256 w 5410020"/>
              <a:gd name="connsiteY213" fmla="*/ 1297782 h 1838326"/>
              <a:gd name="connsiteX214" fmla="*/ 4573619 w 5410020"/>
              <a:gd name="connsiteY214" fmla="*/ 1271588 h 1838326"/>
              <a:gd name="connsiteX215" fmla="*/ 2918686 w 5410020"/>
              <a:gd name="connsiteY215" fmla="*/ 1271588 h 1838326"/>
              <a:gd name="connsiteX216" fmla="*/ 2956625 w 5410020"/>
              <a:gd name="connsiteY216" fmla="*/ 1297782 h 1838326"/>
              <a:gd name="connsiteX217" fmla="*/ 2922480 w 5410020"/>
              <a:gd name="connsiteY217" fmla="*/ 1323976 h 1838326"/>
              <a:gd name="connsiteX218" fmla="*/ 2884541 w 5410020"/>
              <a:gd name="connsiteY218" fmla="*/ 1297782 h 1838326"/>
              <a:gd name="connsiteX219" fmla="*/ 2918686 w 5410020"/>
              <a:gd name="connsiteY219" fmla="*/ 1271588 h 1838326"/>
              <a:gd name="connsiteX220" fmla="*/ 2829959 w 5410020"/>
              <a:gd name="connsiteY220" fmla="*/ 1271588 h 1838326"/>
              <a:gd name="connsiteX221" fmla="*/ 2867730 w 5410020"/>
              <a:gd name="connsiteY221" fmla="*/ 1297782 h 1838326"/>
              <a:gd name="connsiteX222" fmla="*/ 2833736 w 5410020"/>
              <a:gd name="connsiteY222" fmla="*/ 1323976 h 1838326"/>
              <a:gd name="connsiteX223" fmla="*/ 2795964 w 5410020"/>
              <a:gd name="connsiteY223" fmla="*/ 1297782 h 1838326"/>
              <a:gd name="connsiteX224" fmla="*/ 2829959 w 5410020"/>
              <a:gd name="connsiteY224" fmla="*/ 1271588 h 1838326"/>
              <a:gd name="connsiteX225" fmla="*/ 2743905 w 5410020"/>
              <a:gd name="connsiteY225" fmla="*/ 1271588 h 1838326"/>
              <a:gd name="connsiteX226" fmla="*/ 2781676 w 5410020"/>
              <a:gd name="connsiteY226" fmla="*/ 1297782 h 1838326"/>
              <a:gd name="connsiteX227" fmla="*/ 2746423 w 5410020"/>
              <a:gd name="connsiteY227" fmla="*/ 1323976 h 1838326"/>
              <a:gd name="connsiteX228" fmla="*/ 2709910 w 5410020"/>
              <a:gd name="connsiteY228" fmla="*/ 1297782 h 1838326"/>
              <a:gd name="connsiteX229" fmla="*/ 2743905 w 5410020"/>
              <a:gd name="connsiteY229" fmla="*/ 1271588 h 1838326"/>
              <a:gd name="connsiteX230" fmla="*/ 2656432 w 5410020"/>
              <a:gd name="connsiteY230" fmla="*/ 1271588 h 1838326"/>
              <a:gd name="connsiteX231" fmla="*/ 2692777 w 5410020"/>
              <a:gd name="connsiteY231" fmla="*/ 1297782 h 1838326"/>
              <a:gd name="connsiteX232" fmla="*/ 2657685 w 5410020"/>
              <a:gd name="connsiteY232" fmla="*/ 1323976 h 1838326"/>
              <a:gd name="connsiteX233" fmla="*/ 2621339 w 5410020"/>
              <a:gd name="connsiteY233" fmla="*/ 1297782 h 1838326"/>
              <a:gd name="connsiteX234" fmla="*/ 2656432 w 5410020"/>
              <a:gd name="connsiteY234" fmla="*/ 1271588 h 1838326"/>
              <a:gd name="connsiteX235" fmla="*/ 1437807 w 5410020"/>
              <a:gd name="connsiteY235" fmla="*/ 1271588 h 1838326"/>
              <a:gd name="connsiteX236" fmla="*/ 1465092 w 5410020"/>
              <a:gd name="connsiteY236" fmla="*/ 1297782 h 1838326"/>
              <a:gd name="connsiteX237" fmla="*/ 1421684 w 5410020"/>
              <a:gd name="connsiteY237" fmla="*/ 1323976 h 1838326"/>
              <a:gd name="connsiteX238" fmla="*/ 1394399 w 5410020"/>
              <a:gd name="connsiteY238" fmla="*/ 1297782 h 1838326"/>
              <a:gd name="connsiteX239" fmla="*/ 1437807 w 5410020"/>
              <a:gd name="connsiteY239" fmla="*/ 1271588 h 1838326"/>
              <a:gd name="connsiteX240" fmla="*/ 1350068 w 5410020"/>
              <a:gd name="connsiteY240" fmla="*/ 1271588 h 1838326"/>
              <a:gd name="connsiteX241" fmla="*/ 1378008 w 5410020"/>
              <a:gd name="connsiteY241" fmla="*/ 1297782 h 1838326"/>
              <a:gd name="connsiteX242" fmla="*/ 1333558 w 5410020"/>
              <a:gd name="connsiteY242" fmla="*/ 1323976 h 1838326"/>
              <a:gd name="connsiteX243" fmla="*/ 1305618 w 5410020"/>
              <a:gd name="connsiteY243" fmla="*/ 1297782 h 1838326"/>
              <a:gd name="connsiteX244" fmla="*/ 1350068 w 5410020"/>
              <a:gd name="connsiteY244" fmla="*/ 1271588 h 1838326"/>
              <a:gd name="connsiteX245" fmla="*/ 1263049 w 5410020"/>
              <a:gd name="connsiteY245" fmla="*/ 1271588 h 1838326"/>
              <a:gd name="connsiteX246" fmla="*/ 1289207 w 5410020"/>
              <a:gd name="connsiteY246" fmla="*/ 1297782 h 1838326"/>
              <a:gd name="connsiteX247" fmla="*/ 1245611 w 5410020"/>
              <a:gd name="connsiteY247" fmla="*/ 1323976 h 1838326"/>
              <a:gd name="connsiteX248" fmla="*/ 1218208 w 5410020"/>
              <a:gd name="connsiteY248" fmla="*/ 1297782 h 1838326"/>
              <a:gd name="connsiteX249" fmla="*/ 1263049 w 5410020"/>
              <a:gd name="connsiteY249" fmla="*/ 1271588 h 1838326"/>
              <a:gd name="connsiteX250" fmla="*/ 1176593 w 5410020"/>
              <a:gd name="connsiteY250" fmla="*/ 1271588 h 1838326"/>
              <a:gd name="connsiteX251" fmla="*/ 1203365 w 5410020"/>
              <a:gd name="connsiteY251" fmla="*/ 1297782 h 1838326"/>
              <a:gd name="connsiteX252" fmla="*/ 1157471 w 5410020"/>
              <a:gd name="connsiteY252" fmla="*/ 1323976 h 1838326"/>
              <a:gd name="connsiteX253" fmla="*/ 1130700 w 5410020"/>
              <a:gd name="connsiteY253" fmla="*/ 1297782 h 1838326"/>
              <a:gd name="connsiteX254" fmla="*/ 1176593 w 5410020"/>
              <a:gd name="connsiteY254" fmla="*/ 1271588 h 1838326"/>
              <a:gd name="connsiteX255" fmla="*/ 1088294 w 5410020"/>
              <a:gd name="connsiteY255" fmla="*/ 1271588 h 1838326"/>
              <a:gd name="connsiteX256" fmla="*/ 1114560 w 5410020"/>
              <a:gd name="connsiteY256" fmla="*/ 1297782 h 1838326"/>
              <a:gd name="connsiteX257" fmla="*/ 1068282 w 5410020"/>
              <a:gd name="connsiteY257" fmla="*/ 1323976 h 1838326"/>
              <a:gd name="connsiteX258" fmla="*/ 1043267 w 5410020"/>
              <a:gd name="connsiteY258" fmla="*/ 1297782 h 1838326"/>
              <a:gd name="connsiteX259" fmla="*/ 1088294 w 5410020"/>
              <a:gd name="connsiteY259" fmla="*/ 1271588 h 1838326"/>
              <a:gd name="connsiteX260" fmla="*/ 5139775 w 5410020"/>
              <a:gd name="connsiteY260" fmla="*/ 1209676 h 1838326"/>
              <a:gd name="connsiteX261" fmla="*/ 5192560 w 5410020"/>
              <a:gd name="connsiteY261" fmla="*/ 1234283 h 1838326"/>
              <a:gd name="connsiteX262" fmla="*/ 5174965 w 5410020"/>
              <a:gd name="connsiteY262" fmla="*/ 1258889 h 1838326"/>
              <a:gd name="connsiteX263" fmla="*/ 5122180 w 5410020"/>
              <a:gd name="connsiteY263" fmla="*/ 1234283 h 1838326"/>
              <a:gd name="connsiteX264" fmla="*/ 5139775 w 5410020"/>
              <a:gd name="connsiteY264" fmla="*/ 1209676 h 1838326"/>
              <a:gd name="connsiteX265" fmla="*/ 5054440 w 5410020"/>
              <a:gd name="connsiteY265" fmla="*/ 1209676 h 1838326"/>
              <a:gd name="connsiteX266" fmla="*/ 5106693 w 5410020"/>
              <a:gd name="connsiteY266" fmla="*/ 1234283 h 1838326"/>
              <a:gd name="connsiteX267" fmla="*/ 5087576 w 5410020"/>
              <a:gd name="connsiteY267" fmla="*/ 1258889 h 1838326"/>
              <a:gd name="connsiteX268" fmla="*/ 5035323 w 5410020"/>
              <a:gd name="connsiteY268" fmla="*/ 1234283 h 1838326"/>
              <a:gd name="connsiteX269" fmla="*/ 5054440 w 5410020"/>
              <a:gd name="connsiteY269" fmla="*/ 1209676 h 1838326"/>
              <a:gd name="connsiteX270" fmla="*/ 4969704 w 5410020"/>
              <a:gd name="connsiteY270" fmla="*/ 1209676 h 1838326"/>
              <a:gd name="connsiteX271" fmla="*/ 5020845 w 5410020"/>
              <a:gd name="connsiteY271" fmla="*/ 1234283 h 1838326"/>
              <a:gd name="connsiteX272" fmla="*/ 5000888 w 5410020"/>
              <a:gd name="connsiteY272" fmla="*/ 1258889 h 1838326"/>
              <a:gd name="connsiteX273" fmla="*/ 4950995 w 5410020"/>
              <a:gd name="connsiteY273" fmla="*/ 1234283 h 1838326"/>
              <a:gd name="connsiteX274" fmla="*/ 4969704 w 5410020"/>
              <a:gd name="connsiteY274" fmla="*/ 1209676 h 1838326"/>
              <a:gd name="connsiteX275" fmla="*/ 4883640 w 5410020"/>
              <a:gd name="connsiteY275" fmla="*/ 1209676 h 1838326"/>
              <a:gd name="connsiteX276" fmla="*/ 4933533 w 5410020"/>
              <a:gd name="connsiteY276" fmla="*/ 1234283 h 1838326"/>
              <a:gd name="connsiteX277" fmla="*/ 4913576 w 5410020"/>
              <a:gd name="connsiteY277" fmla="*/ 1258889 h 1838326"/>
              <a:gd name="connsiteX278" fmla="*/ 4863683 w 5410020"/>
              <a:gd name="connsiteY278" fmla="*/ 1234283 h 1838326"/>
              <a:gd name="connsiteX279" fmla="*/ 4883640 w 5410020"/>
              <a:gd name="connsiteY279" fmla="*/ 1209676 h 1838326"/>
              <a:gd name="connsiteX280" fmla="*/ 4797065 w 5410020"/>
              <a:gd name="connsiteY280" fmla="*/ 1209676 h 1838326"/>
              <a:gd name="connsiteX281" fmla="*/ 4847681 w 5410020"/>
              <a:gd name="connsiteY281" fmla="*/ 1234283 h 1838326"/>
              <a:gd name="connsiteX282" fmla="*/ 4827435 w 5410020"/>
              <a:gd name="connsiteY282" fmla="*/ 1258889 h 1838326"/>
              <a:gd name="connsiteX283" fmla="*/ 4776819 w 5410020"/>
              <a:gd name="connsiteY283" fmla="*/ 1234283 h 1838326"/>
              <a:gd name="connsiteX284" fmla="*/ 4797065 w 5410020"/>
              <a:gd name="connsiteY284" fmla="*/ 1209676 h 1838326"/>
              <a:gd name="connsiteX285" fmla="*/ 4711018 w 5410020"/>
              <a:gd name="connsiteY285" fmla="*/ 1209676 h 1838326"/>
              <a:gd name="connsiteX286" fmla="*/ 4761634 w 5410020"/>
              <a:gd name="connsiteY286" fmla="*/ 1234283 h 1838326"/>
              <a:gd name="connsiteX287" fmla="*/ 4740122 w 5410020"/>
              <a:gd name="connsiteY287" fmla="*/ 1258889 h 1838326"/>
              <a:gd name="connsiteX288" fmla="*/ 4690771 w 5410020"/>
              <a:gd name="connsiteY288" fmla="*/ 1234283 h 1838326"/>
              <a:gd name="connsiteX289" fmla="*/ 4711018 w 5410020"/>
              <a:gd name="connsiteY289" fmla="*/ 1209676 h 1838326"/>
              <a:gd name="connsiteX290" fmla="*/ 4626235 w 5410020"/>
              <a:gd name="connsiteY290" fmla="*/ 1209676 h 1838326"/>
              <a:gd name="connsiteX291" fmla="*/ 4674490 w 5410020"/>
              <a:gd name="connsiteY291" fmla="*/ 1234283 h 1838326"/>
              <a:gd name="connsiteX292" fmla="*/ 4653456 w 5410020"/>
              <a:gd name="connsiteY292" fmla="*/ 1258889 h 1838326"/>
              <a:gd name="connsiteX293" fmla="*/ 4605200 w 5410020"/>
              <a:gd name="connsiteY293" fmla="*/ 1234283 h 1838326"/>
              <a:gd name="connsiteX294" fmla="*/ 4626235 w 5410020"/>
              <a:gd name="connsiteY294" fmla="*/ 1209676 h 1838326"/>
              <a:gd name="connsiteX295" fmla="*/ 4540934 w 5410020"/>
              <a:gd name="connsiteY295" fmla="*/ 1209676 h 1838326"/>
              <a:gd name="connsiteX296" fmla="*/ 4588654 w 5410020"/>
              <a:gd name="connsiteY296" fmla="*/ 1234283 h 1838326"/>
              <a:gd name="connsiteX297" fmla="*/ 4567306 w 5410020"/>
              <a:gd name="connsiteY297" fmla="*/ 1258889 h 1838326"/>
              <a:gd name="connsiteX298" fmla="*/ 4518330 w 5410020"/>
              <a:gd name="connsiteY298" fmla="*/ 1234283 h 1838326"/>
              <a:gd name="connsiteX299" fmla="*/ 4540934 w 5410020"/>
              <a:gd name="connsiteY299" fmla="*/ 1209676 h 1838326"/>
              <a:gd name="connsiteX300" fmla="*/ 4454877 w 5410020"/>
              <a:gd name="connsiteY300" fmla="*/ 1209676 h 1838326"/>
              <a:gd name="connsiteX301" fmla="*/ 4502597 w 5410020"/>
              <a:gd name="connsiteY301" fmla="*/ 1234283 h 1838326"/>
              <a:gd name="connsiteX302" fmla="*/ 4479993 w 5410020"/>
              <a:gd name="connsiteY302" fmla="*/ 1258889 h 1838326"/>
              <a:gd name="connsiteX303" fmla="*/ 4432273 w 5410020"/>
              <a:gd name="connsiteY303" fmla="*/ 1234283 h 1838326"/>
              <a:gd name="connsiteX304" fmla="*/ 4454877 w 5410020"/>
              <a:gd name="connsiteY304" fmla="*/ 1209676 h 1838326"/>
              <a:gd name="connsiteX305" fmla="*/ 1540968 w 5410020"/>
              <a:gd name="connsiteY305" fmla="*/ 1209676 h 1838326"/>
              <a:gd name="connsiteX306" fmla="*/ 1569825 w 5410020"/>
              <a:gd name="connsiteY306" fmla="*/ 1234283 h 1838326"/>
              <a:gd name="connsiteX307" fmla="*/ 1527167 w 5410020"/>
              <a:gd name="connsiteY307" fmla="*/ 1258889 h 1838326"/>
              <a:gd name="connsiteX308" fmla="*/ 1499565 w 5410020"/>
              <a:gd name="connsiteY308" fmla="*/ 1234283 h 1838326"/>
              <a:gd name="connsiteX309" fmla="*/ 1540968 w 5410020"/>
              <a:gd name="connsiteY309" fmla="*/ 1209676 h 1838326"/>
              <a:gd name="connsiteX310" fmla="*/ 3169265 w 5410020"/>
              <a:gd name="connsiteY310" fmla="*/ 1209675 h 1838326"/>
              <a:gd name="connsiteX311" fmla="*/ 3207815 w 5410020"/>
              <a:gd name="connsiteY311" fmla="*/ 1234282 h 1838326"/>
              <a:gd name="connsiteX312" fmla="*/ 3176726 w 5410020"/>
              <a:gd name="connsiteY312" fmla="*/ 1258888 h 1838326"/>
              <a:gd name="connsiteX313" fmla="*/ 3138176 w 5410020"/>
              <a:gd name="connsiteY313" fmla="*/ 1234282 h 1838326"/>
              <a:gd name="connsiteX314" fmla="*/ 3169265 w 5410020"/>
              <a:gd name="connsiteY314" fmla="*/ 1209675 h 1838326"/>
              <a:gd name="connsiteX315" fmla="*/ 2912509 w 5410020"/>
              <a:gd name="connsiteY315" fmla="*/ 1209675 h 1838326"/>
              <a:gd name="connsiteX316" fmla="*/ 2950280 w 5410020"/>
              <a:gd name="connsiteY316" fmla="*/ 1234282 h 1838326"/>
              <a:gd name="connsiteX317" fmla="*/ 2917545 w 5410020"/>
              <a:gd name="connsiteY317" fmla="*/ 1258888 h 1838326"/>
              <a:gd name="connsiteX318" fmla="*/ 2879773 w 5410020"/>
              <a:gd name="connsiteY318" fmla="*/ 1234282 h 1838326"/>
              <a:gd name="connsiteX319" fmla="*/ 2912509 w 5410020"/>
              <a:gd name="connsiteY319" fmla="*/ 1209675 h 1838326"/>
              <a:gd name="connsiteX320" fmla="*/ 2826628 w 5410020"/>
              <a:gd name="connsiteY320" fmla="*/ 1209675 h 1838326"/>
              <a:gd name="connsiteX321" fmla="*/ 2864227 w 5410020"/>
              <a:gd name="connsiteY321" fmla="*/ 1234282 h 1838326"/>
              <a:gd name="connsiteX322" fmla="*/ 2830388 w 5410020"/>
              <a:gd name="connsiteY322" fmla="*/ 1258888 h 1838326"/>
              <a:gd name="connsiteX323" fmla="*/ 2792789 w 5410020"/>
              <a:gd name="connsiteY323" fmla="*/ 1234282 h 1838326"/>
              <a:gd name="connsiteX324" fmla="*/ 2826628 w 5410020"/>
              <a:gd name="connsiteY324" fmla="*/ 1209675 h 1838326"/>
              <a:gd name="connsiteX325" fmla="*/ 2740569 w 5410020"/>
              <a:gd name="connsiteY325" fmla="*/ 1209675 h 1838326"/>
              <a:gd name="connsiteX326" fmla="*/ 2776914 w 5410020"/>
              <a:gd name="connsiteY326" fmla="*/ 1234282 h 1838326"/>
              <a:gd name="connsiteX327" fmla="*/ 2743075 w 5410020"/>
              <a:gd name="connsiteY327" fmla="*/ 1258888 h 1838326"/>
              <a:gd name="connsiteX328" fmla="*/ 2706730 w 5410020"/>
              <a:gd name="connsiteY328" fmla="*/ 1234282 h 1838326"/>
              <a:gd name="connsiteX329" fmla="*/ 2740569 w 5410020"/>
              <a:gd name="connsiteY329" fmla="*/ 1209675 h 1838326"/>
              <a:gd name="connsiteX330" fmla="*/ 2654844 w 5410020"/>
              <a:gd name="connsiteY330" fmla="*/ 1209675 h 1838326"/>
              <a:gd name="connsiteX331" fmla="*/ 2689936 w 5410020"/>
              <a:gd name="connsiteY331" fmla="*/ 1234282 h 1838326"/>
              <a:gd name="connsiteX332" fmla="*/ 2656097 w 5410020"/>
              <a:gd name="connsiteY332" fmla="*/ 1258888 h 1838326"/>
              <a:gd name="connsiteX333" fmla="*/ 2619751 w 5410020"/>
              <a:gd name="connsiteY333" fmla="*/ 1234282 h 1838326"/>
              <a:gd name="connsiteX334" fmla="*/ 2654844 w 5410020"/>
              <a:gd name="connsiteY334" fmla="*/ 1209675 h 1838326"/>
              <a:gd name="connsiteX335" fmla="*/ 1454910 w 5410020"/>
              <a:gd name="connsiteY335" fmla="*/ 1209675 h 1838326"/>
              <a:gd name="connsiteX336" fmla="*/ 1482512 w 5410020"/>
              <a:gd name="connsiteY336" fmla="*/ 1234282 h 1838326"/>
              <a:gd name="connsiteX337" fmla="*/ 1439854 w 5410020"/>
              <a:gd name="connsiteY337" fmla="*/ 1258888 h 1838326"/>
              <a:gd name="connsiteX338" fmla="*/ 1412252 w 5410020"/>
              <a:gd name="connsiteY338" fmla="*/ 1234282 h 1838326"/>
              <a:gd name="connsiteX339" fmla="*/ 1454910 w 5410020"/>
              <a:gd name="connsiteY339" fmla="*/ 1209675 h 1838326"/>
              <a:gd name="connsiteX340" fmla="*/ 1369683 w 5410020"/>
              <a:gd name="connsiteY340" fmla="*/ 1209675 h 1838326"/>
              <a:gd name="connsiteX341" fmla="*/ 1396847 w 5410020"/>
              <a:gd name="connsiteY341" fmla="*/ 1234282 h 1838326"/>
              <a:gd name="connsiteX342" fmla="*/ 1353631 w 5410020"/>
              <a:gd name="connsiteY342" fmla="*/ 1258888 h 1838326"/>
              <a:gd name="connsiteX343" fmla="*/ 1327702 w 5410020"/>
              <a:gd name="connsiteY343" fmla="*/ 1234282 h 1838326"/>
              <a:gd name="connsiteX344" fmla="*/ 1369683 w 5410020"/>
              <a:gd name="connsiteY344" fmla="*/ 1209675 h 1838326"/>
              <a:gd name="connsiteX345" fmla="*/ 1284788 w 5410020"/>
              <a:gd name="connsiteY345" fmla="*/ 1209675 h 1838326"/>
              <a:gd name="connsiteX346" fmla="*/ 1311354 w 5410020"/>
              <a:gd name="connsiteY346" fmla="*/ 1234282 h 1838326"/>
              <a:gd name="connsiteX347" fmla="*/ 1267077 w 5410020"/>
              <a:gd name="connsiteY347" fmla="*/ 1258888 h 1838326"/>
              <a:gd name="connsiteX348" fmla="*/ 1240511 w 5410020"/>
              <a:gd name="connsiteY348" fmla="*/ 1234282 h 1838326"/>
              <a:gd name="connsiteX349" fmla="*/ 1284788 w 5410020"/>
              <a:gd name="connsiteY349" fmla="*/ 1209675 h 1838326"/>
              <a:gd name="connsiteX350" fmla="*/ 1198740 w 5410020"/>
              <a:gd name="connsiteY350" fmla="*/ 1209675 h 1838326"/>
              <a:gd name="connsiteX351" fmla="*/ 1224041 w 5410020"/>
              <a:gd name="connsiteY351" fmla="*/ 1234282 h 1838326"/>
              <a:gd name="connsiteX352" fmla="*/ 1179764 w 5410020"/>
              <a:gd name="connsiteY352" fmla="*/ 1258888 h 1838326"/>
              <a:gd name="connsiteX353" fmla="*/ 1153198 w 5410020"/>
              <a:gd name="connsiteY353" fmla="*/ 1234282 h 1838326"/>
              <a:gd name="connsiteX354" fmla="*/ 1198740 w 5410020"/>
              <a:gd name="connsiteY354" fmla="*/ 1209675 h 1838326"/>
              <a:gd name="connsiteX355" fmla="*/ 1112236 w 5410020"/>
              <a:gd name="connsiteY355" fmla="*/ 1209675 h 1838326"/>
              <a:gd name="connsiteX356" fmla="*/ 1138394 w 5410020"/>
              <a:gd name="connsiteY356" fmla="*/ 1234282 h 1838326"/>
              <a:gd name="connsiteX357" fmla="*/ 1093552 w 5410020"/>
              <a:gd name="connsiteY357" fmla="*/ 1258888 h 1838326"/>
              <a:gd name="connsiteX358" fmla="*/ 1068641 w 5410020"/>
              <a:gd name="connsiteY358" fmla="*/ 1234282 h 1838326"/>
              <a:gd name="connsiteX359" fmla="*/ 1112236 w 5410020"/>
              <a:gd name="connsiteY359" fmla="*/ 1209675 h 1838326"/>
              <a:gd name="connsiteX360" fmla="*/ 5352733 w 5410020"/>
              <a:gd name="connsiteY360" fmla="*/ 1149351 h 1838326"/>
              <a:gd name="connsiteX361" fmla="*/ 5405321 w 5410020"/>
              <a:gd name="connsiteY361" fmla="*/ 1173327 h 1838326"/>
              <a:gd name="connsiteX362" fmla="*/ 5389044 w 5410020"/>
              <a:gd name="connsiteY362" fmla="*/ 1198564 h 1838326"/>
              <a:gd name="connsiteX363" fmla="*/ 5336455 w 5410020"/>
              <a:gd name="connsiteY363" fmla="*/ 1173327 h 1838326"/>
              <a:gd name="connsiteX364" fmla="*/ 5352733 w 5410020"/>
              <a:gd name="connsiteY364" fmla="*/ 1149351 h 1838326"/>
              <a:gd name="connsiteX365" fmla="*/ 5015634 w 5410020"/>
              <a:gd name="connsiteY365" fmla="*/ 1149351 h 1838326"/>
              <a:gd name="connsiteX366" fmla="*/ 5065330 w 5410020"/>
              <a:gd name="connsiteY366" fmla="*/ 1173327 h 1838326"/>
              <a:gd name="connsiteX367" fmla="*/ 5046694 w 5410020"/>
              <a:gd name="connsiteY367" fmla="*/ 1198564 h 1838326"/>
              <a:gd name="connsiteX368" fmla="*/ 4996998 w 5410020"/>
              <a:gd name="connsiteY368" fmla="*/ 1173327 h 1838326"/>
              <a:gd name="connsiteX369" fmla="*/ 5015634 w 5410020"/>
              <a:gd name="connsiteY369" fmla="*/ 1149351 h 1838326"/>
              <a:gd name="connsiteX370" fmla="*/ 4931898 w 5410020"/>
              <a:gd name="connsiteY370" fmla="*/ 1149351 h 1838326"/>
              <a:gd name="connsiteX371" fmla="*/ 4982324 w 5410020"/>
              <a:gd name="connsiteY371" fmla="*/ 1173327 h 1838326"/>
              <a:gd name="connsiteX372" fmla="*/ 4962154 w 5410020"/>
              <a:gd name="connsiteY372" fmla="*/ 1198564 h 1838326"/>
              <a:gd name="connsiteX373" fmla="*/ 4911727 w 5410020"/>
              <a:gd name="connsiteY373" fmla="*/ 1173327 h 1838326"/>
              <a:gd name="connsiteX374" fmla="*/ 4931898 w 5410020"/>
              <a:gd name="connsiteY374" fmla="*/ 1149351 h 1838326"/>
              <a:gd name="connsiteX375" fmla="*/ 4847543 w 5410020"/>
              <a:gd name="connsiteY375" fmla="*/ 1149351 h 1838326"/>
              <a:gd name="connsiteX376" fmla="*/ 4896893 w 5410020"/>
              <a:gd name="connsiteY376" fmla="*/ 1173327 h 1838326"/>
              <a:gd name="connsiteX377" fmla="*/ 4876647 w 5410020"/>
              <a:gd name="connsiteY377" fmla="*/ 1198564 h 1838326"/>
              <a:gd name="connsiteX378" fmla="*/ 4827296 w 5410020"/>
              <a:gd name="connsiteY378" fmla="*/ 1173327 h 1838326"/>
              <a:gd name="connsiteX379" fmla="*/ 4847543 w 5410020"/>
              <a:gd name="connsiteY379" fmla="*/ 1149351 h 1838326"/>
              <a:gd name="connsiteX380" fmla="*/ 4762036 w 5410020"/>
              <a:gd name="connsiteY380" fmla="*/ 1149351 h 1838326"/>
              <a:gd name="connsiteX381" fmla="*/ 4811202 w 5410020"/>
              <a:gd name="connsiteY381" fmla="*/ 1173327 h 1838326"/>
              <a:gd name="connsiteX382" fmla="*/ 4791031 w 5410020"/>
              <a:gd name="connsiteY382" fmla="*/ 1198564 h 1838326"/>
              <a:gd name="connsiteX383" fmla="*/ 4741865 w 5410020"/>
              <a:gd name="connsiteY383" fmla="*/ 1173327 h 1838326"/>
              <a:gd name="connsiteX384" fmla="*/ 4762036 w 5410020"/>
              <a:gd name="connsiteY384" fmla="*/ 1149351 h 1838326"/>
              <a:gd name="connsiteX385" fmla="*/ 4677791 w 5410020"/>
              <a:gd name="connsiteY385" fmla="*/ 1149351 h 1838326"/>
              <a:gd name="connsiteX386" fmla="*/ 4726766 w 5410020"/>
              <a:gd name="connsiteY386" fmla="*/ 1173327 h 1838326"/>
              <a:gd name="connsiteX387" fmla="*/ 4705418 w 5410020"/>
              <a:gd name="connsiteY387" fmla="*/ 1198564 h 1838326"/>
              <a:gd name="connsiteX388" fmla="*/ 4657698 w 5410020"/>
              <a:gd name="connsiteY388" fmla="*/ 1173327 h 1838326"/>
              <a:gd name="connsiteX389" fmla="*/ 4677791 w 5410020"/>
              <a:gd name="connsiteY389" fmla="*/ 1149351 h 1838326"/>
              <a:gd name="connsiteX390" fmla="*/ 4593543 w 5410020"/>
              <a:gd name="connsiteY390" fmla="*/ 1149351 h 1838326"/>
              <a:gd name="connsiteX391" fmla="*/ 4641072 w 5410020"/>
              <a:gd name="connsiteY391" fmla="*/ 1173327 h 1838326"/>
              <a:gd name="connsiteX392" fmla="*/ 4619809 w 5410020"/>
              <a:gd name="connsiteY392" fmla="*/ 1198564 h 1838326"/>
              <a:gd name="connsiteX393" fmla="*/ 4572280 w 5410020"/>
              <a:gd name="connsiteY393" fmla="*/ 1173327 h 1838326"/>
              <a:gd name="connsiteX394" fmla="*/ 4593543 w 5410020"/>
              <a:gd name="connsiteY394" fmla="*/ 1149351 h 1838326"/>
              <a:gd name="connsiteX395" fmla="*/ 4509184 w 5410020"/>
              <a:gd name="connsiteY395" fmla="*/ 1149351 h 1838326"/>
              <a:gd name="connsiteX396" fmla="*/ 4556904 w 5410020"/>
              <a:gd name="connsiteY396" fmla="*/ 1173327 h 1838326"/>
              <a:gd name="connsiteX397" fmla="*/ 4534300 w 5410020"/>
              <a:gd name="connsiteY397" fmla="*/ 1198564 h 1838326"/>
              <a:gd name="connsiteX398" fmla="*/ 4487836 w 5410020"/>
              <a:gd name="connsiteY398" fmla="*/ 1173327 h 1838326"/>
              <a:gd name="connsiteX399" fmla="*/ 4509184 w 5410020"/>
              <a:gd name="connsiteY399" fmla="*/ 1149351 h 1838326"/>
              <a:gd name="connsiteX400" fmla="*/ 3244770 w 5410020"/>
              <a:gd name="connsiteY400" fmla="*/ 1149350 h 1838326"/>
              <a:gd name="connsiteX401" fmla="*/ 3283973 w 5410020"/>
              <a:gd name="connsiteY401" fmla="*/ 1173326 h 1838326"/>
              <a:gd name="connsiteX402" fmla="*/ 3253622 w 5410020"/>
              <a:gd name="connsiteY402" fmla="*/ 1198563 h 1838326"/>
              <a:gd name="connsiteX403" fmla="*/ 3213154 w 5410020"/>
              <a:gd name="connsiteY403" fmla="*/ 1173326 h 1838326"/>
              <a:gd name="connsiteX404" fmla="*/ 3244770 w 5410020"/>
              <a:gd name="connsiteY404" fmla="*/ 1149350 h 1838326"/>
              <a:gd name="connsiteX405" fmla="*/ 3159045 w 5410020"/>
              <a:gd name="connsiteY405" fmla="*/ 1149350 h 1838326"/>
              <a:gd name="connsiteX406" fmla="*/ 3198248 w 5410020"/>
              <a:gd name="connsiteY406" fmla="*/ 1173326 h 1838326"/>
              <a:gd name="connsiteX407" fmla="*/ 3167897 w 5410020"/>
              <a:gd name="connsiteY407" fmla="*/ 1198563 h 1838326"/>
              <a:gd name="connsiteX408" fmla="*/ 3128694 w 5410020"/>
              <a:gd name="connsiteY408" fmla="*/ 1173326 h 1838326"/>
              <a:gd name="connsiteX409" fmla="*/ 3159045 w 5410020"/>
              <a:gd name="connsiteY409" fmla="*/ 1149350 h 1838326"/>
              <a:gd name="connsiteX410" fmla="*/ 2990475 w 5410020"/>
              <a:gd name="connsiteY410" fmla="*/ 1149350 h 1838326"/>
              <a:gd name="connsiteX411" fmla="*/ 3028074 w 5410020"/>
              <a:gd name="connsiteY411" fmla="*/ 1173326 h 1838326"/>
              <a:gd name="connsiteX412" fmla="*/ 2996741 w 5410020"/>
              <a:gd name="connsiteY412" fmla="*/ 1198563 h 1838326"/>
              <a:gd name="connsiteX413" fmla="*/ 2959143 w 5410020"/>
              <a:gd name="connsiteY413" fmla="*/ 1173326 h 1838326"/>
              <a:gd name="connsiteX414" fmla="*/ 2990475 w 5410020"/>
              <a:gd name="connsiteY414" fmla="*/ 1149350 h 1838326"/>
              <a:gd name="connsiteX415" fmla="*/ 2906755 w 5410020"/>
              <a:gd name="connsiteY415" fmla="*/ 1149350 h 1838326"/>
              <a:gd name="connsiteX416" fmla="*/ 2943908 w 5410020"/>
              <a:gd name="connsiteY416" fmla="*/ 1173326 h 1838326"/>
              <a:gd name="connsiteX417" fmla="*/ 2911880 w 5410020"/>
              <a:gd name="connsiteY417" fmla="*/ 1198563 h 1838326"/>
              <a:gd name="connsiteX418" fmla="*/ 2873445 w 5410020"/>
              <a:gd name="connsiteY418" fmla="*/ 1173326 h 1838326"/>
              <a:gd name="connsiteX419" fmla="*/ 2906755 w 5410020"/>
              <a:gd name="connsiteY419" fmla="*/ 1149350 h 1838326"/>
              <a:gd name="connsiteX420" fmla="*/ 2822617 w 5410020"/>
              <a:gd name="connsiteY420" fmla="*/ 1149350 h 1838326"/>
              <a:gd name="connsiteX421" fmla="*/ 2859770 w 5410020"/>
              <a:gd name="connsiteY421" fmla="*/ 1173326 h 1838326"/>
              <a:gd name="connsiteX422" fmla="*/ 2826460 w 5410020"/>
              <a:gd name="connsiteY422" fmla="*/ 1198563 h 1838326"/>
              <a:gd name="connsiteX423" fmla="*/ 2789307 w 5410020"/>
              <a:gd name="connsiteY423" fmla="*/ 1173326 h 1838326"/>
              <a:gd name="connsiteX424" fmla="*/ 2822617 w 5410020"/>
              <a:gd name="connsiteY424" fmla="*/ 1149350 h 1838326"/>
              <a:gd name="connsiteX425" fmla="*/ 2738333 w 5410020"/>
              <a:gd name="connsiteY425" fmla="*/ 1149350 h 1838326"/>
              <a:gd name="connsiteX426" fmla="*/ 2774052 w 5410020"/>
              <a:gd name="connsiteY426" fmla="*/ 1173326 h 1838326"/>
              <a:gd name="connsiteX427" fmla="*/ 2740884 w 5410020"/>
              <a:gd name="connsiteY427" fmla="*/ 1198563 h 1838326"/>
              <a:gd name="connsiteX428" fmla="*/ 2703889 w 5410020"/>
              <a:gd name="connsiteY428" fmla="*/ 1173326 h 1838326"/>
              <a:gd name="connsiteX429" fmla="*/ 2738333 w 5410020"/>
              <a:gd name="connsiteY429" fmla="*/ 1149350 h 1838326"/>
              <a:gd name="connsiteX430" fmla="*/ 2654041 w 5410020"/>
              <a:gd name="connsiteY430" fmla="*/ 1149350 h 1838326"/>
              <a:gd name="connsiteX431" fmla="*/ 2689601 w 5410020"/>
              <a:gd name="connsiteY431" fmla="*/ 1173326 h 1838326"/>
              <a:gd name="connsiteX432" fmla="*/ 2655311 w 5410020"/>
              <a:gd name="connsiteY432" fmla="*/ 1198563 h 1838326"/>
              <a:gd name="connsiteX433" fmla="*/ 2619751 w 5410020"/>
              <a:gd name="connsiteY433" fmla="*/ 1173326 h 1838326"/>
              <a:gd name="connsiteX434" fmla="*/ 2654041 w 5410020"/>
              <a:gd name="connsiteY434" fmla="*/ 1149350 h 1838326"/>
              <a:gd name="connsiteX435" fmla="*/ 1641122 w 5410020"/>
              <a:gd name="connsiteY435" fmla="*/ 1149350 h 1838326"/>
              <a:gd name="connsiteX436" fmla="*/ 1669853 w 5410020"/>
              <a:gd name="connsiteY436" fmla="*/ 1173326 h 1838326"/>
              <a:gd name="connsiteX437" fmla="*/ 1629880 w 5410020"/>
              <a:gd name="connsiteY437" fmla="*/ 1198563 h 1838326"/>
              <a:gd name="connsiteX438" fmla="*/ 1601148 w 5410020"/>
              <a:gd name="connsiteY438" fmla="*/ 1173326 h 1838326"/>
              <a:gd name="connsiteX439" fmla="*/ 1641122 w 5410020"/>
              <a:gd name="connsiteY439" fmla="*/ 1149350 h 1838326"/>
              <a:gd name="connsiteX440" fmla="*/ 1556646 w 5410020"/>
              <a:gd name="connsiteY440" fmla="*/ 1149350 h 1838326"/>
              <a:gd name="connsiteX441" fmla="*/ 1585378 w 5410020"/>
              <a:gd name="connsiteY441" fmla="*/ 1173326 h 1838326"/>
              <a:gd name="connsiteX442" fmla="*/ 1544155 w 5410020"/>
              <a:gd name="connsiteY442" fmla="*/ 1198563 h 1838326"/>
              <a:gd name="connsiteX443" fmla="*/ 1516673 w 5410020"/>
              <a:gd name="connsiteY443" fmla="*/ 1173326 h 1838326"/>
              <a:gd name="connsiteX444" fmla="*/ 1556646 w 5410020"/>
              <a:gd name="connsiteY444" fmla="*/ 1149350 h 1838326"/>
              <a:gd name="connsiteX445" fmla="*/ 1472508 w 5410020"/>
              <a:gd name="connsiteY445" fmla="*/ 1149350 h 1838326"/>
              <a:gd name="connsiteX446" fmla="*/ 1499990 w 5410020"/>
              <a:gd name="connsiteY446" fmla="*/ 1173326 h 1838326"/>
              <a:gd name="connsiteX447" fmla="*/ 1458767 w 5410020"/>
              <a:gd name="connsiteY447" fmla="*/ 1198563 h 1838326"/>
              <a:gd name="connsiteX448" fmla="*/ 1431285 w 5410020"/>
              <a:gd name="connsiteY448" fmla="*/ 1173326 h 1838326"/>
              <a:gd name="connsiteX449" fmla="*/ 1472508 w 5410020"/>
              <a:gd name="connsiteY449" fmla="*/ 1149350 h 1838326"/>
              <a:gd name="connsiteX450" fmla="*/ 1388235 w 5410020"/>
              <a:gd name="connsiteY450" fmla="*/ 1149350 h 1838326"/>
              <a:gd name="connsiteX451" fmla="*/ 1415837 w 5410020"/>
              <a:gd name="connsiteY451" fmla="*/ 1173326 h 1838326"/>
              <a:gd name="connsiteX452" fmla="*/ 1373179 w 5410020"/>
              <a:gd name="connsiteY452" fmla="*/ 1198563 h 1838326"/>
              <a:gd name="connsiteX453" fmla="*/ 1345577 w 5410020"/>
              <a:gd name="connsiteY453" fmla="*/ 1173326 h 1838326"/>
              <a:gd name="connsiteX454" fmla="*/ 1388235 w 5410020"/>
              <a:gd name="connsiteY454" fmla="*/ 1149350 h 1838326"/>
              <a:gd name="connsiteX455" fmla="*/ 1303965 w 5410020"/>
              <a:gd name="connsiteY455" fmla="*/ 1149350 h 1838326"/>
              <a:gd name="connsiteX456" fmla="*/ 1330423 w 5410020"/>
              <a:gd name="connsiteY456" fmla="*/ 1173326 h 1838326"/>
              <a:gd name="connsiteX457" fmla="*/ 1287586 w 5410020"/>
              <a:gd name="connsiteY457" fmla="*/ 1198563 h 1838326"/>
              <a:gd name="connsiteX458" fmla="*/ 1261128 w 5410020"/>
              <a:gd name="connsiteY458" fmla="*/ 1173326 h 1838326"/>
              <a:gd name="connsiteX459" fmla="*/ 1303965 w 5410020"/>
              <a:gd name="connsiteY459" fmla="*/ 1149350 h 1838326"/>
              <a:gd name="connsiteX460" fmla="*/ 1220105 w 5410020"/>
              <a:gd name="connsiteY460" fmla="*/ 1149350 h 1838326"/>
              <a:gd name="connsiteX461" fmla="*/ 1244800 w 5410020"/>
              <a:gd name="connsiteY461" fmla="*/ 1173326 h 1838326"/>
              <a:gd name="connsiteX462" fmla="*/ 1202819 w 5410020"/>
              <a:gd name="connsiteY462" fmla="*/ 1198563 h 1838326"/>
              <a:gd name="connsiteX463" fmla="*/ 1176890 w 5410020"/>
              <a:gd name="connsiteY463" fmla="*/ 1173326 h 1838326"/>
              <a:gd name="connsiteX464" fmla="*/ 1220105 w 5410020"/>
              <a:gd name="connsiteY464" fmla="*/ 1149350 h 1838326"/>
              <a:gd name="connsiteX465" fmla="*/ 1135967 w 5410020"/>
              <a:gd name="connsiteY465" fmla="*/ 1149350 h 1838326"/>
              <a:gd name="connsiteX466" fmla="*/ 1160662 w 5410020"/>
              <a:gd name="connsiteY466" fmla="*/ 1173326 h 1838326"/>
              <a:gd name="connsiteX467" fmla="*/ 1117446 w 5410020"/>
              <a:gd name="connsiteY467" fmla="*/ 1198563 h 1838326"/>
              <a:gd name="connsiteX468" fmla="*/ 1092752 w 5410020"/>
              <a:gd name="connsiteY468" fmla="*/ 1173326 h 1838326"/>
              <a:gd name="connsiteX469" fmla="*/ 1135967 w 5410020"/>
              <a:gd name="connsiteY469" fmla="*/ 1149350 h 1838326"/>
              <a:gd name="connsiteX470" fmla="*/ 4976675 w 5410020"/>
              <a:gd name="connsiteY470" fmla="*/ 1090613 h 1838326"/>
              <a:gd name="connsiteX471" fmla="*/ 5027102 w 5410020"/>
              <a:gd name="connsiteY471" fmla="*/ 1113172 h 1838326"/>
              <a:gd name="connsiteX472" fmla="*/ 5008192 w 5410020"/>
              <a:gd name="connsiteY472" fmla="*/ 1138238 h 1838326"/>
              <a:gd name="connsiteX473" fmla="*/ 4959026 w 5410020"/>
              <a:gd name="connsiteY473" fmla="*/ 1113172 h 1838326"/>
              <a:gd name="connsiteX474" fmla="*/ 4976675 w 5410020"/>
              <a:gd name="connsiteY474" fmla="*/ 1090613 h 1838326"/>
              <a:gd name="connsiteX475" fmla="*/ 4894023 w 5410020"/>
              <a:gd name="connsiteY475" fmla="*/ 1090613 h 1838326"/>
              <a:gd name="connsiteX476" fmla="*/ 4942999 w 5410020"/>
              <a:gd name="connsiteY476" fmla="*/ 1113172 h 1838326"/>
              <a:gd name="connsiteX477" fmla="*/ 4924162 w 5410020"/>
              <a:gd name="connsiteY477" fmla="*/ 1138238 h 1838326"/>
              <a:gd name="connsiteX478" fmla="*/ 4875186 w 5410020"/>
              <a:gd name="connsiteY478" fmla="*/ 1113172 h 1838326"/>
              <a:gd name="connsiteX479" fmla="*/ 4894023 w 5410020"/>
              <a:gd name="connsiteY479" fmla="*/ 1090613 h 1838326"/>
              <a:gd name="connsiteX480" fmla="*/ 4811367 w 5410020"/>
              <a:gd name="connsiteY480" fmla="*/ 1090613 h 1838326"/>
              <a:gd name="connsiteX481" fmla="*/ 4860147 w 5410020"/>
              <a:gd name="connsiteY481" fmla="*/ 1113172 h 1838326"/>
              <a:gd name="connsiteX482" fmla="*/ 4840135 w 5410020"/>
              <a:gd name="connsiteY482" fmla="*/ 1138238 h 1838326"/>
              <a:gd name="connsiteX483" fmla="*/ 4792606 w 5410020"/>
              <a:gd name="connsiteY483" fmla="*/ 1113172 h 1838326"/>
              <a:gd name="connsiteX484" fmla="*/ 4811367 w 5410020"/>
              <a:gd name="connsiteY484" fmla="*/ 1090613 h 1838326"/>
              <a:gd name="connsiteX485" fmla="*/ 4728591 w 5410020"/>
              <a:gd name="connsiteY485" fmla="*/ 1090613 h 1838326"/>
              <a:gd name="connsiteX486" fmla="*/ 4777566 w 5410020"/>
              <a:gd name="connsiteY486" fmla="*/ 1113172 h 1838326"/>
              <a:gd name="connsiteX487" fmla="*/ 4756218 w 5410020"/>
              <a:gd name="connsiteY487" fmla="*/ 1138238 h 1838326"/>
              <a:gd name="connsiteX488" fmla="*/ 4708498 w 5410020"/>
              <a:gd name="connsiteY488" fmla="*/ 1113172 h 1838326"/>
              <a:gd name="connsiteX489" fmla="*/ 4728591 w 5410020"/>
              <a:gd name="connsiteY489" fmla="*/ 1090613 h 1838326"/>
              <a:gd name="connsiteX490" fmla="*/ 4644872 w 5410020"/>
              <a:gd name="connsiteY490" fmla="*/ 1090613 h 1838326"/>
              <a:gd name="connsiteX491" fmla="*/ 4693315 w 5410020"/>
              <a:gd name="connsiteY491" fmla="*/ 1113172 h 1838326"/>
              <a:gd name="connsiteX492" fmla="*/ 4672918 w 5410020"/>
              <a:gd name="connsiteY492" fmla="*/ 1138238 h 1838326"/>
              <a:gd name="connsiteX493" fmla="*/ 4624475 w 5410020"/>
              <a:gd name="connsiteY493" fmla="*/ 1113172 h 1838326"/>
              <a:gd name="connsiteX494" fmla="*/ 4644872 w 5410020"/>
              <a:gd name="connsiteY494" fmla="*/ 1090613 h 1838326"/>
              <a:gd name="connsiteX495" fmla="*/ 4561679 w 5410020"/>
              <a:gd name="connsiteY495" fmla="*/ 1090613 h 1838326"/>
              <a:gd name="connsiteX496" fmla="*/ 4609011 w 5410020"/>
              <a:gd name="connsiteY496" fmla="*/ 1113172 h 1838326"/>
              <a:gd name="connsiteX497" fmla="*/ 4587836 w 5410020"/>
              <a:gd name="connsiteY497" fmla="*/ 1138238 h 1838326"/>
              <a:gd name="connsiteX498" fmla="*/ 4540504 w 5410020"/>
              <a:gd name="connsiteY498" fmla="*/ 1113172 h 1838326"/>
              <a:gd name="connsiteX499" fmla="*/ 4561679 w 5410020"/>
              <a:gd name="connsiteY499" fmla="*/ 1090613 h 1838326"/>
              <a:gd name="connsiteX500" fmla="*/ 3233841 w 5410020"/>
              <a:gd name="connsiteY500" fmla="*/ 1090613 h 1838326"/>
              <a:gd name="connsiteX501" fmla="*/ 3272871 w 5410020"/>
              <a:gd name="connsiteY501" fmla="*/ 1113172 h 1838326"/>
              <a:gd name="connsiteX502" fmla="*/ 3242654 w 5410020"/>
              <a:gd name="connsiteY502" fmla="*/ 1138238 h 1838326"/>
              <a:gd name="connsiteX503" fmla="*/ 3203623 w 5410020"/>
              <a:gd name="connsiteY503" fmla="*/ 1113172 h 1838326"/>
              <a:gd name="connsiteX504" fmla="*/ 3233841 w 5410020"/>
              <a:gd name="connsiteY504" fmla="*/ 1090613 h 1838326"/>
              <a:gd name="connsiteX505" fmla="*/ 3068262 w 5410020"/>
              <a:gd name="connsiteY505" fmla="*/ 1090613 h 1838326"/>
              <a:gd name="connsiteX506" fmla="*/ 3105861 w 5410020"/>
              <a:gd name="connsiteY506" fmla="*/ 1113172 h 1838326"/>
              <a:gd name="connsiteX507" fmla="*/ 3074528 w 5410020"/>
              <a:gd name="connsiteY507" fmla="*/ 1138238 h 1838326"/>
              <a:gd name="connsiteX508" fmla="*/ 3038183 w 5410020"/>
              <a:gd name="connsiteY508" fmla="*/ 1113172 h 1838326"/>
              <a:gd name="connsiteX509" fmla="*/ 3068262 w 5410020"/>
              <a:gd name="connsiteY509" fmla="*/ 1090613 h 1838326"/>
              <a:gd name="connsiteX510" fmla="*/ 2984125 w 5410020"/>
              <a:gd name="connsiteY510" fmla="*/ 1090613 h 1838326"/>
              <a:gd name="connsiteX511" fmla="*/ 3020471 w 5410020"/>
              <a:gd name="connsiteY511" fmla="*/ 1113172 h 1838326"/>
              <a:gd name="connsiteX512" fmla="*/ 2989138 w 5410020"/>
              <a:gd name="connsiteY512" fmla="*/ 1138238 h 1838326"/>
              <a:gd name="connsiteX513" fmla="*/ 2952793 w 5410020"/>
              <a:gd name="connsiteY513" fmla="*/ 1113172 h 1838326"/>
              <a:gd name="connsiteX514" fmla="*/ 2984125 w 5410020"/>
              <a:gd name="connsiteY514" fmla="*/ 1090613 h 1838326"/>
              <a:gd name="connsiteX515" fmla="*/ 2901420 w 5410020"/>
              <a:gd name="connsiteY515" fmla="*/ 1090613 h 1838326"/>
              <a:gd name="connsiteX516" fmla="*/ 2937592 w 5410020"/>
              <a:gd name="connsiteY516" fmla="*/ 1113172 h 1838326"/>
              <a:gd name="connsiteX517" fmla="*/ 2905162 w 5410020"/>
              <a:gd name="connsiteY517" fmla="*/ 1138238 h 1838326"/>
              <a:gd name="connsiteX518" fmla="*/ 2870237 w 5410020"/>
              <a:gd name="connsiteY518" fmla="*/ 1113172 h 1838326"/>
              <a:gd name="connsiteX519" fmla="*/ 2901420 w 5410020"/>
              <a:gd name="connsiteY519" fmla="*/ 1090613 h 1838326"/>
              <a:gd name="connsiteX520" fmla="*/ 2818529 w 5410020"/>
              <a:gd name="connsiteY520" fmla="*/ 1090613 h 1838326"/>
              <a:gd name="connsiteX521" fmla="*/ 2853454 w 5410020"/>
              <a:gd name="connsiteY521" fmla="*/ 1113172 h 1838326"/>
              <a:gd name="connsiteX522" fmla="*/ 2821024 w 5410020"/>
              <a:gd name="connsiteY522" fmla="*/ 1138238 h 1838326"/>
              <a:gd name="connsiteX523" fmla="*/ 2786099 w 5410020"/>
              <a:gd name="connsiteY523" fmla="*/ 1113172 h 1838326"/>
              <a:gd name="connsiteX524" fmla="*/ 2818529 w 5410020"/>
              <a:gd name="connsiteY524" fmla="*/ 1090613 h 1838326"/>
              <a:gd name="connsiteX525" fmla="*/ 2735812 w 5410020"/>
              <a:gd name="connsiteY525" fmla="*/ 1090613 h 1838326"/>
              <a:gd name="connsiteX526" fmla="*/ 2770564 w 5410020"/>
              <a:gd name="connsiteY526" fmla="*/ 1113172 h 1838326"/>
              <a:gd name="connsiteX527" fmla="*/ 2738294 w 5410020"/>
              <a:gd name="connsiteY527" fmla="*/ 1138238 h 1838326"/>
              <a:gd name="connsiteX528" fmla="*/ 2703542 w 5410020"/>
              <a:gd name="connsiteY528" fmla="*/ 1113172 h 1838326"/>
              <a:gd name="connsiteX529" fmla="*/ 2735812 w 5410020"/>
              <a:gd name="connsiteY529" fmla="*/ 1090613 h 1838326"/>
              <a:gd name="connsiteX530" fmla="*/ 2653262 w 5410020"/>
              <a:gd name="connsiteY530" fmla="*/ 1090613 h 1838326"/>
              <a:gd name="connsiteX531" fmla="*/ 2686773 w 5410020"/>
              <a:gd name="connsiteY531" fmla="*/ 1113172 h 1838326"/>
              <a:gd name="connsiteX532" fmla="*/ 2654503 w 5410020"/>
              <a:gd name="connsiteY532" fmla="*/ 1138238 h 1838326"/>
              <a:gd name="connsiteX533" fmla="*/ 2619751 w 5410020"/>
              <a:gd name="connsiteY533" fmla="*/ 1113172 h 1838326"/>
              <a:gd name="connsiteX534" fmla="*/ 2653262 w 5410020"/>
              <a:gd name="connsiteY534" fmla="*/ 1090613 h 1838326"/>
              <a:gd name="connsiteX535" fmla="*/ 2570366 w 5410020"/>
              <a:gd name="connsiteY535" fmla="*/ 1090613 h 1838326"/>
              <a:gd name="connsiteX536" fmla="*/ 2603877 w 5410020"/>
              <a:gd name="connsiteY536" fmla="*/ 1113172 h 1838326"/>
              <a:gd name="connsiteX537" fmla="*/ 2570366 w 5410020"/>
              <a:gd name="connsiteY537" fmla="*/ 1138238 h 1838326"/>
              <a:gd name="connsiteX538" fmla="*/ 2536855 w 5410020"/>
              <a:gd name="connsiteY538" fmla="*/ 1113172 h 1838326"/>
              <a:gd name="connsiteX539" fmla="*/ 2570366 w 5410020"/>
              <a:gd name="connsiteY539" fmla="*/ 1090613 h 1838326"/>
              <a:gd name="connsiteX540" fmla="*/ 1656273 w 5410020"/>
              <a:gd name="connsiteY540" fmla="*/ 1090613 h 1838326"/>
              <a:gd name="connsiteX541" fmla="*/ 1685360 w 5410020"/>
              <a:gd name="connsiteY541" fmla="*/ 1113172 h 1838326"/>
              <a:gd name="connsiteX542" fmla="*/ 1644892 w 5410020"/>
              <a:gd name="connsiteY542" fmla="*/ 1138238 h 1838326"/>
              <a:gd name="connsiteX543" fmla="*/ 1615805 w 5410020"/>
              <a:gd name="connsiteY543" fmla="*/ 1113172 h 1838326"/>
              <a:gd name="connsiteX544" fmla="*/ 1656273 w 5410020"/>
              <a:gd name="connsiteY544" fmla="*/ 1090613 h 1838326"/>
              <a:gd name="connsiteX545" fmla="*/ 1573588 w 5410020"/>
              <a:gd name="connsiteY545" fmla="*/ 1090613 h 1838326"/>
              <a:gd name="connsiteX546" fmla="*/ 1601528 w 5410020"/>
              <a:gd name="connsiteY546" fmla="*/ 1113172 h 1838326"/>
              <a:gd name="connsiteX547" fmla="*/ 1560888 w 5410020"/>
              <a:gd name="connsiteY547" fmla="*/ 1138238 h 1838326"/>
              <a:gd name="connsiteX548" fmla="*/ 1532948 w 5410020"/>
              <a:gd name="connsiteY548" fmla="*/ 1113172 h 1838326"/>
              <a:gd name="connsiteX549" fmla="*/ 1573588 w 5410020"/>
              <a:gd name="connsiteY549" fmla="*/ 1090613 h 1838326"/>
              <a:gd name="connsiteX550" fmla="*/ 1489971 w 5410020"/>
              <a:gd name="connsiteY550" fmla="*/ 1090613 h 1838326"/>
              <a:gd name="connsiteX551" fmla="*/ 1517453 w 5410020"/>
              <a:gd name="connsiteY551" fmla="*/ 1113172 h 1838326"/>
              <a:gd name="connsiteX552" fmla="*/ 1476230 w 5410020"/>
              <a:gd name="connsiteY552" fmla="*/ 1138238 h 1838326"/>
              <a:gd name="connsiteX553" fmla="*/ 1448748 w 5410020"/>
              <a:gd name="connsiteY553" fmla="*/ 1113172 h 1838326"/>
              <a:gd name="connsiteX554" fmla="*/ 1489971 w 5410020"/>
              <a:gd name="connsiteY554" fmla="*/ 1090613 h 1838326"/>
              <a:gd name="connsiteX555" fmla="*/ 1407083 w 5410020"/>
              <a:gd name="connsiteY555" fmla="*/ 1090613 h 1838326"/>
              <a:gd name="connsiteX556" fmla="*/ 1433315 w 5410020"/>
              <a:gd name="connsiteY556" fmla="*/ 1113172 h 1838326"/>
              <a:gd name="connsiteX557" fmla="*/ 1392092 w 5410020"/>
              <a:gd name="connsiteY557" fmla="*/ 1138238 h 1838326"/>
              <a:gd name="connsiteX558" fmla="*/ 1365860 w 5410020"/>
              <a:gd name="connsiteY558" fmla="*/ 1113172 h 1838326"/>
              <a:gd name="connsiteX559" fmla="*/ 1407083 w 5410020"/>
              <a:gd name="connsiteY559" fmla="*/ 1090613 h 1838326"/>
              <a:gd name="connsiteX560" fmla="*/ 1324533 w 5410020"/>
              <a:gd name="connsiteY560" fmla="*/ 1090613 h 1838326"/>
              <a:gd name="connsiteX561" fmla="*/ 1350765 w 5410020"/>
              <a:gd name="connsiteY561" fmla="*/ 1113172 h 1838326"/>
              <a:gd name="connsiteX562" fmla="*/ 1308293 w 5410020"/>
              <a:gd name="connsiteY562" fmla="*/ 1138238 h 1838326"/>
              <a:gd name="connsiteX563" fmla="*/ 1282060 w 5410020"/>
              <a:gd name="connsiteY563" fmla="*/ 1113172 h 1838326"/>
              <a:gd name="connsiteX564" fmla="*/ 1324533 w 5410020"/>
              <a:gd name="connsiteY564" fmla="*/ 1090613 h 1838326"/>
              <a:gd name="connsiteX565" fmla="*/ 1241852 w 5410020"/>
              <a:gd name="connsiteY565" fmla="*/ 1090613 h 1838326"/>
              <a:gd name="connsiteX566" fmla="*/ 1266945 w 5410020"/>
              <a:gd name="connsiteY566" fmla="*/ 1113172 h 1838326"/>
              <a:gd name="connsiteX567" fmla="*/ 1224287 w 5410020"/>
              <a:gd name="connsiteY567" fmla="*/ 1138238 h 1838326"/>
              <a:gd name="connsiteX568" fmla="*/ 1199194 w 5410020"/>
              <a:gd name="connsiteY568" fmla="*/ 1113172 h 1838326"/>
              <a:gd name="connsiteX569" fmla="*/ 1241852 w 5410020"/>
              <a:gd name="connsiteY569" fmla="*/ 1090613 h 1838326"/>
              <a:gd name="connsiteX570" fmla="*/ 1159175 w 5410020"/>
              <a:gd name="connsiteY570" fmla="*/ 1090613 h 1838326"/>
              <a:gd name="connsiteX571" fmla="*/ 1184373 w 5410020"/>
              <a:gd name="connsiteY571" fmla="*/ 1113172 h 1838326"/>
              <a:gd name="connsiteX572" fmla="*/ 1140276 w 5410020"/>
              <a:gd name="connsiteY572" fmla="*/ 1138238 h 1838326"/>
              <a:gd name="connsiteX573" fmla="*/ 1115078 w 5410020"/>
              <a:gd name="connsiteY573" fmla="*/ 1113172 h 1838326"/>
              <a:gd name="connsiteX574" fmla="*/ 1159175 w 5410020"/>
              <a:gd name="connsiteY574" fmla="*/ 1090613 h 1838326"/>
              <a:gd name="connsiteX575" fmla="*/ 1076298 w 5410020"/>
              <a:gd name="connsiteY575" fmla="*/ 1090613 h 1838326"/>
              <a:gd name="connsiteX576" fmla="*/ 1100236 w 5410020"/>
              <a:gd name="connsiteY576" fmla="*/ 1113172 h 1838326"/>
              <a:gd name="connsiteX577" fmla="*/ 1056139 w 5410020"/>
              <a:gd name="connsiteY577" fmla="*/ 1138238 h 1838326"/>
              <a:gd name="connsiteX578" fmla="*/ 1032200 w 5410020"/>
              <a:gd name="connsiteY578" fmla="*/ 1113172 h 1838326"/>
              <a:gd name="connsiteX579" fmla="*/ 1076298 w 5410020"/>
              <a:gd name="connsiteY579" fmla="*/ 1090613 h 1838326"/>
              <a:gd name="connsiteX580" fmla="*/ 4858992 w 5410020"/>
              <a:gd name="connsiteY580" fmla="*/ 1035051 h 1838326"/>
              <a:gd name="connsiteX581" fmla="*/ 4906521 w 5410020"/>
              <a:gd name="connsiteY581" fmla="*/ 1057276 h 1838326"/>
              <a:gd name="connsiteX582" fmla="*/ 4887760 w 5410020"/>
              <a:gd name="connsiteY582" fmla="*/ 1079501 h 1838326"/>
              <a:gd name="connsiteX583" fmla="*/ 4840231 w 5410020"/>
              <a:gd name="connsiteY583" fmla="*/ 1057276 h 1838326"/>
              <a:gd name="connsiteX584" fmla="*/ 4858992 w 5410020"/>
              <a:gd name="connsiteY584" fmla="*/ 1035051 h 1838326"/>
              <a:gd name="connsiteX585" fmla="*/ 4695029 w 5410020"/>
              <a:gd name="connsiteY585" fmla="*/ 1035051 h 1838326"/>
              <a:gd name="connsiteX586" fmla="*/ 4741116 w 5410020"/>
              <a:gd name="connsiteY586" fmla="*/ 1057276 h 1838326"/>
              <a:gd name="connsiteX587" fmla="*/ 4721186 w 5410020"/>
              <a:gd name="connsiteY587" fmla="*/ 1079501 h 1838326"/>
              <a:gd name="connsiteX588" fmla="*/ 4675100 w 5410020"/>
              <a:gd name="connsiteY588" fmla="*/ 1057276 h 1838326"/>
              <a:gd name="connsiteX589" fmla="*/ 4695029 w 5410020"/>
              <a:gd name="connsiteY589" fmla="*/ 1035051 h 1838326"/>
              <a:gd name="connsiteX590" fmla="*/ 3060509 w 5410020"/>
              <a:gd name="connsiteY590" fmla="*/ 1035050 h 1838326"/>
              <a:gd name="connsiteX591" fmla="*/ 3096682 w 5410020"/>
              <a:gd name="connsiteY591" fmla="*/ 1057275 h 1838326"/>
              <a:gd name="connsiteX592" fmla="*/ 3066746 w 5410020"/>
              <a:gd name="connsiteY592" fmla="*/ 1079500 h 1838326"/>
              <a:gd name="connsiteX593" fmla="*/ 3030574 w 5410020"/>
              <a:gd name="connsiteY593" fmla="*/ 1057275 h 1838326"/>
              <a:gd name="connsiteX594" fmla="*/ 3060509 w 5410020"/>
              <a:gd name="connsiteY594" fmla="*/ 1035050 h 1838326"/>
              <a:gd name="connsiteX595" fmla="*/ 2978357 w 5410020"/>
              <a:gd name="connsiteY595" fmla="*/ 1035050 h 1838326"/>
              <a:gd name="connsiteX596" fmla="*/ 3015352 w 5410020"/>
              <a:gd name="connsiteY596" fmla="*/ 1057275 h 1838326"/>
              <a:gd name="connsiteX597" fmla="*/ 2983460 w 5410020"/>
              <a:gd name="connsiteY597" fmla="*/ 1079500 h 1838326"/>
              <a:gd name="connsiteX598" fmla="*/ 2946465 w 5410020"/>
              <a:gd name="connsiteY598" fmla="*/ 1057275 h 1838326"/>
              <a:gd name="connsiteX599" fmla="*/ 2978357 w 5410020"/>
              <a:gd name="connsiteY599" fmla="*/ 1035050 h 1838326"/>
              <a:gd name="connsiteX600" fmla="*/ 2896496 w 5410020"/>
              <a:gd name="connsiteY600" fmla="*/ 1035050 h 1838326"/>
              <a:gd name="connsiteX601" fmla="*/ 2931248 w 5410020"/>
              <a:gd name="connsiteY601" fmla="*/ 1057275 h 1838326"/>
              <a:gd name="connsiteX602" fmla="*/ 2900219 w 5410020"/>
              <a:gd name="connsiteY602" fmla="*/ 1079500 h 1838326"/>
              <a:gd name="connsiteX603" fmla="*/ 2865467 w 5410020"/>
              <a:gd name="connsiteY603" fmla="*/ 1057275 h 1838326"/>
              <a:gd name="connsiteX604" fmla="*/ 2896496 w 5410020"/>
              <a:gd name="connsiteY604" fmla="*/ 1035050 h 1838326"/>
              <a:gd name="connsiteX605" fmla="*/ 2814696 w 5410020"/>
              <a:gd name="connsiteY605" fmla="*/ 1035050 h 1838326"/>
              <a:gd name="connsiteX606" fmla="*/ 2850256 w 5410020"/>
              <a:gd name="connsiteY606" fmla="*/ 1057275 h 1838326"/>
              <a:gd name="connsiteX607" fmla="*/ 2817236 w 5410020"/>
              <a:gd name="connsiteY607" fmla="*/ 1079500 h 1838326"/>
              <a:gd name="connsiteX608" fmla="*/ 2781676 w 5410020"/>
              <a:gd name="connsiteY608" fmla="*/ 1057275 h 1838326"/>
              <a:gd name="connsiteX609" fmla="*/ 2814696 w 5410020"/>
              <a:gd name="connsiteY609" fmla="*/ 1035050 h 1838326"/>
              <a:gd name="connsiteX610" fmla="*/ 2733582 w 5410020"/>
              <a:gd name="connsiteY610" fmla="*/ 1035050 h 1838326"/>
              <a:gd name="connsiteX611" fmla="*/ 2767713 w 5410020"/>
              <a:gd name="connsiteY611" fmla="*/ 1057275 h 1838326"/>
              <a:gd name="connsiteX612" fmla="*/ 2736110 w 5410020"/>
              <a:gd name="connsiteY612" fmla="*/ 1079500 h 1838326"/>
              <a:gd name="connsiteX613" fmla="*/ 2700714 w 5410020"/>
              <a:gd name="connsiteY613" fmla="*/ 1057275 h 1838326"/>
              <a:gd name="connsiteX614" fmla="*/ 2733582 w 5410020"/>
              <a:gd name="connsiteY614" fmla="*/ 1035050 h 1838326"/>
              <a:gd name="connsiteX615" fmla="*/ 2652296 w 5410020"/>
              <a:gd name="connsiteY615" fmla="*/ 1035050 h 1838326"/>
              <a:gd name="connsiteX616" fmla="*/ 2686427 w 5410020"/>
              <a:gd name="connsiteY616" fmla="*/ 1057275 h 1838326"/>
              <a:gd name="connsiteX617" fmla="*/ 2653560 w 5410020"/>
              <a:gd name="connsiteY617" fmla="*/ 1079500 h 1838326"/>
              <a:gd name="connsiteX618" fmla="*/ 2619428 w 5410020"/>
              <a:gd name="connsiteY618" fmla="*/ 1057275 h 1838326"/>
              <a:gd name="connsiteX619" fmla="*/ 2652296 w 5410020"/>
              <a:gd name="connsiteY619" fmla="*/ 1035050 h 1838326"/>
              <a:gd name="connsiteX620" fmla="*/ 1670560 w 5410020"/>
              <a:gd name="connsiteY620" fmla="*/ 1035050 h 1838326"/>
              <a:gd name="connsiteX621" fmla="*/ 1698382 w 5410020"/>
              <a:gd name="connsiteY621" fmla="*/ 1057275 h 1838326"/>
              <a:gd name="connsiteX622" fmla="*/ 1659179 w 5410020"/>
              <a:gd name="connsiteY622" fmla="*/ 1079500 h 1838326"/>
              <a:gd name="connsiteX623" fmla="*/ 1631357 w 5410020"/>
              <a:gd name="connsiteY623" fmla="*/ 1057275 h 1838326"/>
              <a:gd name="connsiteX624" fmla="*/ 1670560 w 5410020"/>
              <a:gd name="connsiteY624" fmla="*/ 1035050 h 1838326"/>
              <a:gd name="connsiteX625" fmla="*/ 1588010 w 5410020"/>
              <a:gd name="connsiteY625" fmla="*/ 1035050 h 1838326"/>
              <a:gd name="connsiteX626" fmla="*/ 1615832 w 5410020"/>
              <a:gd name="connsiteY626" fmla="*/ 1057275 h 1838326"/>
              <a:gd name="connsiteX627" fmla="*/ 1575364 w 5410020"/>
              <a:gd name="connsiteY627" fmla="*/ 1079500 h 1838326"/>
              <a:gd name="connsiteX628" fmla="*/ 1548807 w 5410020"/>
              <a:gd name="connsiteY628" fmla="*/ 1057275 h 1838326"/>
              <a:gd name="connsiteX629" fmla="*/ 1588010 w 5410020"/>
              <a:gd name="connsiteY629" fmla="*/ 1035050 h 1838326"/>
              <a:gd name="connsiteX630" fmla="*/ 1506725 w 5410020"/>
              <a:gd name="connsiteY630" fmla="*/ 1035050 h 1838326"/>
              <a:gd name="connsiteX631" fmla="*/ 1534547 w 5410020"/>
              <a:gd name="connsiteY631" fmla="*/ 1057275 h 1838326"/>
              <a:gd name="connsiteX632" fmla="*/ 1492814 w 5410020"/>
              <a:gd name="connsiteY632" fmla="*/ 1079500 h 1838326"/>
              <a:gd name="connsiteX633" fmla="*/ 1466257 w 5410020"/>
              <a:gd name="connsiteY633" fmla="*/ 1057275 h 1838326"/>
              <a:gd name="connsiteX634" fmla="*/ 1506725 w 5410020"/>
              <a:gd name="connsiteY634" fmla="*/ 1035050 h 1838326"/>
              <a:gd name="connsiteX635" fmla="*/ 1424681 w 5410020"/>
              <a:gd name="connsiteY635" fmla="*/ 1035050 h 1838326"/>
              <a:gd name="connsiteX636" fmla="*/ 1450795 w 5410020"/>
              <a:gd name="connsiteY636" fmla="*/ 1057275 h 1838326"/>
              <a:gd name="connsiteX637" fmla="*/ 1411002 w 5410020"/>
              <a:gd name="connsiteY637" fmla="*/ 1079500 h 1838326"/>
              <a:gd name="connsiteX638" fmla="*/ 1384887 w 5410020"/>
              <a:gd name="connsiteY638" fmla="*/ 1057275 h 1838326"/>
              <a:gd name="connsiteX639" fmla="*/ 1424681 w 5410020"/>
              <a:gd name="connsiteY639" fmla="*/ 1035050 h 1838326"/>
              <a:gd name="connsiteX640" fmla="*/ 1343719 w 5410020"/>
              <a:gd name="connsiteY640" fmla="*/ 1035050 h 1838326"/>
              <a:gd name="connsiteX641" fmla="*/ 1369833 w 5410020"/>
              <a:gd name="connsiteY641" fmla="*/ 1057275 h 1838326"/>
              <a:gd name="connsiteX642" fmla="*/ 1328796 w 5410020"/>
              <a:gd name="connsiteY642" fmla="*/ 1079500 h 1838326"/>
              <a:gd name="connsiteX643" fmla="*/ 1302682 w 5410020"/>
              <a:gd name="connsiteY643" fmla="*/ 1057275 h 1838326"/>
              <a:gd name="connsiteX644" fmla="*/ 1343719 w 5410020"/>
              <a:gd name="connsiteY644" fmla="*/ 1035050 h 1838326"/>
              <a:gd name="connsiteX645" fmla="*/ 1261996 w 5410020"/>
              <a:gd name="connsiteY645" fmla="*/ 1035050 h 1838326"/>
              <a:gd name="connsiteX646" fmla="*/ 1287500 w 5410020"/>
              <a:gd name="connsiteY646" fmla="*/ 1057275 h 1838326"/>
              <a:gd name="connsiteX647" fmla="*/ 1245418 w 5410020"/>
              <a:gd name="connsiteY647" fmla="*/ 1079500 h 1838326"/>
              <a:gd name="connsiteX648" fmla="*/ 1219914 w 5410020"/>
              <a:gd name="connsiteY648" fmla="*/ 1057275 h 1838326"/>
              <a:gd name="connsiteX649" fmla="*/ 1261996 w 5410020"/>
              <a:gd name="connsiteY649" fmla="*/ 1035050 h 1838326"/>
              <a:gd name="connsiteX650" fmla="*/ 1179939 w 5410020"/>
              <a:gd name="connsiteY650" fmla="*/ 1035050 h 1838326"/>
              <a:gd name="connsiteX651" fmla="*/ 1205032 w 5410020"/>
              <a:gd name="connsiteY651" fmla="*/ 1057275 h 1838326"/>
              <a:gd name="connsiteX652" fmla="*/ 1162374 w 5410020"/>
              <a:gd name="connsiteY652" fmla="*/ 1079500 h 1838326"/>
              <a:gd name="connsiteX653" fmla="*/ 1137281 w 5410020"/>
              <a:gd name="connsiteY653" fmla="*/ 1057275 h 1838326"/>
              <a:gd name="connsiteX654" fmla="*/ 1179939 w 5410020"/>
              <a:gd name="connsiteY654" fmla="*/ 1035050 h 1838326"/>
              <a:gd name="connsiteX655" fmla="*/ 1098770 w 5410020"/>
              <a:gd name="connsiteY655" fmla="*/ 1035050 h 1838326"/>
              <a:gd name="connsiteX656" fmla="*/ 1122504 w 5410020"/>
              <a:gd name="connsiteY656" fmla="*/ 1057275 h 1838326"/>
              <a:gd name="connsiteX657" fmla="*/ 1080032 w 5410020"/>
              <a:gd name="connsiteY657" fmla="*/ 1079500 h 1838326"/>
              <a:gd name="connsiteX658" fmla="*/ 1056298 w 5410020"/>
              <a:gd name="connsiteY658" fmla="*/ 1057275 h 1838326"/>
              <a:gd name="connsiteX659" fmla="*/ 1098770 w 5410020"/>
              <a:gd name="connsiteY659" fmla="*/ 1035050 h 1838326"/>
              <a:gd name="connsiteX660" fmla="*/ 1016094 w 5410020"/>
              <a:gd name="connsiteY660" fmla="*/ 1035050 h 1838326"/>
              <a:gd name="connsiteX661" fmla="*/ 1039932 w 5410020"/>
              <a:gd name="connsiteY661" fmla="*/ 1057275 h 1838326"/>
              <a:gd name="connsiteX662" fmla="*/ 996020 w 5410020"/>
              <a:gd name="connsiteY662" fmla="*/ 1079500 h 1838326"/>
              <a:gd name="connsiteX663" fmla="*/ 972181 w 5410020"/>
              <a:gd name="connsiteY663" fmla="*/ 1057275 h 1838326"/>
              <a:gd name="connsiteX664" fmla="*/ 1016094 w 5410020"/>
              <a:gd name="connsiteY664" fmla="*/ 1035050 h 1838326"/>
              <a:gd name="connsiteX665" fmla="*/ 4904921 w 5410020"/>
              <a:gd name="connsiteY665" fmla="*/ 979488 h 1838326"/>
              <a:gd name="connsiteX666" fmla="*/ 4952253 w 5410020"/>
              <a:gd name="connsiteY666" fmla="*/ 1001713 h 1838326"/>
              <a:gd name="connsiteX667" fmla="*/ 4933569 w 5410020"/>
              <a:gd name="connsiteY667" fmla="*/ 1023938 h 1838326"/>
              <a:gd name="connsiteX668" fmla="*/ 4886237 w 5410020"/>
              <a:gd name="connsiteY668" fmla="*/ 1001713 h 1838326"/>
              <a:gd name="connsiteX669" fmla="*/ 4904921 w 5410020"/>
              <a:gd name="connsiteY669" fmla="*/ 979488 h 1838326"/>
              <a:gd name="connsiteX670" fmla="*/ 4824153 w 5410020"/>
              <a:gd name="connsiteY670" fmla="*/ 979488 h 1838326"/>
              <a:gd name="connsiteX671" fmla="*/ 4871143 w 5410020"/>
              <a:gd name="connsiteY671" fmla="*/ 1001713 h 1838326"/>
              <a:gd name="connsiteX672" fmla="*/ 4852093 w 5410020"/>
              <a:gd name="connsiteY672" fmla="*/ 1023938 h 1838326"/>
              <a:gd name="connsiteX673" fmla="*/ 4803833 w 5410020"/>
              <a:gd name="connsiteY673" fmla="*/ 1001713 h 1838326"/>
              <a:gd name="connsiteX674" fmla="*/ 4824153 w 5410020"/>
              <a:gd name="connsiteY674" fmla="*/ 979488 h 1838326"/>
              <a:gd name="connsiteX675" fmla="*/ 4744241 w 5410020"/>
              <a:gd name="connsiteY675" fmla="*/ 979488 h 1838326"/>
              <a:gd name="connsiteX676" fmla="*/ 4790328 w 5410020"/>
              <a:gd name="connsiteY676" fmla="*/ 1001713 h 1838326"/>
              <a:gd name="connsiteX677" fmla="*/ 4770398 w 5410020"/>
              <a:gd name="connsiteY677" fmla="*/ 1023938 h 1838326"/>
              <a:gd name="connsiteX678" fmla="*/ 4724312 w 5410020"/>
              <a:gd name="connsiteY678" fmla="*/ 1001713 h 1838326"/>
              <a:gd name="connsiteX679" fmla="*/ 4744241 w 5410020"/>
              <a:gd name="connsiteY679" fmla="*/ 979488 h 1838326"/>
              <a:gd name="connsiteX680" fmla="*/ 4581372 w 5410020"/>
              <a:gd name="connsiteY680" fmla="*/ 979488 h 1838326"/>
              <a:gd name="connsiteX681" fmla="*/ 4627989 w 5410020"/>
              <a:gd name="connsiteY681" fmla="*/ 1001713 h 1838326"/>
              <a:gd name="connsiteX682" fmla="*/ 4606570 w 5410020"/>
              <a:gd name="connsiteY682" fmla="*/ 1023938 h 1838326"/>
              <a:gd name="connsiteX683" fmla="*/ 4561213 w 5410020"/>
              <a:gd name="connsiteY683" fmla="*/ 1001713 h 1838326"/>
              <a:gd name="connsiteX684" fmla="*/ 4581372 w 5410020"/>
              <a:gd name="connsiteY684" fmla="*/ 979488 h 1838326"/>
              <a:gd name="connsiteX685" fmla="*/ 4420707 w 5410020"/>
              <a:gd name="connsiteY685" fmla="*/ 979488 h 1838326"/>
              <a:gd name="connsiteX686" fmla="*/ 4466064 w 5410020"/>
              <a:gd name="connsiteY686" fmla="*/ 1001713 h 1838326"/>
              <a:gd name="connsiteX687" fmla="*/ 4444645 w 5410020"/>
              <a:gd name="connsiteY687" fmla="*/ 1023938 h 1838326"/>
              <a:gd name="connsiteX688" fmla="*/ 4399288 w 5410020"/>
              <a:gd name="connsiteY688" fmla="*/ 1001713 h 1838326"/>
              <a:gd name="connsiteX689" fmla="*/ 4420707 w 5410020"/>
              <a:gd name="connsiteY689" fmla="*/ 979488 h 1838326"/>
              <a:gd name="connsiteX690" fmla="*/ 4341215 w 5410020"/>
              <a:gd name="connsiteY690" fmla="*/ 979488 h 1838326"/>
              <a:gd name="connsiteX691" fmla="*/ 4385128 w 5410020"/>
              <a:gd name="connsiteY691" fmla="*/ 1001713 h 1838326"/>
              <a:gd name="connsiteX692" fmla="*/ 4363799 w 5410020"/>
              <a:gd name="connsiteY692" fmla="*/ 1023938 h 1838326"/>
              <a:gd name="connsiteX693" fmla="*/ 4319886 w 5410020"/>
              <a:gd name="connsiteY693" fmla="*/ 1001713 h 1838326"/>
              <a:gd name="connsiteX694" fmla="*/ 4341215 w 5410020"/>
              <a:gd name="connsiteY694" fmla="*/ 979488 h 1838326"/>
              <a:gd name="connsiteX695" fmla="*/ 4260253 w 5410020"/>
              <a:gd name="connsiteY695" fmla="*/ 979488 h 1838326"/>
              <a:gd name="connsiteX696" fmla="*/ 4304166 w 5410020"/>
              <a:gd name="connsiteY696" fmla="*/ 1001713 h 1838326"/>
              <a:gd name="connsiteX697" fmla="*/ 4281582 w 5410020"/>
              <a:gd name="connsiteY697" fmla="*/ 1023938 h 1838326"/>
              <a:gd name="connsiteX698" fmla="*/ 4237670 w 5410020"/>
              <a:gd name="connsiteY698" fmla="*/ 1001713 h 1838326"/>
              <a:gd name="connsiteX699" fmla="*/ 4260253 w 5410020"/>
              <a:gd name="connsiteY699" fmla="*/ 979488 h 1838326"/>
              <a:gd name="connsiteX700" fmla="*/ 3052418 w 5410020"/>
              <a:gd name="connsiteY700" fmla="*/ 979488 h 1838326"/>
              <a:gd name="connsiteX701" fmla="*/ 3088411 w 5410020"/>
              <a:gd name="connsiteY701" fmla="*/ 1001713 h 1838326"/>
              <a:gd name="connsiteX702" fmla="*/ 3058624 w 5410020"/>
              <a:gd name="connsiteY702" fmla="*/ 1023938 h 1838326"/>
              <a:gd name="connsiteX703" fmla="*/ 3022630 w 5410020"/>
              <a:gd name="connsiteY703" fmla="*/ 1001713 h 1838326"/>
              <a:gd name="connsiteX704" fmla="*/ 3052418 w 5410020"/>
              <a:gd name="connsiteY704" fmla="*/ 979488 h 1838326"/>
              <a:gd name="connsiteX705" fmla="*/ 2972176 w 5410020"/>
              <a:gd name="connsiteY705" fmla="*/ 979488 h 1838326"/>
              <a:gd name="connsiteX706" fmla="*/ 3007736 w 5410020"/>
              <a:gd name="connsiteY706" fmla="*/ 1001713 h 1838326"/>
              <a:gd name="connsiteX707" fmla="*/ 2977256 w 5410020"/>
              <a:gd name="connsiteY707" fmla="*/ 1023938 h 1838326"/>
              <a:gd name="connsiteX708" fmla="*/ 2941696 w 5410020"/>
              <a:gd name="connsiteY708" fmla="*/ 1001713 h 1838326"/>
              <a:gd name="connsiteX709" fmla="*/ 2972176 w 5410020"/>
              <a:gd name="connsiteY709" fmla="*/ 979488 h 1838326"/>
              <a:gd name="connsiteX710" fmla="*/ 2891919 w 5410020"/>
              <a:gd name="connsiteY710" fmla="*/ 979488 h 1838326"/>
              <a:gd name="connsiteX711" fmla="*/ 2926492 w 5410020"/>
              <a:gd name="connsiteY711" fmla="*/ 1001713 h 1838326"/>
              <a:gd name="connsiteX712" fmla="*/ 2895623 w 5410020"/>
              <a:gd name="connsiteY712" fmla="*/ 1023938 h 1838326"/>
              <a:gd name="connsiteX713" fmla="*/ 2861051 w 5410020"/>
              <a:gd name="connsiteY713" fmla="*/ 1001713 h 1838326"/>
              <a:gd name="connsiteX714" fmla="*/ 2891919 w 5410020"/>
              <a:gd name="connsiteY714" fmla="*/ 979488 h 1838326"/>
              <a:gd name="connsiteX715" fmla="*/ 2811369 w 5410020"/>
              <a:gd name="connsiteY715" fmla="*/ 979488 h 1838326"/>
              <a:gd name="connsiteX716" fmla="*/ 2846764 w 5410020"/>
              <a:gd name="connsiteY716" fmla="*/ 1001713 h 1838326"/>
              <a:gd name="connsiteX717" fmla="*/ 2813897 w 5410020"/>
              <a:gd name="connsiteY717" fmla="*/ 1023938 h 1838326"/>
              <a:gd name="connsiteX718" fmla="*/ 2779765 w 5410020"/>
              <a:gd name="connsiteY718" fmla="*/ 1001713 h 1838326"/>
              <a:gd name="connsiteX719" fmla="*/ 2811369 w 5410020"/>
              <a:gd name="connsiteY719" fmla="*/ 979488 h 1838326"/>
              <a:gd name="connsiteX720" fmla="*/ 2730407 w 5410020"/>
              <a:gd name="connsiteY720" fmla="*/ 979488 h 1838326"/>
              <a:gd name="connsiteX721" fmla="*/ 2764538 w 5410020"/>
              <a:gd name="connsiteY721" fmla="*/ 1001713 h 1838326"/>
              <a:gd name="connsiteX722" fmla="*/ 2732935 w 5410020"/>
              <a:gd name="connsiteY722" fmla="*/ 1023938 h 1838326"/>
              <a:gd name="connsiteX723" fmla="*/ 2697539 w 5410020"/>
              <a:gd name="connsiteY723" fmla="*/ 1001713 h 1838326"/>
              <a:gd name="connsiteX724" fmla="*/ 2730407 w 5410020"/>
              <a:gd name="connsiteY724" fmla="*/ 979488 h 1838326"/>
              <a:gd name="connsiteX725" fmla="*/ 2650873 w 5410020"/>
              <a:gd name="connsiteY725" fmla="*/ 979488 h 1838326"/>
              <a:gd name="connsiteX726" fmla="*/ 2684839 w 5410020"/>
              <a:gd name="connsiteY726" fmla="*/ 1001713 h 1838326"/>
              <a:gd name="connsiteX727" fmla="*/ 2652131 w 5410020"/>
              <a:gd name="connsiteY727" fmla="*/ 1023938 h 1838326"/>
              <a:gd name="connsiteX728" fmla="*/ 2618164 w 5410020"/>
              <a:gd name="connsiteY728" fmla="*/ 1001713 h 1838326"/>
              <a:gd name="connsiteX729" fmla="*/ 2650873 w 5410020"/>
              <a:gd name="connsiteY729" fmla="*/ 979488 h 1838326"/>
              <a:gd name="connsiteX730" fmla="*/ 1764506 w 5410020"/>
              <a:gd name="connsiteY730" fmla="*/ 979488 h 1838326"/>
              <a:gd name="connsiteX731" fmla="*/ 1793332 w 5410020"/>
              <a:gd name="connsiteY731" fmla="*/ 1001713 h 1838326"/>
              <a:gd name="connsiteX732" fmla="*/ 1754480 w 5410020"/>
              <a:gd name="connsiteY732" fmla="*/ 1023938 h 1838326"/>
              <a:gd name="connsiteX733" fmla="*/ 1726907 w 5410020"/>
              <a:gd name="connsiteY733" fmla="*/ 1001713 h 1838326"/>
              <a:gd name="connsiteX734" fmla="*/ 1764506 w 5410020"/>
              <a:gd name="connsiteY734" fmla="*/ 979488 h 1838326"/>
              <a:gd name="connsiteX735" fmla="*/ 1684129 w 5410020"/>
              <a:gd name="connsiteY735" fmla="*/ 979488 h 1838326"/>
              <a:gd name="connsiteX736" fmla="*/ 1712314 w 5410020"/>
              <a:gd name="connsiteY736" fmla="*/ 1001713 h 1838326"/>
              <a:gd name="connsiteX737" fmla="*/ 1672598 w 5410020"/>
              <a:gd name="connsiteY737" fmla="*/ 1023938 h 1838326"/>
              <a:gd name="connsiteX738" fmla="*/ 1644413 w 5410020"/>
              <a:gd name="connsiteY738" fmla="*/ 1001713 h 1838326"/>
              <a:gd name="connsiteX739" fmla="*/ 1684129 w 5410020"/>
              <a:gd name="connsiteY739" fmla="*/ 979488 h 1838326"/>
              <a:gd name="connsiteX740" fmla="*/ 1603696 w 5410020"/>
              <a:gd name="connsiteY740" fmla="*/ 979488 h 1838326"/>
              <a:gd name="connsiteX741" fmla="*/ 1631395 w 5410020"/>
              <a:gd name="connsiteY741" fmla="*/ 1001713 h 1838326"/>
              <a:gd name="connsiteX742" fmla="*/ 1591105 w 5410020"/>
              <a:gd name="connsiteY742" fmla="*/ 1023938 h 1838326"/>
              <a:gd name="connsiteX743" fmla="*/ 1564665 w 5410020"/>
              <a:gd name="connsiteY743" fmla="*/ 1001713 h 1838326"/>
              <a:gd name="connsiteX744" fmla="*/ 1603696 w 5410020"/>
              <a:gd name="connsiteY744" fmla="*/ 979488 h 1838326"/>
              <a:gd name="connsiteX745" fmla="*/ 1522734 w 5410020"/>
              <a:gd name="connsiteY745" fmla="*/ 979488 h 1838326"/>
              <a:gd name="connsiteX746" fmla="*/ 1549174 w 5410020"/>
              <a:gd name="connsiteY746" fmla="*/ 1001713 h 1838326"/>
              <a:gd name="connsiteX747" fmla="*/ 1510143 w 5410020"/>
              <a:gd name="connsiteY747" fmla="*/ 1023938 h 1838326"/>
              <a:gd name="connsiteX748" fmla="*/ 1483703 w 5410020"/>
              <a:gd name="connsiteY748" fmla="*/ 1001713 h 1838326"/>
              <a:gd name="connsiteX749" fmla="*/ 1522734 w 5410020"/>
              <a:gd name="connsiteY749" fmla="*/ 979488 h 1838326"/>
              <a:gd name="connsiteX750" fmla="*/ 1443225 w 5410020"/>
              <a:gd name="connsiteY750" fmla="*/ 979488 h 1838326"/>
              <a:gd name="connsiteX751" fmla="*/ 1469782 w 5410020"/>
              <a:gd name="connsiteY751" fmla="*/ 1001713 h 1838326"/>
              <a:gd name="connsiteX752" fmla="*/ 1429314 w 5410020"/>
              <a:gd name="connsiteY752" fmla="*/ 1023938 h 1838326"/>
              <a:gd name="connsiteX753" fmla="*/ 1402757 w 5410020"/>
              <a:gd name="connsiteY753" fmla="*/ 1001713 h 1838326"/>
              <a:gd name="connsiteX754" fmla="*/ 1443225 w 5410020"/>
              <a:gd name="connsiteY754" fmla="*/ 979488 h 1838326"/>
              <a:gd name="connsiteX755" fmla="*/ 1361939 w 5410020"/>
              <a:gd name="connsiteY755" fmla="*/ 979488 h 1838326"/>
              <a:gd name="connsiteX756" fmla="*/ 1387232 w 5410020"/>
              <a:gd name="connsiteY756" fmla="*/ 1001713 h 1838326"/>
              <a:gd name="connsiteX757" fmla="*/ 1346764 w 5410020"/>
              <a:gd name="connsiteY757" fmla="*/ 1023938 h 1838326"/>
              <a:gd name="connsiteX758" fmla="*/ 1321471 w 5410020"/>
              <a:gd name="connsiteY758" fmla="*/ 1001713 h 1838326"/>
              <a:gd name="connsiteX759" fmla="*/ 1361939 w 5410020"/>
              <a:gd name="connsiteY759" fmla="*/ 979488 h 1838326"/>
              <a:gd name="connsiteX760" fmla="*/ 1281462 w 5410020"/>
              <a:gd name="connsiteY760" fmla="*/ 979488 h 1838326"/>
              <a:gd name="connsiteX761" fmla="*/ 1306333 w 5410020"/>
              <a:gd name="connsiteY761" fmla="*/ 1001713 h 1838326"/>
              <a:gd name="connsiteX762" fmla="*/ 1265296 w 5410020"/>
              <a:gd name="connsiteY762" fmla="*/ 1023938 h 1838326"/>
              <a:gd name="connsiteX763" fmla="*/ 1240425 w 5410020"/>
              <a:gd name="connsiteY763" fmla="*/ 1001713 h 1838326"/>
              <a:gd name="connsiteX764" fmla="*/ 1281462 w 5410020"/>
              <a:gd name="connsiteY764" fmla="*/ 979488 h 1838326"/>
              <a:gd name="connsiteX765" fmla="*/ 1201478 w 5410020"/>
              <a:gd name="connsiteY765" fmla="*/ 979488 h 1838326"/>
              <a:gd name="connsiteX766" fmla="*/ 1225608 w 5410020"/>
              <a:gd name="connsiteY766" fmla="*/ 1001713 h 1838326"/>
              <a:gd name="connsiteX767" fmla="*/ 1183698 w 5410020"/>
              <a:gd name="connsiteY767" fmla="*/ 1023938 h 1838326"/>
              <a:gd name="connsiteX768" fmla="*/ 1159568 w 5410020"/>
              <a:gd name="connsiteY768" fmla="*/ 1001713 h 1838326"/>
              <a:gd name="connsiteX769" fmla="*/ 1201478 w 5410020"/>
              <a:gd name="connsiteY769" fmla="*/ 979488 h 1838326"/>
              <a:gd name="connsiteX770" fmla="*/ 1120995 w 5410020"/>
              <a:gd name="connsiteY770" fmla="*/ 979488 h 1838326"/>
              <a:gd name="connsiteX771" fmla="*/ 1144729 w 5410020"/>
              <a:gd name="connsiteY771" fmla="*/ 1001713 h 1838326"/>
              <a:gd name="connsiteX772" fmla="*/ 1102257 w 5410020"/>
              <a:gd name="connsiteY772" fmla="*/ 1023938 h 1838326"/>
              <a:gd name="connsiteX773" fmla="*/ 1078523 w 5410020"/>
              <a:gd name="connsiteY773" fmla="*/ 1001713 h 1838326"/>
              <a:gd name="connsiteX774" fmla="*/ 1120995 w 5410020"/>
              <a:gd name="connsiteY774" fmla="*/ 979488 h 1838326"/>
              <a:gd name="connsiteX775" fmla="*/ 1040709 w 5410020"/>
              <a:gd name="connsiteY775" fmla="*/ 979488 h 1838326"/>
              <a:gd name="connsiteX776" fmla="*/ 1063663 w 5410020"/>
              <a:gd name="connsiteY776" fmla="*/ 1001713 h 1838326"/>
              <a:gd name="connsiteX777" fmla="*/ 1020306 w 5410020"/>
              <a:gd name="connsiteY777" fmla="*/ 1023938 h 1838326"/>
              <a:gd name="connsiteX778" fmla="*/ 997352 w 5410020"/>
              <a:gd name="connsiteY778" fmla="*/ 1001713 h 1838326"/>
              <a:gd name="connsiteX779" fmla="*/ 1040709 w 5410020"/>
              <a:gd name="connsiteY779" fmla="*/ 979488 h 1838326"/>
              <a:gd name="connsiteX780" fmla="*/ 4869883 w 5410020"/>
              <a:gd name="connsiteY780" fmla="*/ 925513 h 1838326"/>
              <a:gd name="connsiteX781" fmla="*/ 4915772 w 5410020"/>
              <a:gd name="connsiteY781" fmla="*/ 946945 h 1838326"/>
              <a:gd name="connsiteX782" fmla="*/ 4898409 w 5410020"/>
              <a:gd name="connsiteY782" fmla="*/ 968376 h 1838326"/>
              <a:gd name="connsiteX783" fmla="*/ 4851280 w 5410020"/>
              <a:gd name="connsiteY783" fmla="*/ 946945 h 1838326"/>
              <a:gd name="connsiteX784" fmla="*/ 4869883 w 5410020"/>
              <a:gd name="connsiteY784" fmla="*/ 925513 h 1838326"/>
              <a:gd name="connsiteX785" fmla="*/ 4791029 w 5410020"/>
              <a:gd name="connsiteY785" fmla="*/ 925513 h 1838326"/>
              <a:gd name="connsiteX786" fmla="*/ 4837836 w 5410020"/>
              <a:gd name="connsiteY786" fmla="*/ 946945 h 1838326"/>
              <a:gd name="connsiteX787" fmla="*/ 4818860 w 5410020"/>
              <a:gd name="connsiteY787" fmla="*/ 968376 h 1838326"/>
              <a:gd name="connsiteX788" fmla="*/ 4772054 w 5410020"/>
              <a:gd name="connsiteY788" fmla="*/ 946945 h 1838326"/>
              <a:gd name="connsiteX789" fmla="*/ 4791029 w 5410020"/>
              <a:gd name="connsiteY789" fmla="*/ 925513 h 1838326"/>
              <a:gd name="connsiteX790" fmla="*/ 4711547 w 5410020"/>
              <a:gd name="connsiteY790" fmla="*/ 925513 h 1838326"/>
              <a:gd name="connsiteX791" fmla="*/ 4756904 w 5410020"/>
              <a:gd name="connsiteY791" fmla="*/ 946945 h 1838326"/>
              <a:gd name="connsiteX792" fmla="*/ 4738005 w 5410020"/>
              <a:gd name="connsiteY792" fmla="*/ 968376 h 1838326"/>
              <a:gd name="connsiteX793" fmla="*/ 4691388 w 5410020"/>
              <a:gd name="connsiteY793" fmla="*/ 946945 h 1838326"/>
              <a:gd name="connsiteX794" fmla="*/ 4711547 w 5410020"/>
              <a:gd name="connsiteY794" fmla="*/ 925513 h 1838326"/>
              <a:gd name="connsiteX795" fmla="*/ 4473311 w 5410020"/>
              <a:gd name="connsiteY795" fmla="*/ 925513 h 1838326"/>
              <a:gd name="connsiteX796" fmla="*/ 4518478 w 5410020"/>
              <a:gd name="connsiteY796" fmla="*/ 946945 h 1838326"/>
              <a:gd name="connsiteX797" fmla="*/ 4497149 w 5410020"/>
              <a:gd name="connsiteY797" fmla="*/ 968376 h 1838326"/>
              <a:gd name="connsiteX798" fmla="*/ 4453236 w 5410020"/>
              <a:gd name="connsiteY798" fmla="*/ 946945 h 1838326"/>
              <a:gd name="connsiteX799" fmla="*/ 4473311 w 5410020"/>
              <a:gd name="connsiteY799" fmla="*/ 925513 h 1838326"/>
              <a:gd name="connsiteX800" fmla="*/ 4155816 w 5410020"/>
              <a:gd name="connsiteY800" fmla="*/ 925513 h 1838326"/>
              <a:gd name="connsiteX801" fmla="*/ 4198996 w 5410020"/>
              <a:gd name="connsiteY801" fmla="*/ 946945 h 1838326"/>
              <a:gd name="connsiteX802" fmla="*/ 4176136 w 5410020"/>
              <a:gd name="connsiteY802" fmla="*/ 968376 h 1838326"/>
              <a:gd name="connsiteX803" fmla="*/ 4132956 w 5410020"/>
              <a:gd name="connsiteY803" fmla="*/ 946945 h 1838326"/>
              <a:gd name="connsiteX804" fmla="*/ 4155816 w 5410020"/>
              <a:gd name="connsiteY804" fmla="*/ 925513 h 1838326"/>
              <a:gd name="connsiteX805" fmla="*/ 4077103 w 5410020"/>
              <a:gd name="connsiteY805" fmla="*/ 925513 h 1838326"/>
              <a:gd name="connsiteX806" fmla="*/ 4118140 w 5410020"/>
              <a:gd name="connsiteY806" fmla="*/ 946945 h 1838326"/>
              <a:gd name="connsiteX807" fmla="*/ 4095756 w 5410020"/>
              <a:gd name="connsiteY807" fmla="*/ 968376 h 1838326"/>
              <a:gd name="connsiteX808" fmla="*/ 4053475 w 5410020"/>
              <a:gd name="connsiteY808" fmla="*/ 946945 h 1838326"/>
              <a:gd name="connsiteX809" fmla="*/ 4077103 w 5410020"/>
              <a:gd name="connsiteY809" fmla="*/ 925513 h 1838326"/>
              <a:gd name="connsiteX810" fmla="*/ 3046642 w 5410020"/>
              <a:gd name="connsiteY810" fmla="*/ 925513 h 1838326"/>
              <a:gd name="connsiteX811" fmla="*/ 3082038 w 5410020"/>
              <a:gd name="connsiteY811" fmla="*/ 946945 h 1838326"/>
              <a:gd name="connsiteX812" fmla="*/ 3051699 w 5410020"/>
              <a:gd name="connsiteY812" fmla="*/ 968376 h 1838326"/>
              <a:gd name="connsiteX813" fmla="*/ 3016303 w 5410020"/>
              <a:gd name="connsiteY813" fmla="*/ 946945 h 1838326"/>
              <a:gd name="connsiteX814" fmla="*/ 3046642 w 5410020"/>
              <a:gd name="connsiteY814" fmla="*/ 925513 h 1838326"/>
              <a:gd name="connsiteX815" fmla="*/ 2965679 w 5410020"/>
              <a:gd name="connsiteY815" fmla="*/ 925513 h 1838326"/>
              <a:gd name="connsiteX816" fmla="*/ 3001075 w 5410020"/>
              <a:gd name="connsiteY816" fmla="*/ 946945 h 1838326"/>
              <a:gd name="connsiteX817" fmla="*/ 2970736 w 5410020"/>
              <a:gd name="connsiteY817" fmla="*/ 968376 h 1838326"/>
              <a:gd name="connsiteX818" fmla="*/ 2935340 w 5410020"/>
              <a:gd name="connsiteY818" fmla="*/ 946945 h 1838326"/>
              <a:gd name="connsiteX819" fmla="*/ 2965679 w 5410020"/>
              <a:gd name="connsiteY819" fmla="*/ 925513 h 1838326"/>
              <a:gd name="connsiteX820" fmla="*/ 2886304 w 5410020"/>
              <a:gd name="connsiteY820" fmla="*/ 925513 h 1838326"/>
              <a:gd name="connsiteX821" fmla="*/ 2921700 w 5410020"/>
              <a:gd name="connsiteY821" fmla="*/ 946945 h 1838326"/>
              <a:gd name="connsiteX822" fmla="*/ 2890097 w 5410020"/>
              <a:gd name="connsiteY822" fmla="*/ 968376 h 1838326"/>
              <a:gd name="connsiteX823" fmla="*/ 2855965 w 5410020"/>
              <a:gd name="connsiteY823" fmla="*/ 946945 h 1838326"/>
              <a:gd name="connsiteX824" fmla="*/ 2886304 w 5410020"/>
              <a:gd name="connsiteY824" fmla="*/ 925513 h 1838326"/>
              <a:gd name="connsiteX825" fmla="*/ 2807616 w 5410020"/>
              <a:gd name="connsiteY825" fmla="*/ 925513 h 1838326"/>
              <a:gd name="connsiteX826" fmla="*/ 2840774 w 5410020"/>
              <a:gd name="connsiteY826" fmla="*/ 946945 h 1838326"/>
              <a:gd name="connsiteX827" fmla="*/ 2811300 w 5410020"/>
              <a:gd name="connsiteY827" fmla="*/ 968376 h 1838326"/>
              <a:gd name="connsiteX828" fmla="*/ 2776914 w 5410020"/>
              <a:gd name="connsiteY828" fmla="*/ 946945 h 1838326"/>
              <a:gd name="connsiteX829" fmla="*/ 2807616 w 5410020"/>
              <a:gd name="connsiteY829" fmla="*/ 925513 h 1838326"/>
              <a:gd name="connsiteX830" fmla="*/ 2728832 w 5410020"/>
              <a:gd name="connsiteY830" fmla="*/ 925513 h 1838326"/>
              <a:gd name="connsiteX831" fmla="*/ 2762627 w 5410020"/>
              <a:gd name="connsiteY831" fmla="*/ 946945 h 1838326"/>
              <a:gd name="connsiteX832" fmla="*/ 2731335 w 5410020"/>
              <a:gd name="connsiteY832" fmla="*/ 968376 h 1838326"/>
              <a:gd name="connsiteX833" fmla="*/ 2697539 w 5410020"/>
              <a:gd name="connsiteY833" fmla="*/ 946945 h 1838326"/>
              <a:gd name="connsiteX834" fmla="*/ 2728832 w 5410020"/>
              <a:gd name="connsiteY834" fmla="*/ 925513 h 1838326"/>
              <a:gd name="connsiteX835" fmla="*/ 2649285 w 5410020"/>
              <a:gd name="connsiteY835" fmla="*/ 925513 h 1838326"/>
              <a:gd name="connsiteX836" fmla="*/ 2681993 w 5410020"/>
              <a:gd name="connsiteY836" fmla="*/ 946945 h 1838326"/>
              <a:gd name="connsiteX837" fmla="*/ 2650543 w 5410020"/>
              <a:gd name="connsiteY837" fmla="*/ 968376 h 1838326"/>
              <a:gd name="connsiteX838" fmla="*/ 2616576 w 5410020"/>
              <a:gd name="connsiteY838" fmla="*/ 946945 h 1838326"/>
              <a:gd name="connsiteX839" fmla="*/ 2649285 w 5410020"/>
              <a:gd name="connsiteY839" fmla="*/ 925513 h 1838326"/>
              <a:gd name="connsiteX840" fmla="*/ 2569745 w 5410020"/>
              <a:gd name="connsiteY840" fmla="*/ 925513 h 1838326"/>
              <a:gd name="connsiteX841" fmla="*/ 2602289 w 5410020"/>
              <a:gd name="connsiteY841" fmla="*/ 946945 h 1838326"/>
              <a:gd name="connsiteX842" fmla="*/ 2569745 w 5410020"/>
              <a:gd name="connsiteY842" fmla="*/ 968376 h 1838326"/>
              <a:gd name="connsiteX843" fmla="*/ 2537201 w 5410020"/>
              <a:gd name="connsiteY843" fmla="*/ 946945 h 1838326"/>
              <a:gd name="connsiteX844" fmla="*/ 2569745 w 5410020"/>
              <a:gd name="connsiteY844" fmla="*/ 925513 h 1838326"/>
              <a:gd name="connsiteX845" fmla="*/ 1697497 w 5410020"/>
              <a:gd name="connsiteY845" fmla="*/ 925513 h 1838326"/>
              <a:gd name="connsiteX846" fmla="*/ 1723816 w 5410020"/>
              <a:gd name="connsiteY846" fmla="*/ 946945 h 1838326"/>
              <a:gd name="connsiteX847" fmla="*/ 1686217 w 5410020"/>
              <a:gd name="connsiteY847" fmla="*/ 968376 h 1838326"/>
              <a:gd name="connsiteX848" fmla="*/ 1659898 w 5410020"/>
              <a:gd name="connsiteY848" fmla="*/ 946945 h 1838326"/>
              <a:gd name="connsiteX849" fmla="*/ 1697497 w 5410020"/>
              <a:gd name="connsiteY849" fmla="*/ 925513 h 1838326"/>
              <a:gd name="connsiteX850" fmla="*/ 1618735 w 5410020"/>
              <a:gd name="connsiteY850" fmla="*/ 925513 h 1838326"/>
              <a:gd name="connsiteX851" fmla="*/ 1645639 w 5410020"/>
              <a:gd name="connsiteY851" fmla="*/ 946945 h 1838326"/>
              <a:gd name="connsiteX852" fmla="*/ 1605923 w 5410020"/>
              <a:gd name="connsiteY852" fmla="*/ 968376 h 1838326"/>
              <a:gd name="connsiteX853" fmla="*/ 1579019 w 5410020"/>
              <a:gd name="connsiteY853" fmla="*/ 946945 h 1838326"/>
              <a:gd name="connsiteX854" fmla="*/ 1618735 w 5410020"/>
              <a:gd name="connsiteY854" fmla="*/ 925513 h 1838326"/>
              <a:gd name="connsiteX855" fmla="*/ 1540000 w 5410020"/>
              <a:gd name="connsiteY855" fmla="*/ 925513 h 1838326"/>
              <a:gd name="connsiteX856" fmla="*/ 1565066 w 5410020"/>
              <a:gd name="connsiteY856" fmla="*/ 946945 h 1838326"/>
              <a:gd name="connsiteX857" fmla="*/ 1526214 w 5410020"/>
              <a:gd name="connsiteY857" fmla="*/ 968376 h 1838326"/>
              <a:gd name="connsiteX858" fmla="*/ 1501148 w 5410020"/>
              <a:gd name="connsiteY858" fmla="*/ 946945 h 1838326"/>
              <a:gd name="connsiteX859" fmla="*/ 1540000 w 5410020"/>
              <a:gd name="connsiteY859" fmla="*/ 925513 h 1838326"/>
              <a:gd name="connsiteX860" fmla="*/ 1459234 w 5410020"/>
              <a:gd name="connsiteY860" fmla="*/ 925513 h 1838326"/>
              <a:gd name="connsiteX861" fmla="*/ 1485674 w 5410020"/>
              <a:gd name="connsiteY861" fmla="*/ 946945 h 1838326"/>
              <a:gd name="connsiteX862" fmla="*/ 1445384 w 5410020"/>
              <a:gd name="connsiteY862" fmla="*/ 968376 h 1838326"/>
              <a:gd name="connsiteX863" fmla="*/ 1420203 w 5410020"/>
              <a:gd name="connsiteY863" fmla="*/ 946945 h 1838326"/>
              <a:gd name="connsiteX864" fmla="*/ 1459234 w 5410020"/>
              <a:gd name="connsiteY864" fmla="*/ 925513 h 1838326"/>
              <a:gd name="connsiteX865" fmla="*/ 1379725 w 5410020"/>
              <a:gd name="connsiteY865" fmla="*/ 925513 h 1838326"/>
              <a:gd name="connsiteX866" fmla="*/ 1405017 w 5410020"/>
              <a:gd name="connsiteY866" fmla="*/ 946945 h 1838326"/>
              <a:gd name="connsiteX867" fmla="*/ 1365814 w 5410020"/>
              <a:gd name="connsiteY867" fmla="*/ 968376 h 1838326"/>
              <a:gd name="connsiteX868" fmla="*/ 1340521 w 5410020"/>
              <a:gd name="connsiteY868" fmla="*/ 946945 h 1838326"/>
              <a:gd name="connsiteX869" fmla="*/ 1379725 w 5410020"/>
              <a:gd name="connsiteY869" fmla="*/ 925513 h 1838326"/>
              <a:gd name="connsiteX870" fmla="*/ 1300646 w 5410020"/>
              <a:gd name="connsiteY870" fmla="*/ 925513 h 1838326"/>
              <a:gd name="connsiteX871" fmla="*/ 1325400 w 5410020"/>
              <a:gd name="connsiteY871" fmla="*/ 946945 h 1838326"/>
              <a:gd name="connsiteX872" fmla="*/ 1285793 w 5410020"/>
              <a:gd name="connsiteY872" fmla="*/ 968376 h 1838326"/>
              <a:gd name="connsiteX873" fmla="*/ 1261039 w 5410020"/>
              <a:gd name="connsiteY873" fmla="*/ 946945 h 1838326"/>
              <a:gd name="connsiteX874" fmla="*/ 1300646 w 5410020"/>
              <a:gd name="connsiteY874" fmla="*/ 925513 h 1838326"/>
              <a:gd name="connsiteX875" fmla="*/ 1221271 w 5410020"/>
              <a:gd name="connsiteY875" fmla="*/ 925513 h 1838326"/>
              <a:gd name="connsiteX876" fmla="*/ 1244787 w 5410020"/>
              <a:gd name="connsiteY876" fmla="*/ 946945 h 1838326"/>
              <a:gd name="connsiteX877" fmla="*/ 1205180 w 5410020"/>
              <a:gd name="connsiteY877" fmla="*/ 968376 h 1838326"/>
              <a:gd name="connsiteX878" fmla="*/ 1181664 w 5410020"/>
              <a:gd name="connsiteY878" fmla="*/ 946945 h 1838326"/>
              <a:gd name="connsiteX879" fmla="*/ 1221271 w 5410020"/>
              <a:gd name="connsiteY879" fmla="*/ 925513 h 1838326"/>
              <a:gd name="connsiteX880" fmla="*/ 1142741 w 5410020"/>
              <a:gd name="connsiteY880" fmla="*/ 925513 h 1838326"/>
              <a:gd name="connsiteX881" fmla="*/ 1166871 w 5410020"/>
              <a:gd name="connsiteY881" fmla="*/ 946945 h 1838326"/>
              <a:gd name="connsiteX882" fmla="*/ 1124961 w 5410020"/>
              <a:gd name="connsiteY882" fmla="*/ 968376 h 1838326"/>
              <a:gd name="connsiteX883" fmla="*/ 1100831 w 5410020"/>
              <a:gd name="connsiteY883" fmla="*/ 946945 h 1838326"/>
              <a:gd name="connsiteX884" fmla="*/ 1142741 w 5410020"/>
              <a:gd name="connsiteY884" fmla="*/ 925513 h 1838326"/>
              <a:gd name="connsiteX885" fmla="*/ 1063048 w 5410020"/>
              <a:gd name="connsiteY885" fmla="*/ 925513 h 1838326"/>
              <a:gd name="connsiteX886" fmla="*/ 1085908 w 5410020"/>
              <a:gd name="connsiteY886" fmla="*/ 946945 h 1838326"/>
              <a:gd name="connsiteX887" fmla="*/ 1043998 w 5410020"/>
              <a:gd name="connsiteY887" fmla="*/ 968376 h 1838326"/>
              <a:gd name="connsiteX888" fmla="*/ 1021138 w 5410020"/>
              <a:gd name="connsiteY888" fmla="*/ 946945 h 1838326"/>
              <a:gd name="connsiteX889" fmla="*/ 1063048 w 5410020"/>
              <a:gd name="connsiteY889" fmla="*/ 925513 h 1838326"/>
              <a:gd name="connsiteX890" fmla="*/ 984256 w 5410020"/>
              <a:gd name="connsiteY890" fmla="*/ 925513 h 1838326"/>
              <a:gd name="connsiteX891" fmla="*/ 1006640 w 5410020"/>
              <a:gd name="connsiteY891" fmla="*/ 946945 h 1838326"/>
              <a:gd name="connsiteX892" fmla="*/ 964359 w 5410020"/>
              <a:gd name="connsiteY892" fmla="*/ 968376 h 1838326"/>
              <a:gd name="connsiteX893" fmla="*/ 941975 w 5410020"/>
              <a:gd name="connsiteY893" fmla="*/ 946945 h 1838326"/>
              <a:gd name="connsiteX894" fmla="*/ 984256 w 5410020"/>
              <a:gd name="connsiteY894" fmla="*/ 925513 h 1838326"/>
              <a:gd name="connsiteX895" fmla="*/ 4679686 w 5410020"/>
              <a:gd name="connsiteY895" fmla="*/ 874713 h 1838326"/>
              <a:gd name="connsiteX896" fmla="*/ 4724853 w 5410020"/>
              <a:gd name="connsiteY896" fmla="*/ 895976 h 1838326"/>
              <a:gd name="connsiteX897" fmla="*/ 4704779 w 5410020"/>
              <a:gd name="connsiteY897" fmla="*/ 915988 h 1838326"/>
              <a:gd name="connsiteX898" fmla="*/ 4659611 w 5410020"/>
              <a:gd name="connsiteY898" fmla="*/ 895976 h 1838326"/>
              <a:gd name="connsiteX899" fmla="*/ 4679686 w 5410020"/>
              <a:gd name="connsiteY899" fmla="*/ 874713 h 1838326"/>
              <a:gd name="connsiteX900" fmla="*/ 4601784 w 5410020"/>
              <a:gd name="connsiteY900" fmla="*/ 874713 h 1838326"/>
              <a:gd name="connsiteX901" fmla="*/ 4645505 w 5410020"/>
              <a:gd name="connsiteY901" fmla="*/ 895976 h 1838326"/>
              <a:gd name="connsiteX902" fmla="*/ 4625518 w 5410020"/>
              <a:gd name="connsiteY902" fmla="*/ 915988 h 1838326"/>
              <a:gd name="connsiteX903" fmla="*/ 4581797 w 5410020"/>
              <a:gd name="connsiteY903" fmla="*/ 895976 h 1838326"/>
              <a:gd name="connsiteX904" fmla="*/ 4601784 w 5410020"/>
              <a:gd name="connsiteY904" fmla="*/ 874713 h 1838326"/>
              <a:gd name="connsiteX905" fmla="*/ 4444621 w 5410020"/>
              <a:gd name="connsiteY905" fmla="*/ 874713 h 1838326"/>
              <a:gd name="connsiteX906" fmla="*/ 4488342 w 5410020"/>
              <a:gd name="connsiteY906" fmla="*/ 895976 h 1838326"/>
              <a:gd name="connsiteX907" fmla="*/ 4467106 w 5410020"/>
              <a:gd name="connsiteY907" fmla="*/ 915988 h 1838326"/>
              <a:gd name="connsiteX908" fmla="*/ 4424634 w 5410020"/>
              <a:gd name="connsiteY908" fmla="*/ 895976 h 1838326"/>
              <a:gd name="connsiteX909" fmla="*/ 4444621 w 5410020"/>
              <a:gd name="connsiteY909" fmla="*/ 874713 h 1838326"/>
              <a:gd name="connsiteX910" fmla="*/ 4367271 w 5410020"/>
              <a:gd name="connsiteY910" fmla="*/ 874713 h 1838326"/>
              <a:gd name="connsiteX911" fmla="*/ 4410451 w 5410020"/>
              <a:gd name="connsiteY911" fmla="*/ 895976 h 1838326"/>
              <a:gd name="connsiteX912" fmla="*/ 4388861 w 5410020"/>
              <a:gd name="connsiteY912" fmla="*/ 915988 h 1838326"/>
              <a:gd name="connsiteX913" fmla="*/ 4345681 w 5410020"/>
              <a:gd name="connsiteY913" fmla="*/ 895976 h 1838326"/>
              <a:gd name="connsiteX914" fmla="*/ 4367271 w 5410020"/>
              <a:gd name="connsiteY914" fmla="*/ 874713 h 1838326"/>
              <a:gd name="connsiteX915" fmla="*/ 4289166 w 5410020"/>
              <a:gd name="connsiteY915" fmla="*/ 874713 h 1838326"/>
              <a:gd name="connsiteX916" fmla="*/ 4332346 w 5410020"/>
              <a:gd name="connsiteY916" fmla="*/ 895976 h 1838326"/>
              <a:gd name="connsiteX917" fmla="*/ 4310756 w 5410020"/>
              <a:gd name="connsiteY917" fmla="*/ 915988 h 1838326"/>
              <a:gd name="connsiteX918" fmla="*/ 4267576 w 5410020"/>
              <a:gd name="connsiteY918" fmla="*/ 895976 h 1838326"/>
              <a:gd name="connsiteX919" fmla="*/ 4289166 w 5410020"/>
              <a:gd name="connsiteY919" fmla="*/ 874713 h 1838326"/>
              <a:gd name="connsiteX920" fmla="*/ 4211378 w 5410020"/>
              <a:gd name="connsiteY920" fmla="*/ 874713 h 1838326"/>
              <a:gd name="connsiteX921" fmla="*/ 4253288 w 5410020"/>
              <a:gd name="connsiteY921" fmla="*/ 895976 h 1838326"/>
              <a:gd name="connsiteX922" fmla="*/ 4231698 w 5410020"/>
              <a:gd name="connsiteY922" fmla="*/ 915988 h 1838326"/>
              <a:gd name="connsiteX923" fmla="*/ 4188518 w 5410020"/>
              <a:gd name="connsiteY923" fmla="*/ 895976 h 1838326"/>
              <a:gd name="connsiteX924" fmla="*/ 4211378 w 5410020"/>
              <a:gd name="connsiteY924" fmla="*/ 874713 h 1838326"/>
              <a:gd name="connsiteX925" fmla="*/ 4133273 w 5410020"/>
              <a:gd name="connsiteY925" fmla="*/ 874713 h 1838326"/>
              <a:gd name="connsiteX926" fmla="*/ 4175183 w 5410020"/>
              <a:gd name="connsiteY926" fmla="*/ 895976 h 1838326"/>
              <a:gd name="connsiteX927" fmla="*/ 4152323 w 5410020"/>
              <a:gd name="connsiteY927" fmla="*/ 915988 h 1838326"/>
              <a:gd name="connsiteX928" fmla="*/ 4110413 w 5410020"/>
              <a:gd name="connsiteY928" fmla="*/ 895976 h 1838326"/>
              <a:gd name="connsiteX929" fmla="*/ 4133273 w 5410020"/>
              <a:gd name="connsiteY929" fmla="*/ 874713 h 1838326"/>
              <a:gd name="connsiteX930" fmla="*/ 4054098 w 5410020"/>
              <a:gd name="connsiteY930" fmla="*/ 874713 h 1838326"/>
              <a:gd name="connsiteX931" fmla="*/ 4095831 w 5410020"/>
              <a:gd name="connsiteY931" fmla="*/ 895976 h 1838326"/>
              <a:gd name="connsiteX932" fmla="*/ 4073067 w 5410020"/>
              <a:gd name="connsiteY932" fmla="*/ 915988 h 1838326"/>
              <a:gd name="connsiteX933" fmla="*/ 4031335 w 5410020"/>
              <a:gd name="connsiteY933" fmla="*/ 895976 h 1838326"/>
              <a:gd name="connsiteX934" fmla="*/ 4054098 w 5410020"/>
              <a:gd name="connsiteY934" fmla="*/ 874713 h 1838326"/>
              <a:gd name="connsiteX935" fmla="*/ 3038882 w 5410020"/>
              <a:gd name="connsiteY935" fmla="*/ 874713 h 1838326"/>
              <a:gd name="connsiteX936" fmla="*/ 3074106 w 5410020"/>
              <a:gd name="connsiteY936" fmla="*/ 895976 h 1838326"/>
              <a:gd name="connsiteX937" fmla="*/ 3045172 w 5410020"/>
              <a:gd name="connsiteY937" fmla="*/ 915988 h 1838326"/>
              <a:gd name="connsiteX938" fmla="*/ 3009947 w 5410020"/>
              <a:gd name="connsiteY938" fmla="*/ 895976 h 1838326"/>
              <a:gd name="connsiteX939" fmla="*/ 3038882 w 5410020"/>
              <a:gd name="connsiteY939" fmla="*/ 874713 h 1838326"/>
              <a:gd name="connsiteX940" fmla="*/ 2960765 w 5410020"/>
              <a:gd name="connsiteY940" fmla="*/ 874713 h 1838326"/>
              <a:gd name="connsiteX941" fmla="*/ 2994731 w 5410020"/>
              <a:gd name="connsiteY941" fmla="*/ 895976 h 1838326"/>
              <a:gd name="connsiteX942" fmla="*/ 2965797 w 5410020"/>
              <a:gd name="connsiteY942" fmla="*/ 915988 h 1838326"/>
              <a:gd name="connsiteX943" fmla="*/ 2930572 w 5410020"/>
              <a:gd name="connsiteY943" fmla="*/ 895976 h 1838326"/>
              <a:gd name="connsiteX944" fmla="*/ 2960765 w 5410020"/>
              <a:gd name="connsiteY944" fmla="*/ 874713 h 1838326"/>
              <a:gd name="connsiteX945" fmla="*/ 2882977 w 5410020"/>
              <a:gd name="connsiteY945" fmla="*/ 874713 h 1838326"/>
              <a:gd name="connsiteX946" fmla="*/ 2916943 w 5410020"/>
              <a:gd name="connsiteY946" fmla="*/ 895976 h 1838326"/>
              <a:gd name="connsiteX947" fmla="*/ 2886751 w 5410020"/>
              <a:gd name="connsiteY947" fmla="*/ 915988 h 1838326"/>
              <a:gd name="connsiteX948" fmla="*/ 2852784 w 5410020"/>
              <a:gd name="connsiteY948" fmla="*/ 895976 h 1838326"/>
              <a:gd name="connsiteX949" fmla="*/ 2882977 w 5410020"/>
              <a:gd name="connsiteY949" fmla="*/ 874713 h 1838326"/>
              <a:gd name="connsiteX950" fmla="*/ 2803780 w 5410020"/>
              <a:gd name="connsiteY950" fmla="*/ 874713 h 1838326"/>
              <a:gd name="connsiteX951" fmla="*/ 2837576 w 5410020"/>
              <a:gd name="connsiteY951" fmla="*/ 895976 h 1838326"/>
              <a:gd name="connsiteX952" fmla="*/ 2807535 w 5410020"/>
              <a:gd name="connsiteY952" fmla="*/ 915988 h 1838326"/>
              <a:gd name="connsiteX953" fmla="*/ 2773739 w 5410020"/>
              <a:gd name="connsiteY953" fmla="*/ 895976 h 1838326"/>
              <a:gd name="connsiteX954" fmla="*/ 2803780 w 5410020"/>
              <a:gd name="connsiteY954" fmla="*/ 874713 h 1838326"/>
              <a:gd name="connsiteX955" fmla="*/ 2725657 w 5410020"/>
              <a:gd name="connsiteY955" fmla="*/ 874713 h 1838326"/>
              <a:gd name="connsiteX956" fmla="*/ 2759452 w 5410020"/>
              <a:gd name="connsiteY956" fmla="*/ 895976 h 1838326"/>
              <a:gd name="connsiteX957" fmla="*/ 2728160 w 5410020"/>
              <a:gd name="connsiteY957" fmla="*/ 915988 h 1838326"/>
              <a:gd name="connsiteX958" fmla="*/ 2695616 w 5410020"/>
              <a:gd name="connsiteY958" fmla="*/ 895976 h 1838326"/>
              <a:gd name="connsiteX959" fmla="*/ 2725657 w 5410020"/>
              <a:gd name="connsiteY959" fmla="*/ 874713 h 1838326"/>
              <a:gd name="connsiteX960" fmla="*/ 2647704 w 5410020"/>
              <a:gd name="connsiteY960" fmla="*/ 874713 h 1838326"/>
              <a:gd name="connsiteX961" fmla="*/ 2680076 w 5410020"/>
              <a:gd name="connsiteY961" fmla="*/ 895976 h 1838326"/>
              <a:gd name="connsiteX962" fmla="*/ 2648949 w 5410020"/>
              <a:gd name="connsiteY962" fmla="*/ 915988 h 1838326"/>
              <a:gd name="connsiteX963" fmla="*/ 2616576 w 5410020"/>
              <a:gd name="connsiteY963" fmla="*/ 895976 h 1838326"/>
              <a:gd name="connsiteX964" fmla="*/ 2647704 w 5410020"/>
              <a:gd name="connsiteY964" fmla="*/ 874713 h 1838326"/>
              <a:gd name="connsiteX965" fmla="*/ 2569745 w 5410020"/>
              <a:gd name="connsiteY965" fmla="*/ 874713 h 1838326"/>
              <a:gd name="connsiteX966" fmla="*/ 2601038 w 5410020"/>
              <a:gd name="connsiteY966" fmla="*/ 895976 h 1838326"/>
              <a:gd name="connsiteX967" fmla="*/ 2569745 w 5410020"/>
              <a:gd name="connsiteY967" fmla="*/ 915988 h 1838326"/>
              <a:gd name="connsiteX968" fmla="*/ 2537201 w 5410020"/>
              <a:gd name="connsiteY968" fmla="*/ 895976 h 1838326"/>
              <a:gd name="connsiteX969" fmla="*/ 2569745 w 5410020"/>
              <a:gd name="connsiteY969" fmla="*/ 874713 h 1838326"/>
              <a:gd name="connsiteX970" fmla="*/ 1554288 w 5410020"/>
              <a:gd name="connsiteY970" fmla="*/ 874713 h 1838326"/>
              <a:gd name="connsiteX971" fmla="*/ 1579354 w 5410020"/>
              <a:gd name="connsiteY971" fmla="*/ 895976 h 1838326"/>
              <a:gd name="connsiteX972" fmla="*/ 1541755 w 5410020"/>
              <a:gd name="connsiteY972" fmla="*/ 915988 h 1838326"/>
              <a:gd name="connsiteX973" fmla="*/ 1515436 w 5410020"/>
              <a:gd name="connsiteY973" fmla="*/ 895976 h 1838326"/>
              <a:gd name="connsiteX974" fmla="*/ 1554288 w 5410020"/>
              <a:gd name="connsiteY974" fmla="*/ 874713 h 1838326"/>
              <a:gd name="connsiteX975" fmla="*/ 1475247 w 5410020"/>
              <a:gd name="connsiteY975" fmla="*/ 874713 h 1838326"/>
              <a:gd name="connsiteX976" fmla="*/ 1501566 w 5410020"/>
              <a:gd name="connsiteY976" fmla="*/ 895976 h 1838326"/>
              <a:gd name="connsiteX977" fmla="*/ 1462714 w 5410020"/>
              <a:gd name="connsiteY977" fmla="*/ 915988 h 1838326"/>
              <a:gd name="connsiteX978" fmla="*/ 1437648 w 5410020"/>
              <a:gd name="connsiteY978" fmla="*/ 895976 h 1838326"/>
              <a:gd name="connsiteX979" fmla="*/ 1475247 w 5410020"/>
              <a:gd name="connsiteY979" fmla="*/ 874713 h 1838326"/>
              <a:gd name="connsiteX980" fmla="*/ 1397125 w 5410020"/>
              <a:gd name="connsiteY980" fmla="*/ 874713 h 1838326"/>
              <a:gd name="connsiteX981" fmla="*/ 1422191 w 5410020"/>
              <a:gd name="connsiteY981" fmla="*/ 895976 h 1838326"/>
              <a:gd name="connsiteX982" fmla="*/ 1383339 w 5410020"/>
              <a:gd name="connsiteY982" fmla="*/ 915988 h 1838326"/>
              <a:gd name="connsiteX983" fmla="*/ 1358273 w 5410020"/>
              <a:gd name="connsiteY983" fmla="*/ 895976 h 1838326"/>
              <a:gd name="connsiteX984" fmla="*/ 1397125 w 5410020"/>
              <a:gd name="connsiteY984" fmla="*/ 874713 h 1838326"/>
              <a:gd name="connsiteX985" fmla="*/ 1319205 w 5410020"/>
              <a:gd name="connsiteY985" fmla="*/ 874713 h 1838326"/>
              <a:gd name="connsiteX986" fmla="*/ 1344386 w 5410020"/>
              <a:gd name="connsiteY986" fmla="*/ 895976 h 1838326"/>
              <a:gd name="connsiteX987" fmla="*/ 1304096 w 5410020"/>
              <a:gd name="connsiteY987" fmla="*/ 915988 h 1838326"/>
              <a:gd name="connsiteX988" fmla="*/ 1280174 w 5410020"/>
              <a:gd name="connsiteY988" fmla="*/ 895976 h 1838326"/>
              <a:gd name="connsiteX989" fmla="*/ 1319205 w 5410020"/>
              <a:gd name="connsiteY989" fmla="*/ 874713 h 1838326"/>
              <a:gd name="connsiteX990" fmla="*/ 1241089 w 5410020"/>
              <a:gd name="connsiteY990" fmla="*/ 874713 h 1838326"/>
              <a:gd name="connsiteX991" fmla="*/ 1265011 w 5410020"/>
              <a:gd name="connsiteY991" fmla="*/ 895976 h 1838326"/>
              <a:gd name="connsiteX992" fmla="*/ 1224721 w 5410020"/>
              <a:gd name="connsiteY992" fmla="*/ 915988 h 1838326"/>
              <a:gd name="connsiteX993" fmla="*/ 1200799 w 5410020"/>
              <a:gd name="connsiteY993" fmla="*/ 895976 h 1838326"/>
              <a:gd name="connsiteX994" fmla="*/ 1241089 w 5410020"/>
              <a:gd name="connsiteY994" fmla="*/ 874713 h 1838326"/>
              <a:gd name="connsiteX995" fmla="*/ 1163302 w 5410020"/>
              <a:gd name="connsiteY995" fmla="*/ 874713 h 1838326"/>
              <a:gd name="connsiteX996" fmla="*/ 1185965 w 5410020"/>
              <a:gd name="connsiteY996" fmla="*/ 895976 h 1838326"/>
              <a:gd name="connsiteX997" fmla="*/ 1145675 w 5410020"/>
              <a:gd name="connsiteY997" fmla="*/ 915988 h 1838326"/>
              <a:gd name="connsiteX998" fmla="*/ 1121753 w 5410020"/>
              <a:gd name="connsiteY998" fmla="*/ 895976 h 1838326"/>
              <a:gd name="connsiteX999" fmla="*/ 1163302 w 5410020"/>
              <a:gd name="connsiteY999" fmla="*/ 874713 h 1838326"/>
              <a:gd name="connsiteX1000" fmla="*/ 1085392 w 5410020"/>
              <a:gd name="connsiteY1000" fmla="*/ 874713 h 1838326"/>
              <a:gd name="connsiteX1001" fmla="*/ 1108155 w 5410020"/>
              <a:gd name="connsiteY1001" fmla="*/ 895976 h 1838326"/>
              <a:gd name="connsiteX1002" fmla="*/ 1066423 w 5410020"/>
              <a:gd name="connsiteY1002" fmla="*/ 915988 h 1838326"/>
              <a:gd name="connsiteX1003" fmla="*/ 1043659 w 5410020"/>
              <a:gd name="connsiteY1003" fmla="*/ 895976 h 1838326"/>
              <a:gd name="connsiteX1004" fmla="*/ 1085392 w 5410020"/>
              <a:gd name="connsiteY1004" fmla="*/ 874713 h 1838326"/>
              <a:gd name="connsiteX1005" fmla="*/ 1006608 w 5410020"/>
              <a:gd name="connsiteY1005" fmla="*/ 874713 h 1838326"/>
              <a:gd name="connsiteX1006" fmla="*/ 1028887 w 5410020"/>
              <a:gd name="connsiteY1006" fmla="*/ 895976 h 1838326"/>
              <a:gd name="connsiteX1007" fmla="*/ 988043 w 5410020"/>
              <a:gd name="connsiteY1007" fmla="*/ 915988 h 1838326"/>
              <a:gd name="connsiteX1008" fmla="*/ 965764 w 5410020"/>
              <a:gd name="connsiteY1008" fmla="*/ 895976 h 1838326"/>
              <a:gd name="connsiteX1009" fmla="*/ 1006608 w 5410020"/>
              <a:gd name="connsiteY1009" fmla="*/ 874713 h 1838326"/>
              <a:gd name="connsiteX1010" fmla="*/ 4340283 w 5410020"/>
              <a:gd name="connsiteY1010" fmla="*/ 823913 h 1838326"/>
              <a:gd name="connsiteX1011" fmla="*/ 4383463 w 5410020"/>
              <a:gd name="connsiteY1011" fmla="*/ 843925 h 1838326"/>
              <a:gd name="connsiteX1012" fmla="*/ 4361873 w 5410020"/>
              <a:gd name="connsiteY1012" fmla="*/ 865188 h 1838326"/>
              <a:gd name="connsiteX1013" fmla="*/ 4319963 w 5410020"/>
              <a:gd name="connsiteY1013" fmla="*/ 843925 h 1838326"/>
              <a:gd name="connsiteX1014" fmla="*/ 4340283 w 5410020"/>
              <a:gd name="connsiteY1014" fmla="*/ 823913 h 1838326"/>
              <a:gd name="connsiteX1015" fmla="*/ 4263970 w 5410020"/>
              <a:gd name="connsiteY1015" fmla="*/ 823913 h 1838326"/>
              <a:gd name="connsiteX1016" fmla="*/ 4305703 w 5410020"/>
              <a:gd name="connsiteY1016" fmla="*/ 843925 h 1838326"/>
              <a:gd name="connsiteX1017" fmla="*/ 4284204 w 5410020"/>
              <a:gd name="connsiteY1017" fmla="*/ 865188 h 1838326"/>
              <a:gd name="connsiteX1018" fmla="*/ 4242472 w 5410020"/>
              <a:gd name="connsiteY1018" fmla="*/ 843925 h 1838326"/>
              <a:gd name="connsiteX1019" fmla="*/ 4263970 w 5410020"/>
              <a:gd name="connsiteY1019" fmla="*/ 823913 h 1838326"/>
              <a:gd name="connsiteX1020" fmla="*/ 4111125 w 5410020"/>
              <a:gd name="connsiteY1020" fmla="*/ 823913 h 1838326"/>
              <a:gd name="connsiteX1021" fmla="*/ 4151415 w 5410020"/>
              <a:gd name="connsiteY1021" fmla="*/ 843925 h 1838326"/>
              <a:gd name="connsiteX1022" fmla="*/ 4128752 w 5410020"/>
              <a:gd name="connsiteY1022" fmla="*/ 865188 h 1838326"/>
              <a:gd name="connsiteX1023" fmla="*/ 4088462 w 5410020"/>
              <a:gd name="connsiteY1023" fmla="*/ 843925 h 1838326"/>
              <a:gd name="connsiteX1024" fmla="*/ 4111125 w 5410020"/>
              <a:gd name="connsiteY1024" fmla="*/ 823913 h 1838326"/>
              <a:gd name="connsiteX1025" fmla="*/ 3955550 w 5410020"/>
              <a:gd name="connsiteY1025" fmla="*/ 823913 h 1838326"/>
              <a:gd name="connsiteX1026" fmla="*/ 3995840 w 5410020"/>
              <a:gd name="connsiteY1026" fmla="*/ 843925 h 1838326"/>
              <a:gd name="connsiteX1027" fmla="*/ 3971918 w 5410020"/>
              <a:gd name="connsiteY1027" fmla="*/ 865188 h 1838326"/>
              <a:gd name="connsiteX1028" fmla="*/ 3931628 w 5410020"/>
              <a:gd name="connsiteY1028" fmla="*/ 843925 h 1838326"/>
              <a:gd name="connsiteX1029" fmla="*/ 3955550 w 5410020"/>
              <a:gd name="connsiteY1029" fmla="*/ 823913 h 1838326"/>
              <a:gd name="connsiteX1030" fmla="*/ 3108732 w 5410020"/>
              <a:gd name="connsiteY1030" fmla="*/ 823913 h 1838326"/>
              <a:gd name="connsiteX1031" fmla="*/ 3143956 w 5410020"/>
              <a:gd name="connsiteY1031" fmla="*/ 843925 h 1838326"/>
              <a:gd name="connsiteX1032" fmla="*/ 3115022 w 5410020"/>
              <a:gd name="connsiteY1032" fmla="*/ 865188 h 1838326"/>
              <a:gd name="connsiteX1033" fmla="*/ 3079797 w 5410020"/>
              <a:gd name="connsiteY1033" fmla="*/ 843925 h 1838326"/>
              <a:gd name="connsiteX1034" fmla="*/ 3108732 w 5410020"/>
              <a:gd name="connsiteY1034" fmla="*/ 823913 h 1838326"/>
              <a:gd name="connsiteX1035" fmla="*/ 3032380 w 5410020"/>
              <a:gd name="connsiteY1035" fmla="*/ 823913 h 1838326"/>
              <a:gd name="connsiteX1036" fmla="*/ 3066176 w 5410020"/>
              <a:gd name="connsiteY1036" fmla="*/ 843925 h 1838326"/>
              <a:gd name="connsiteX1037" fmla="*/ 3037387 w 5410020"/>
              <a:gd name="connsiteY1037" fmla="*/ 865188 h 1838326"/>
              <a:gd name="connsiteX1038" fmla="*/ 3003591 w 5410020"/>
              <a:gd name="connsiteY1038" fmla="*/ 843925 h 1838326"/>
              <a:gd name="connsiteX1039" fmla="*/ 3032380 w 5410020"/>
              <a:gd name="connsiteY1039" fmla="*/ 823913 h 1838326"/>
              <a:gd name="connsiteX1040" fmla="*/ 2954592 w 5410020"/>
              <a:gd name="connsiteY1040" fmla="*/ 823913 h 1838326"/>
              <a:gd name="connsiteX1041" fmla="*/ 2988388 w 5410020"/>
              <a:gd name="connsiteY1041" fmla="*/ 843925 h 1838326"/>
              <a:gd name="connsiteX1042" fmla="*/ 2959599 w 5410020"/>
              <a:gd name="connsiteY1042" fmla="*/ 865188 h 1838326"/>
              <a:gd name="connsiteX1043" fmla="*/ 2925803 w 5410020"/>
              <a:gd name="connsiteY1043" fmla="*/ 843925 h 1838326"/>
              <a:gd name="connsiteX1044" fmla="*/ 2954592 w 5410020"/>
              <a:gd name="connsiteY1044" fmla="*/ 823913 h 1838326"/>
              <a:gd name="connsiteX1045" fmla="*/ 2878392 w 5410020"/>
              <a:gd name="connsiteY1045" fmla="*/ 823913 h 1838326"/>
              <a:gd name="connsiteX1046" fmla="*/ 2912188 w 5410020"/>
              <a:gd name="connsiteY1046" fmla="*/ 843925 h 1838326"/>
              <a:gd name="connsiteX1047" fmla="*/ 2882147 w 5410020"/>
              <a:gd name="connsiteY1047" fmla="*/ 865188 h 1838326"/>
              <a:gd name="connsiteX1048" fmla="*/ 2848351 w 5410020"/>
              <a:gd name="connsiteY1048" fmla="*/ 843925 h 1838326"/>
              <a:gd name="connsiteX1049" fmla="*/ 2878392 w 5410020"/>
              <a:gd name="connsiteY1049" fmla="*/ 823913 h 1838326"/>
              <a:gd name="connsiteX1050" fmla="*/ 2801857 w 5410020"/>
              <a:gd name="connsiteY1050" fmla="*/ 823913 h 1838326"/>
              <a:gd name="connsiteX1051" fmla="*/ 2834401 w 5410020"/>
              <a:gd name="connsiteY1051" fmla="*/ 843925 h 1838326"/>
              <a:gd name="connsiteX1052" fmla="*/ 2804360 w 5410020"/>
              <a:gd name="connsiteY1052" fmla="*/ 865188 h 1838326"/>
              <a:gd name="connsiteX1053" fmla="*/ 2771816 w 5410020"/>
              <a:gd name="connsiteY1053" fmla="*/ 843925 h 1838326"/>
              <a:gd name="connsiteX1054" fmla="*/ 2801857 w 5410020"/>
              <a:gd name="connsiteY1054" fmla="*/ 823913 h 1838326"/>
              <a:gd name="connsiteX1055" fmla="*/ 2724682 w 5410020"/>
              <a:gd name="connsiteY1055" fmla="*/ 823913 h 1838326"/>
              <a:gd name="connsiteX1056" fmla="*/ 2756588 w 5410020"/>
              <a:gd name="connsiteY1056" fmla="*/ 843925 h 1838326"/>
              <a:gd name="connsiteX1057" fmla="*/ 2725958 w 5410020"/>
              <a:gd name="connsiteY1057" fmla="*/ 865188 h 1838326"/>
              <a:gd name="connsiteX1058" fmla="*/ 2692776 w 5410020"/>
              <a:gd name="connsiteY1058" fmla="*/ 843925 h 1838326"/>
              <a:gd name="connsiteX1059" fmla="*/ 2724682 w 5410020"/>
              <a:gd name="connsiteY1059" fmla="*/ 823913 h 1838326"/>
              <a:gd name="connsiteX1060" fmla="*/ 2646895 w 5410020"/>
              <a:gd name="connsiteY1060" fmla="*/ 823913 h 1838326"/>
              <a:gd name="connsiteX1061" fmla="*/ 2680077 w 5410020"/>
              <a:gd name="connsiteY1061" fmla="*/ 843925 h 1838326"/>
              <a:gd name="connsiteX1062" fmla="*/ 2648171 w 5410020"/>
              <a:gd name="connsiteY1062" fmla="*/ 865188 h 1838326"/>
              <a:gd name="connsiteX1063" fmla="*/ 2616265 w 5410020"/>
              <a:gd name="connsiteY1063" fmla="*/ 843925 h 1838326"/>
              <a:gd name="connsiteX1064" fmla="*/ 2646895 w 5410020"/>
              <a:gd name="connsiteY1064" fmla="*/ 823913 h 1838326"/>
              <a:gd name="connsiteX1065" fmla="*/ 2569746 w 5410020"/>
              <a:gd name="connsiteY1065" fmla="*/ 823913 h 1838326"/>
              <a:gd name="connsiteX1066" fmla="*/ 2600703 w 5410020"/>
              <a:gd name="connsiteY1066" fmla="*/ 844551 h 1838326"/>
              <a:gd name="connsiteX1067" fmla="*/ 2569746 w 5410020"/>
              <a:gd name="connsiteY1067" fmla="*/ 865189 h 1838326"/>
              <a:gd name="connsiteX1068" fmla="*/ 2538789 w 5410020"/>
              <a:gd name="connsiteY1068" fmla="*/ 844551 h 1838326"/>
              <a:gd name="connsiteX1069" fmla="*/ 2569746 w 5410020"/>
              <a:gd name="connsiteY1069" fmla="*/ 823913 h 1838326"/>
              <a:gd name="connsiteX1070" fmla="*/ 1491860 w 5410020"/>
              <a:gd name="connsiteY1070" fmla="*/ 823913 h 1838326"/>
              <a:gd name="connsiteX1071" fmla="*/ 1517374 w 5410020"/>
              <a:gd name="connsiteY1071" fmla="*/ 843925 h 1838326"/>
              <a:gd name="connsiteX1072" fmla="*/ 1479103 w 5410020"/>
              <a:gd name="connsiteY1072" fmla="*/ 865188 h 1838326"/>
              <a:gd name="connsiteX1073" fmla="*/ 1453590 w 5410020"/>
              <a:gd name="connsiteY1073" fmla="*/ 843925 h 1838326"/>
              <a:gd name="connsiteX1074" fmla="*/ 1491860 w 5410020"/>
              <a:gd name="connsiteY1074" fmla="*/ 823913 h 1838326"/>
              <a:gd name="connsiteX1075" fmla="*/ 1415349 w 5410020"/>
              <a:gd name="connsiteY1075" fmla="*/ 823913 h 1838326"/>
              <a:gd name="connsiteX1076" fmla="*/ 1439587 w 5410020"/>
              <a:gd name="connsiteY1076" fmla="*/ 843925 h 1838326"/>
              <a:gd name="connsiteX1077" fmla="*/ 1401316 w 5410020"/>
              <a:gd name="connsiteY1077" fmla="*/ 865188 h 1838326"/>
              <a:gd name="connsiteX1078" fmla="*/ 1375803 w 5410020"/>
              <a:gd name="connsiteY1078" fmla="*/ 843925 h 1838326"/>
              <a:gd name="connsiteX1079" fmla="*/ 1415349 w 5410020"/>
              <a:gd name="connsiteY1079" fmla="*/ 823913 h 1838326"/>
              <a:gd name="connsiteX1080" fmla="*/ 1338053 w 5410020"/>
              <a:gd name="connsiteY1080" fmla="*/ 823913 h 1838326"/>
              <a:gd name="connsiteX1081" fmla="*/ 1361866 w 5410020"/>
              <a:gd name="connsiteY1081" fmla="*/ 843925 h 1838326"/>
              <a:gd name="connsiteX1082" fmla="*/ 1323014 w 5410020"/>
              <a:gd name="connsiteY1082" fmla="*/ 865188 h 1838326"/>
              <a:gd name="connsiteX1083" fmla="*/ 1299201 w 5410020"/>
              <a:gd name="connsiteY1083" fmla="*/ 843925 h 1838326"/>
              <a:gd name="connsiteX1084" fmla="*/ 1338053 w 5410020"/>
              <a:gd name="connsiteY1084" fmla="*/ 823913 h 1838326"/>
              <a:gd name="connsiteX1085" fmla="*/ 1260468 w 5410020"/>
              <a:gd name="connsiteY1085" fmla="*/ 823913 h 1838326"/>
              <a:gd name="connsiteX1086" fmla="*/ 1284390 w 5410020"/>
              <a:gd name="connsiteY1086" fmla="*/ 843925 h 1838326"/>
              <a:gd name="connsiteX1087" fmla="*/ 1245359 w 5410020"/>
              <a:gd name="connsiteY1087" fmla="*/ 865188 h 1838326"/>
              <a:gd name="connsiteX1088" fmla="*/ 1221437 w 5410020"/>
              <a:gd name="connsiteY1088" fmla="*/ 843925 h 1838326"/>
              <a:gd name="connsiteX1089" fmla="*/ 1260468 w 5410020"/>
              <a:gd name="connsiteY1089" fmla="*/ 823913 h 1838326"/>
              <a:gd name="connsiteX1090" fmla="*/ 1183939 w 5410020"/>
              <a:gd name="connsiteY1090" fmla="*/ 823913 h 1838326"/>
              <a:gd name="connsiteX1091" fmla="*/ 1207861 w 5410020"/>
              <a:gd name="connsiteY1091" fmla="*/ 843925 h 1838326"/>
              <a:gd name="connsiteX1092" fmla="*/ 1167571 w 5410020"/>
              <a:gd name="connsiteY1092" fmla="*/ 865188 h 1838326"/>
              <a:gd name="connsiteX1093" fmla="*/ 1143649 w 5410020"/>
              <a:gd name="connsiteY1093" fmla="*/ 843925 h 1838326"/>
              <a:gd name="connsiteX1094" fmla="*/ 1183939 w 5410020"/>
              <a:gd name="connsiteY1094" fmla="*/ 823913 h 1838326"/>
              <a:gd name="connsiteX1095" fmla="*/ 1107739 w 5410020"/>
              <a:gd name="connsiteY1095" fmla="*/ 823913 h 1838326"/>
              <a:gd name="connsiteX1096" fmla="*/ 1130402 w 5410020"/>
              <a:gd name="connsiteY1096" fmla="*/ 843925 h 1838326"/>
              <a:gd name="connsiteX1097" fmla="*/ 1090112 w 5410020"/>
              <a:gd name="connsiteY1097" fmla="*/ 865188 h 1838326"/>
              <a:gd name="connsiteX1098" fmla="*/ 1067449 w 5410020"/>
              <a:gd name="connsiteY1098" fmla="*/ 843925 h 1838326"/>
              <a:gd name="connsiteX1099" fmla="*/ 1107739 w 5410020"/>
              <a:gd name="connsiteY1099" fmla="*/ 823913 h 1838326"/>
              <a:gd name="connsiteX1100" fmla="*/ 4467283 w 5410020"/>
              <a:gd name="connsiteY1100" fmla="*/ 774701 h 1838326"/>
              <a:gd name="connsiteX1101" fmla="*/ 4510463 w 5410020"/>
              <a:gd name="connsiteY1101" fmla="*/ 795339 h 1838326"/>
              <a:gd name="connsiteX1102" fmla="*/ 4490143 w 5410020"/>
              <a:gd name="connsiteY1102" fmla="*/ 815976 h 1838326"/>
              <a:gd name="connsiteX1103" fmla="*/ 4446963 w 5410020"/>
              <a:gd name="connsiteY1103" fmla="*/ 795339 h 1838326"/>
              <a:gd name="connsiteX1104" fmla="*/ 4467283 w 5410020"/>
              <a:gd name="connsiteY1104" fmla="*/ 774701 h 1838326"/>
              <a:gd name="connsiteX1105" fmla="*/ 4012574 w 5410020"/>
              <a:gd name="connsiteY1105" fmla="*/ 774700 h 1838326"/>
              <a:gd name="connsiteX1106" fmla="*/ 4051426 w 5410020"/>
              <a:gd name="connsiteY1106" fmla="*/ 795338 h 1838326"/>
              <a:gd name="connsiteX1107" fmla="*/ 4028867 w 5410020"/>
              <a:gd name="connsiteY1107" fmla="*/ 815975 h 1838326"/>
              <a:gd name="connsiteX1108" fmla="*/ 3990014 w 5410020"/>
              <a:gd name="connsiteY1108" fmla="*/ 795338 h 1838326"/>
              <a:gd name="connsiteX1109" fmla="*/ 4012574 w 5410020"/>
              <a:gd name="connsiteY1109" fmla="*/ 774700 h 1838326"/>
              <a:gd name="connsiteX1110" fmla="*/ 3633211 w 5410020"/>
              <a:gd name="connsiteY1110" fmla="*/ 774700 h 1838326"/>
              <a:gd name="connsiteX1111" fmla="*/ 3671311 w 5410020"/>
              <a:gd name="connsiteY1111" fmla="*/ 795338 h 1838326"/>
              <a:gd name="connsiteX1112" fmla="*/ 3645911 w 5410020"/>
              <a:gd name="connsiteY1112" fmla="*/ 815975 h 1838326"/>
              <a:gd name="connsiteX1113" fmla="*/ 3607811 w 5410020"/>
              <a:gd name="connsiteY1113" fmla="*/ 795338 h 1838326"/>
              <a:gd name="connsiteX1114" fmla="*/ 3633211 w 5410020"/>
              <a:gd name="connsiteY1114" fmla="*/ 774700 h 1838326"/>
              <a:gd name="connsiteX1115" fmla="*/ 3177324 w 5410020"/>
              <a:gd name="connsiteY1115" fmla="*/ 774700 h 1838326"/>
              <a:gd name="connsiteX1116" fmla="*/ 3212548 w 5410020"/>
              <a:gd name="connsiteY1116" fmla="*/ 795338 h 1838326"/>
              <a:gd name="connsiteX1117" fmla="*/ 3184872 w 5410020"/>
              <a:gd name="connsiteY1117" fmla="*/ 815975 h 1838326"/>
              <a:gd name="connsiteX1118" fmla="*/ 3149647 w 5410020"/>
              <a:gd name="connsiteY1118" fmla="*/ 795338 h 1838326"/>
              <a:gd name="connsiteX1119" fmla="*/ 3177324 w 5410020"/>
              <a:gd name="connsiteY1119" fmla="*/ 774700 h 1838326"/>
              <a:gd name="connsiteX1120" fmla="*/ 3101663 w 5410020"/>
              <a:gd name="connsiteY1120" fmla="*/ 774700 h 1838326"/>
              <a:gd name="connsiteX1121" fmla="*/ 3134821 w 5410020"/>
              <a:gd name="connsiteY1121" fmla="*/ 795338 h 1838326"/>
              <a:gd name="connsiteX1122" fmla="*/ 3107803 w 5410020"/>
              <a:gd name="connsiteY1122" fmla="*/ 815975 h 1838326"/>
              <a:gd name="connsiteX1123" fmla="*/ 3074645 w 5410020"/>
              <a:gd name="connsiteY1123" fmla="*/ 795338 h 1838326"/>
              <a:gd name="connsiteX1124" fmla="*/ 3101663 w 5410020"/>
              <a:gd name="connsiteY1124" fmla="*/ 774700 h 1838326"/>
              <a:gd name="connsiteX1125" fmla="*/ 3024778 w 5410020"/>
              <a:gd name="connsiteY1125" fmla="*/ 774700 h 1838326"/>
              <a:gd name="connsiteX1126" fmla="*/ 3058574 w 5410020"/>
              <a:gd name="connsiteY1126" fmla="*/ 795338 h 1838326"/>
              <a:gd name="connsiteX1127" fmla="*/ 3031037 w 5410020"/>
              <a:gd name="connsiteY1127" fmla="*/ 815975 h 1838326"/>
              <a:gd name="connsiteX1128" fmla="*/ 2997241 w 5410020"/>
              <a:gd name="connsiteY1128" fmla="*/ 795338 h 1838326"/>
              <a:gd name="connsiteX1129" fmla="*/ 3024778 w 5410020"/>
              <a:gd name="connsiteY1129" fmla="*/ 774700 h 1838326"/>
              <a:gd name="connsiteX1130" fmla="*/ 2949830 w 5410020"/>
              <a:gd name="connsiteY1130" fmla="*/ 774700 h 1838326"/>
              <a:gd name="connsiteX1131" fmla="*/ 2983626 w 5410020"/>
              <a:gd name="connsiteY1131" fmla="*/ 795338 h 1838326"/>
              <a:gd name="connsiteX1132" fmla="*/ 2954837 w 5410020"/>
              <a:gd name="connsiteY1132" fmla="*/ 815975 h 1838326"/>
              <a:gd name="connsiteX1133" fmla="*/ 2921041 w 5410020"/>
              <a:gd name="connsiteY1133" fmla="*/ 795338 h 1838326"/>
              <a:gd name="connsiteX1134" fmla="*/ 2949830 w 5410020"/>
              <a:gd name="connsiteY1134" fmla="*/ 774700 h 1838326"/>
              <a:gd name="connsiteX1135" fmla="*/ 2874219 w 5410020"/>
              <a:gd name="connsiteY1135" fmla="*/ 774700 h 1838326"/>
              <a:gd name="connsiteX1136" fmla="*/ 2907401 w 5410020"/>
              <a:gd name="connsiteY1136" fmla="*/ 795338 h 1838326"/>
              <a:gd name="connsiteX1137" fmla="*/ 2878048 w 5410020"/>
              <a:gd name="connsiteY1137" fmla="*/ 815975 h 1838326"/>
              <a:gd name="connsiteX1138" fmla="*/ 2843589 w 5410020"/>
              <a:gd name="connsiteY1138" fmla="*/ 795338 h 1838326"/>
              <a:gd name="connsiteX1139" fmla="*/ 2874219 w 5410020"/>
              <a:gd name="connsiteY1139" fmla="*/ 774700 h 1838326"/>
              <a:gd name="connsiteX1140" fmla="*/ 2797272 w 5410020"/>
              <a:gd name="connsiteY1140" fmla="*/ 774700 h 1838326"/>
              <a:gd name="connsiteX1141" fmla="*/ 2829644 w 5410020"/>
              <a:gd name="connsiteY1141" fmla="*/ 795338 h 1838326"/>
              <a:gd name="connsiteX1142" fmla="*/ 2799762 w 5410020"/>
              <a:gd name="connsiteY1142" fmla="*/ 815975 h 1838326"/>
              <a:gd name="connsiteX1143" fmla="*/ 2768634 w 5410020"/>
              <a:gd name="connsiteY1143" fmla="*/ 795338 h 1838326"/>
              <a:gd name="connsiteX1144" fmla="*/ 2797272 w 5410020"/>
              <a:gd name="connsiteY1144" fmla="*/ 774700 h 1838326"/>
              <a:gd name="connsiteX1145" fmla="*/ 2722317 w 5410020"/>
              <a:gd name="connsiteY1145" fmla="*/ 774700 h 1838326"/>
              <a:gd name="connsiteX1146" fmla="*/ 2753444 w 5410020"/>
              <a:gd name="connsiteY1146" fmla="*/ 795338 h 1838326"/>
              <a:gd name="connsiteX1147" fmla="*/ 2723562 w 5410020"/>
              <a:gd name="connsiteY1147" fmla="*/ 815975 h 1838326"/>
              <a:gd name="connsiteX1148" fmla="*/ 2692434 w 5410020"/>
              <a:gd name="connsiteY1148" fmla="*/ 795338 h 1838326"/>
              <a:gd name="connsiteX1149" fmla="*/ 2722317 w 5410020"/>
              <a:gd name="connsiteY1149" fmla="*/ 774700 h 1838326"/>
              <a:gd name="connsiteX1150" fmla="*/ 2645469 w 5410020"/>
              <a:gd name="connsiteY1150" fmla="*/ 774700 h 1838326"/>
              <a:gd name="connsiteX1151" fmla="*/ 2678489 w 5410020"/>
              <a:gd name="connsiteY1151" fmla="*/ 795338 h 1838326"/>
              <a:gd name="connsiteX1152" fmla="*/ 2646739 w 5410020"/>
              <a:gd name="connsiteY1152" fmla="*/ 815975 h 1838326"/>
              <a:gd name="connsiteX1153" fmla="*/ 2614989 w 5410020"/>
              <a:gd name="connsiteY1153" fmla="*/ 795338 h 1838326"/>
              <a:gd name="connsiteX1154" fmla="*/ 2645469 w 5410020"/>
              <a:gd name="connsiteY1154" fmla="*/ 774700 h 1838326"/>
              <a:gd name="connsiteX1155" fmla="*/ 2569746 w 5410020"/>
              <a:gd name="connsiteY1155" fmla="*/ 774700 h 1838326"/>
              <a:gd name="connsiteX1156" fmla="*/ 2600703 w 5410020"/>
              <a:gd name="connsiteY1156" fmla="*/ 795338 h 1838326"/>
              <a:gd name="connsiteX1157" fmla="*/ 2569746 w 5410020"/>
              <a:gd name="connsiteY1157" fmla="*/ 815976 h 1838326"/>
              <a:gd name="connsiteX1158" fmla="*/ 2538789 w 5410020"/>
              <a:gd name="connsiteY1158" fmla="*/ 795338 h 1838326"/>
              <a:gd name="connsiteX1159" fmla="*/ 2569746 w 5410020"/>
              <a:gd name="connsiteY1159" fmla="*/ 774700 h 1838326"/>
              <a:gd name="connsiteX1160" fmla="*/ 2494784 w 5410020"/>
              <a:gd name="connsiteY1160" fmla="*/ 774700 h 1838326"/>
              <a:gd name="connsiteX1161" fmla="*/ 2524502 w 5410020"/>
              <a:gd name="connsiteY1161" fmla="*/ 795338 h 1838326"/>
              <a:gd name="connsiteX1162" fmla="*/ 2493546 w 5410020"/>
              <a:gd name="connsiteY1162" fmla="*/ 815975 h 1838326"/>
              <a:gd name="connsiteX1163" fmla="*/ 2462589 w 5410020"/>
              <a:gd name="connsiteY1163" fmla="*/ 795338 h 1838326"/>
              <a:gd name="connsiteX1164" fmla="*/ 2494784 w 5410020"/>
              <a:gd name="connsiteY1164" fmla="*/ 774700 h 1838326"/>
              <a:gd name="connsiteX1165" fmla="*/ 2417983 w 5410020"/>
              <a:gd name="connsiteY1165" fmla="*/ 774700 h 1838326"/>
              <a:gd name="connsiteX1166" fmla="*/ 2448613 w 5410020"/>
              <a:gd name="connsiteY1166" fmla="*/ 795338 h 1838326"/>
              <a:gd name="connsiteX1167" fmla="*/ 2416707 w 5410020"/>
              <a:gd name="connsiteY1167" fmla="*/ 815975 h 1838326"/>
              <a:gd name="connsiteX1168" fmla="*/ 2386077 w 5410020"/>
              <a:gd name="connsiteY1168" fmla="*/ 795338 h 1838326"/>
              <a:gd name="connsiteX1169" fmla="*/ 2417983 w 5410020"/>
              <a:gd name="connsiteY1169" fmla="*/ 774700 h 1838326"/>
              <a:gd name="connsiteX1170" fmla="*/ 2342219 w 5410020"/>
              <a:gd name="connsiteY1170" fmla="*/ 774700 h 1838326"/>
              <a:gd name="connsiteX1171" fmla="*/ 2372101 w 5410020"/>
              <a:gd name="connsiteY1171" fmla="*/ 795338 h 1838326"/>
              <a:gd name="connsiteX1172" fmla="*/ 2339729 w 5410020"/>
              <a:gd name="connsiteY1172" fmla="*/ 815975 h 1838326"/>
              <a:gd name="connsiteX1173" fmla="*/ 2309846 w 5410020"/>
              <a:gd name="connsiteY1173" fmla="*/ 795338 h 1838326"/>
              <a:gd name="connsiteX1174" fmla="*/ 2342219 w 5410020"/>
              <a:gd name="connsiteY1174" fmla="*/ 774700 h 1838326"/>
              <a:gd name="connsiteX1175" fmla="*/ 2266197 w 5410020"/>
              <a:gd name="connsiteY1175" fmla="*/ 774700 h 1838326"/>
              <a:gd name="connsiteX1176" fmla="*/ 2296237 w 5410020"/>
              <a:gd name="connsiteY1176" fmla="*/ 795338 h 1838326"/>
              <a:gd name="connsiteX1177" fmla="*/ 2263693 w 5410020"/>
              <a:gd name="connsiteY1177" fmla="*/ 815975 h 1838326"/>
              <a:gd name="connsiteX1178" fmla="*/ 2233653 w 5410020"/>
              <a:gd name="connsiteY1178" fmla="*/ 795338 h 1838326"/>
              <a:gd name="connsiteX1179" fmla="*/ 2266197 w 5410020"/>
              <a:gd name="connsiteY1179" fmla="*/ 774700 h 1838326"/>
              <a:gd name="connsiteX1180" fmla="*/ 2190516 w 5410020"/>
              <a:gd name="connsiteY1180" fmla="*/ 774700 h 1838326"/>
              <a:gd name="connsiteX1181" fmla="*/ 2220007 w 5410020"/>
              <a:gd name="connsiteY1181" fmla="*/ 795338 h 1838326"/>
              <a:gd name="connsiteX1182" fmla="*/ 2185387 w 5410020"/>
              <a:gd name="connsiteY1182" fmla="*/ 815975 h 1838326"/>
              <a:gd name="connsiteX1183" fmla="*/ 2155896 w 5410020"/>
              <a:gd name="connsiteY1183" fmla="*/ 795338 h 1838326"/>
              <a:gd name="connsiteX1184" fmla="*/ 2190516 w 5410020"/>
              <a:gd name="connsiteY1184" fmla="*/ 774700 h 1838326"/>
              <a:gd name="connsiteX1185" fmla="*/ 1431348 w 5410020"/>
              <a:gd name="connsiteY1185" fmla="*/ 774700 h 1838326"/>
              <a:gd name="connsiteX1186" fmla="*/ 1455478 w 5410020"/>
              <a:gd name="connsiteY1186" fmla="*/ 795338 h 1838326"/>
              <a:gd name="connsiteX1187" fmla="*/ 1417378 w 5410020"/>
              <a:gd name="connsiteY1187" fmla="*/ 815975 h 1838326"/>
              <a:gd name="connsiteX1188" fmla="*/ 1393248 w 5410020"/>
              <a:gd name="connsiteY1188" fmla="*/ 795338 h 1838326"/>
              <a:gd name="connsiteX1189" fmla="*/ 1431348 w 5410020"/>
              <a:gd name="connsiteY1189" fmla="*/ 774700 h 1838326"/>
              <a:gd name="connsiteX1190" fmla="*/ 1355647 w 5410020"/>
              <a:gd name="connsiteY1190" fmla="*/ 774700 h 1838326"/>
              <a:gd name="connsiteX1191" fmla="*/ 1379346 w 5410020"/>
              <a:gd name="connsiteY1191" fmla="*/ 795338 h 1838326"/>
              <a:gd name="connsiteX1192" fmla="*/ 1340679 w 5410020"/>
              <a:gd name="connsiteY1192" fmla="*/ 815975 h 1838326"/>
              <a:gd name="connsiteX1193" fmla="*/ 1316980 w 5410020"/>
              <a:gd name="connsiteY1193" fmla="*/ 795338 h 1838326"/>
              <a:gd name="connsiteX1194" fmla="*/ 1355647 w 5410020"/>
              <a:gd name="connsiteY1194" fmla="*/ 774700 h 1838326"/>
              <a:gd name="connsiteX1195" fmla="*/ 1279447 w 5410020"/>
              <a:gd name="connsiteY1195" fmla="*/ 774700 h 1838326"/>
              <a:gd name="connsiteX1196" fmla="*/ 1303146 w 5410020"/>
              <a:gd name="connsiteY1196" fmla="*/ 795338 h 1838326"/>
              <a:gd name="connsiteX1197" fmla="*/ 1264479 w 5410020"/>
              <a:gd name="connsiteY1197" fmla="*/ 815975 h 1838326"/>
              <a:gd name="connsiteX1198" fmla="*/ 1240780 w 5410020"/>
              <a:gd name="connsiteY1198" fmla="*/ 795338 h 1838326"/>
              <a:gd name="connsiteX1199" fmla="*/ 1279447 w 5410020"/>
              <a:gd name="connsiteY1199" fmla="*/ 774700 h 1838326"/>
              <a:gd name="connsiteX1200" fmla="*/ 1204091 w 5410020"/>
              <a:gd name="connsiteY1200" fmla="*/ 774700 h 1838326"/>
              <a:gd name="connsiteX1201" fmla="*/ 1227151 w 5410020"/>
              <a:gd name="connsiteY1201" fmla="*/ 795338 h 1838326"/>
              <a:gd name="connsiteX1202" fmla="*/ 1187436 w 5410020"/>
              <a:gd name="connsiteY1202" fmla="*/ 815975 h 1838326"/>
              <a:gd name="connsiteX1203" fmla="*/ 1164375 w 5410020"/>
              <a:gd name="connsiteY1203" fmla="*/ 795338 h 1838326"/>
              <a:gd name="connsiteX1204" fmla="*/ 1204091 w 5410020"/>
              <a:gd name="connsiteY1204" fmla="*/ 774700 h 1838326"/>
              <a:gd name="connsiteX1205" fmla="*/ 1126916 w 5410020"/>
              <a:gd name="connsiteY1205" fmla="*/ 774700 h 1838326"/>
              <a:gd name="connsiteX1206" fmla="*/ 1149476 w 5410020"/>
              <a:gd name="connsiteY1206" fmla="*/ 795338 h 1838326"/>
              <a:gd name="connsiteX1207" fmla="*/ 1110623 w 5410020"/>
              <a:gd name="connsiteY1207" fmla="*/ 815975 h 1838326"/>
              <a:gd name="connsiteX1208" fmla="*/ 1088064 w 5410020"/>
              <a:gd name="connsiteY1208" fmla="*/ 795338 h 1838326"/>
              <a:gd name="connsiteX1209" fmla="*/ 1126916 w 5410020"/>
              <a:gd name="connsiteY1209" fmla="*/ 774700 h 1838326"/>
              <a:gd name="connsiteX1210" fmla="*/ 1051970 w 5410020"/>
              <a:gd name="connsiteY1210" fmla="*/ 774700 h 1838326"/>
              <a:gd name="connsiteX1211" fmla="*/ 1074529 w 5410020"/>
              <a:gd name="connsiteY1211" fmla="*/ 795338 h 1838326"/>
              <a:gd name="connsiteX1212" fmla="*/ 1034423 w 5410020"/>
              <a:gd name="connsiteY1212" fmla="*/ 815975 h 1838326"/>
              <a:gd name="connsiteX1213" fmla="*/ 1011864 w 5410020"/>
              <a:gd name="connsiteY1213" fmla="*/ 795338 h 1838326"/>
              <a:gd name="connsiteX1214" fmla="*/ 1051970 w 5410020"/>
              <a:gd name="connsiteY1214" fmla="*/ 774700 h 1838326"/>
              <a:gd name="connsiteX1215" fmla="*/ 4441982 w 5410020"/>
              <a:gd name="connsiteY1215" fmla="*/ 728663 h 1838326"/>
              <a:gd name="connsiteX1216" fmla="*/ 4483531 w 5410020"/>
              <a:gd name="connsiteY1216" fmla="*/ 747713 h 1838326"/>
              <a:gd name="connsiteX1217" fmla="*/ 4463386 w 5410020"/>
              <a:gd name="connsiteY1217" fmla="*/ 766763 h 1838326"/>
              <a:gd name="connsiteX1218" fmla="*/ 4421837 w 5410020"/>
              <a:gd name="connsiteY1218" fmla="*/ 747713 h 1838326"/>
              <a:gd name="connsiteX1219" fmla="*/ 4441982 w 5410020"/>
              <a:gd name="connsiteY1219" fmla="*/ 728663 h 1838326"/>
              <a:gd name="connsiteX1220" fmla="*/ 4142080 w 5410020"/>
              <a:gd name="connsiteY1220" fmla="*/ 728663 h 1838326"/>
              <a:gd name="connsiteX1221" fmla="*/ 4181796 w 5410020"/>
              <a:gd name="connsiteY1221" fmla="*/ 747713 h 1838326"/>
              <a:gd name="connsiteX1222" fmla="*/ 4160016 w 5410020"/>
              <a:gd name="connsiteY1222" fmla="*/ 766763 h 1838326"/>
              <a:gd name="connsiteX1223" fmla="*/ 4120301 w 5410020"/>
              <a:gd name="connsiteY1223" fmla="*/ 747713 h 1838326"/>
              <a:gd name="connsiteX1224" fmla="*/ 4142080 w 5410020"/>
              <a:gd name="connsiteY1224" fmla="*/ 728663 h 1838326"/>
              <a:gd name="connsiteX1225" fmla="*/ 4066758 w 5410020"/>
              <a:gd name="connsiteY1225" fmla="*/ 728663 h 1838326"/>
              <a:gd name="connsiteX1226" fmla="*/ 4106672 w 5410020"/>
              <a:gd name="connsiteY1226" fmla="*/ 747713 h 1838326"/>
              <a:gd name="connsiteX1227" fmla="*/ 4084220 w 5410020"/>
              <a:gd name="connsiteY1227" fmla="*/ 766763 h 1838326"/>
              <a:gd name="connsiteX1228" fmla="*/ 4045554 w 5410020"/>
              <a:gd name="connsiteY1228" fmla="*/ 747713 h 1838326"/>
              <a:gd name="connsiteX1229" fmla="*/ 4066758 w 5410020"/>
              <a:gd name="connsiteY1229" fmla="*/ 728663 h 1838326"/>
              <a:gd name="connsiteX1230" fmla="*/ 3992429 w 5410020"/>
              <a:gd name="connsiteY1230" fmla="*/ 728663 h 1838326"/>
              <a:gd name="connsiteX1231" fmla="*/ 4031975 w 5410020"/>
              <a:gd name="connsiteY1231" fmla="*/ 747713 h 1838326"/>
              <a:gd name="connsiteX1232" fmla="*/ 4009013 w 5410020"/>
              <a:gd name="connsiteY1232" fmla="*/ 766763 h 1838326"/>
              <a:gd name="connsiteX1233" fmla="*/ 3969467 w 5410020"/>
              <a:gd name="connsiteY1233" fmla="*/ 747713 h 1838326"/>
              <a:gd name="connsiteX1234" fmla="*/ 3992429 w 5410020"/>
              <a:gd name="connsiteY1234" fmla="*/ 728663 h 1838326"/>
              <a:gd name="connsiteX1235" fmla="*/ 3692266 w 5410020"/>
              <a:gd name="connsiteY1235" fmla="*/ 728663 h 1838326"/>
              <a:gd name="connsiteX1236" fmla="*/ 3730366 w 5410020"/>
              <a:gd name="connsiteY1236" fmla="*/ 747713 h 1838326"/>
              <a:gd name="connsiteX1237" fmla="*/ 3706236 w 5410020"/>
              <a:gd name="connsiteY1237" fmla="*/ 766763 h 1838326"/>
              <a:gd name="connsiteX1238" fmla="*/ 3668136 w 5410020"/>
              <a:gd name="connsiteY1238" fmla="*/ 747713 h 1838326"/>
              <a:gd name="connsiteX1239" fmla="*/ 3692266 w 5410020"/>
              <a:gd name="connsiteY1239" fmla="*/ 728663 h 1838326"/>
              <a:gd name="connsiteX1240" fmla="*/ 3617525 w 5410020"/>
              <a:gd name="connsiteY1240" fmla="*/ 728663 h 1838326"/>
              <a:gd name="connsiteX1241" fmla="*/ 3654185 w 5410020"/>
              <a:gd name="connsiteY1241" fmla="*/ 747713 h 1838326"/>
              <a:gd name="connsiteX1242" fmla="*/ 3630166 w 5410020"/>
              <a:gd name="connsiteY1242" fmla="*/ 766763 h 1838326"/>
              <a:gd name="connsiteX1243" fmla="*/ 3592243 w 5410020"/>
              <a:gd name="connsiteY1243" fmla="*/ 747713 h 1838326"/>
              <a:gd name="connsiteX1244" fmla="*/ 3617525 w 5410020"/>
              <a:gd name="connsiteY1244" fmla="*/ 728663 h 1838326"/>
              <a:gd name="connsiteX1245" fmla="*/ 3168905 w 5410020"/>
              <a:gd name="connsiteY1245" fmla="*/ 728663 h 1838326"/>
              <a:gd name="connsiteX1246" fmla="*/ 3202701 w 5410020"/>
              <a:gd name="connsiteY1246" fmla="*/ 747713 h 1838326"/>
              <a:gd name="connsiteX1247" fmla="*/ 3175163 w 5410020"/>
              <a:gd name="connsiteY1247" fmla="*/ 766763 h 1838326"/>
              <a:gd name="connsiteX1248" fmla="*/ 3141368 w 5410020"/>
              <a:gd name="connsiteY1248" fmla="*/ 747713 h 1838326"/>
              <a:gd name="connsiteX1249" fmla="*/ 3168905 w 5410020"/>
              <a:gd name="connsiteY1249" fmla="*/ 728663 h 1838326"/>
              <a:gd name="connsiteX1250" fmla="*/ 3094477 w 5410020"/>
              <a:gd name="connsiteY1250" fmla="*/ 728663 h 1838326"/>
              <a:gd name="connsiteX1251" fmla="*/ 3128094 w 5410020"/>
              <a:gd name="connsiteY1251" fmla="*/ 747713 h 1838326"/>
              <a:gd name="connsiteX1252" fmla="*/ 3100702 w 5410020"/>
              <a:gd name="connsiteY1252" fmla="*/ 766763 h 1838326"/>
              <a:gd name="connsiteX1253" fmla="*/ 3067084 w 5410020"/>
              <a:gd name="connsiteY1253" fmla="*/ 747713 h 1838326"/>
              <a:gd name="connsiteX1254" fmla="*/ 3094477 w 5410020"/>
              <a:gd name="connsiteY1254" fmla="*/ 728663 h 1838326"/>
              <a:gd name="connsiteX1255" fmla="*/ 3018277 w 5410020"/>
              <a:gd name="connsiteY1255" fmla="*/ 728663 h 1838326"/>
              <a:gd name="connsiteX1256" fmla="*/ 3051894 w 5410020"/>
              <a:gd name="connsiteY1256" fmla="*/ 747713 h 1838326"/>
              <a:gd name="connsiteX1257" fmla="*/ 3024502 w 5410020"/>
              <a:gd name="connsiteY1257" fmla="*/ 766763 h 1838326"/>
              <a:gd name="connsiteX1258" fmla="*/ 2990884 w 5410020"/>
              <a:gd name="connsiteY1258" fmla="*/ 747713 h 1838326"/>
              <a:gd name="connsiteX1259" fmla="*/ 3018277 w 5410020"/>
              <a:gd name="connsiteY1259" fmla="*/ 728663 h 1838326"/>
              <a:gd name="connsiteX1260" fmla="*/ 2944909 w 5410020"/>
              <a:gd name="connsiteY1260" fmla="*/ 728663 h 1838326"/>
              <a:gd name="connsiteX1261" fmla="*/ 2977281 w 5410020"/>
              <a:gd name="connsiteY1261" fmla="*/ 747713 h 1838326"/>
              <a:gd name="connsiteX1262" fmla="*/ 2948644 w 5410020"/>
              <a:gd name="connsiteY1262" fmla="*/ 766763 h 1838326"/>
              <a:gd name="connsiteX1263" fmla="*/ 2916271 w 5410020"/>
              <a:gd name="connsiteY1263" fmla="*/ 747713 h 1838326"/>
              <a:gd name="connsiteX1264" fmla="*/ 2944909 w 5410020"/>
              <a:gd name="connsiteY1264" fmla="*/ 728663 h 1838326"/>
              <a:gd name="connsiteX1265" fmla="*/ 2868894 w 5410020"/>
              <a:gd name="connsiteY1265" fmla="*/ 728663 h 1838326"/>
              <a:gd name="connsiteX1266" fmla="*/ 2901089 w 5410020"/>
              <a:gd name="connsiteY1266" fmla="*/ 747713 h 1838326"/>
              <a:gd name="connsiteX1267" fmla="*/ 2872609 w 5410020"/>
              <a:gd name="connsiteY1267" fmla="*/ 766763 h 1838326"/>
              <a:gd name="connsiteX1268" fmla="*/ 2840414 w 5410020"/>
              <a:gd name="connsiteY1268" fmla="*/ 747713 h 1838326"/>
              <a:gd name="connsiteX1269" fmla="*/ 2868894 w 5410020"/>
              <a:gd name="connsiteY1269" fmla="*/ 728663 h 1838326"/>
              <a:gd name="connsiteX1270" fmla="*/ 2794694 w 5410020"/>
              <a:gd name="connsiteY1270" fmla="*/ 728663 h 1838326"/>
              <a:gd name="connsiteX1271" fmla="*/ 2826444 w 5410020"/>
              <a:gd name="connsiteY1271" fmla="*/ 747713 h 1838326"/>
              <a:gd name="connsiteX1272" fmla="*/ 2797234 w 5410020"/>
              <a:gd name="connsiteY1272" fmla="*/ 766763 h 1838326"/>
              <a:gd name="connsiteX1273" fmla="*/ 2764214 w 5410020"/>
              <a:gd name="connsiteY1273" fmla="*/ 747713 h 1838326"/>
              <a:gd name="connsiteX1274" fmla="*/ 2794694 w 5410020"/>
              <a:gd name="connsiteY1274" fmla="*/ 728663 h 1838326"/>
              <a:gd name="connsiteX1275" fmla="*/ 2719319 w 5410020"/>
              <a:gd name="connsiteY1275" fmla="*/ 728663 h 1838326"/>
              <a:gd name="connsiteX1276" fmla="*/ 2750276 w 5410020"/>
              <a:gd name="connsiteY1276" fmla="*/ 747713 h 1838326"/>
              <a:gd name="connsiteX1277" fmla="*/ 2721796 w 5410020"/>
              <a:gd name="connsiteY1277" fmla="*/ 766763 h 1838326"/>
              <a:gd name="connsiteX1278" fmla="*/ 2689601 w 5410020"/>
              <a:gd name="connsiteY1278" fmla="*/ 747713 h 1838326"/>
              <a:gd name="connsiteX1279" fmla="*/ 2719319 w 5410020"/>
              <a:gd name="connsiteY1279" fmla="*/ 728663 h 1838326"/>
              <a:gd name="connsiteX1280" fmla="*/ 2645151 w 5410020"/>
              <a:gd name="connsiteY1280" fmla="*/ 728663 h 1838326"/>
              <a:gd name="connsiteX1281" fmla="*/ 2675631 w 5410020"/>
              <a:gd name="connsiteY1281" fmla="*/ 747713 h 1838326"/>
              <a:gd name="connsiteX1282" fmla="*/ 2645151 w 5410020"/>
              <a:gd name="connsiteY1282" fmla="*/ 766763 h 1838326"/>
              <a:gd name="connsiteX1283" fmla="*/ 2614671 w 5410020"/>
              <a:gd name="connsiteY1283" fmla="*/ 747713 h 1838326"/>
              <a:gd name="connsiteX1284" fmla="*/ 2645151 w 5410020"/>
              <a:gd name="connsiteY1284" fmla="*/ 728663 h 1838326"/>
              <a:gd name="connsiteX1285" fmla="*/ 2569923 w 5410020"/>
              <a:gd name="connsiteY1285" fmla="*/ 728663 h 1838326"/>
              <a:gd name="connsiteX1286" fmla="*/ 2600701 w 5410020"/>
              <a:gd name="connsiteY1286" fmla="*/ 747713 h 1838326"/>
              <a:gd name="connsiteX1287" fmla="*/ 2569923 w 5410020"/>
              <a:gd name="connsiteY1287" fmla="*/ 766763 h 1838326"/>
              <a:gd name="connsiteX1288" fmla="*/ 2540376 w 5410020"/>
              <a:gd name="connsiteY1288" fmla="*/ 747713 h 1838326"/>
              <a:gd name="connsiteX1289" fmla="*/ 2569923 w 5410020"/>
              <a:gd name="connsiteY1289" fmla="*/ 728663 h 1838326"/>
              <a:gd name="connsiteX1290" fmla="*/ 2495609 w 5410020"/>
              <a:gd name="connsiteY1290" fmla="*/ 728663 h 1838326"/>
              <a:gd name="connsiteX1291" fmla="*/ 2526089 w 5410020"/>
              <a:gd name="connsiteY1291" fmla="*/ 747713 h 1838326"/>
              <a:gd name="connsiteX1292" fmla="*/ 2494339 w 5410020"/>
              <a:gd name="connsiteY1292" fmla="*/ 766763 h 1838326"/>
              <a:gd name="connsiteX1293" fmla="*/ 2463859 w 5410020"/>
              <a:gd name="connsiteY1293" fmla="*/ 747713 h 1838326"/>
              <a:gd name="connsiteX1294" fmla="*/ 2495609 w 5410020"/>
              <a:gd name="connsiteY1294" fmla="*/ 728663 h 1838326"/>
              <a:gd name="connsiteX1295" fmla="*/ 2420171 w 5410020"/>
              <a:gd name="connsiteY1295" fmla="*/ 728663 h 1838326"/>
              <a:gd name="connsiteX1296" fmla="*/ 2449889 w 5410020"/>
              <a:gd name="connsiteY1296" fmla="*/ 747713 h 1838326"/>
              <a:gd name="connsiteX1297" fmla="*/ 2418933 w 5410020"/>
              <a:gd name="connsiteY1297" fmla="*/ 766763 h 1838326"/>
              <a:gd name="connsiteX1298" fmla="*/ 2389215 w 5410020"/>
              <a:gd name="connsiteY1298" fmla="*/ 747713 h 1838326"/>
              <a:gd name="connsiteX1299" fmla="*/ 2420171 w 5410020"/>
              <a:gd name="connsiteY1299" fmla="*/ 728663 h 1838326"/>
              <a:gd name="connsiteX1300" fmla="*/ 2344796 w 5410020"/>
              <a:gd name="connsiteY1300" fmla="*/ 728663 h 1838326"/>
              <a:gd name="connsiteX1301" fmla="*/ 2375276 w 5410020"/>
              <a:gd name="connsiteY1301" fmla="*/ 747713 h 1838326"/>
              <a:gd name="connsiteX1302" fmla="*/ 2342256 w 5410020"/>
              <a:gd name="connsiteY1302" fmla="*/ 766763 h 1838326"/>
              <a:gd name="connsiteX1303" fmla="*/ 2313046 w 5410020"/>
              <a:gd name="connsiteY1303" fmla="*/ 747713 h 1838326"/>
              <a:gd name="connsiteX1304" fmla="*/ 2344796 w 5410020"/>
              <a:gd name="connsiteY1304" fmla="*/ 728663 h 1838326"/>
              <a:gd name="connsiteX1305" fmla="*/ 2270782 w 5410020"/>
              <a:gd name="connsiteY1305" fmla="*/ 728663 h 1838326"/>
              <a:gd name="connsiteX1306" fmla="*/ 2299419 w 5410020"/>
              <a:gd name="connsiteY1306" fmla="*/ 747713 h 1838326"/>
              <a:gd name="connsiteX1307" fmla="*/ 2267046 w 5410020"/>
              <a:gd name="connsiteY1307" fmla="*/ 766763 h 1838326"/>
              <a:gd name="connsiteX1308" fmla="*/ 2238409 w 5410020"/>
              <a:gd name="connsiteY1308" fmla="*/ 747713 h 1838326"/>
              <a:gd name="connsiteX1309" fmla="*/ 2270782 w 5410020"/>
              <a:gd name="connsiteY1309" fmla="*/ 728663 h 1838326"/>
              <a:gd name="connsiteX1310" fmla="*/ 2195422 w 5410020"/>
              <a:gd name="connsiteY1310" fmla="*/ 728663 h 1838326"/>
              <a:gd name="connsiteX1311" fmla="*/ 2224776 w 5410020"/>
              <a:gd name="connsiteY1311" fmla="*/ 747713 h 1838326"/>
              <a:gd name="connsiteX1312" fmla="*/ 2191594 w 5410020"/>
              <a:gd name="connsiteY1312" fmla="*/ 766763 h 1838326"/>
              <a:gd name="connsiteX1313" fmla="*/ 2162240 w 5410020"/>
              <a:gd name="connsiteY1313" fmla="*/ 747713 h 1838326"/>
              <a:gd name="connsiteX1314" fmla="*/ 2195422 w 5410020"/>
              <a:gd name="connsiteY1314" fmla="*/ 728663 h 1838326"/>
              <a:gd name="connsiteX1315" fmla="*/ 2121214 w 5410020"/>
              <a:gd name="connsiteY1315" fmla="*/ 728663 h 1838326"/>
              <a:gd name="connsiteX1316" fmla="*/ 2148606 w 5410020"/>
              <a:gd name="connsiteY1316" fmla="*/ 747713 h 1838326"/>
              <a:gd name="connsiteX1317" fmla="*/ 2116233 w 5410020"/>
              <a:gd name="connsiteY1317" fmla="*/ 766763 h 1838326"/>
              <a:gd name="connsiteX1318" fmla="*/ 2087596 w 5410020"/>
              <a:gd name="connsiteY1318" fmla="*/ 747713 h 1838326"/>
              <a:gd name="connsiteX1319" fmla="*/ 2121214 w 5410020"/>
              <a:gd name="connsiteY1319" fmla="*/ 728663 h 1838326"/>
              <a:gd name="connsiteX1320" fmla="*/ 1372611 w 5410020"/>
              <a:gd name="connsiteY1320" fmla="*/ 728663 h 1838326"/>
              <a:gd name="connsiteX1321" fmla="*/ 1396741 w 5410020"/>
              <a:gd name="connsiteY1321" fmla="*/ 747713 h 1838326"/>
              <a:gd name="connsiteX1322" fmla="*/ 1358641 w 5410020"/>
              <a:gd name="connsiteY1322" fmla="*/ 766763 h 1838326"/>
              <a:gd name="connsiteX1323" fmla="*/ 1334511 w 5410020"/>
              <a:gd name="connsiteY1323" fmla="*/ 747713 h 1838326"/>
              <a:gd name="connsiteX1324" fmla="*/ 1372611 w 5410020"/>
              <a:gd name="connsiteY1324" fmla="*/ 728663 h 1838326"/>
              <a:gd name="connsiteX1325" fmla="*/ 1298287 w 5410020"/>
              <a:gd name="connsiteY1325" fmla="*/ 728663 h 1838326"/>
              <a:gd name="connsiteX1326" fmla="*/ 1320627 w 5410020"/>
              <a:gd name="connsiteY1326" fmla="*/ 747713 h 1838326"/>
              <a:gd name="connsiteX1327" fmla="*/ 1283393 w 5410020"/>
              <a:gd name="connsiteY1327" fmla="*/ 766763 h 1838326"/>
              <a:gd name="connsiteX1328" fmla="*/ 1259811 w 5410020"/>
              <a:gd name="connsiteY1328" fmla="*/ 747713 h 1838326"/>
              <a:gd name="connsiteX1329" fmla="*/ 1298287 w 5410020"/>
              <a:gd name="connsiteY1329" fmla="*/ 728663 h 1838326"/>
              <a:gd name="connsiteX1330" fmla="*/ 1222297 w 5410020"/>
              <a:gd name="connsiteY1330" fmla="*/ 728663 h 1838326"/>
              <a:gd name="connsiteX1331" fmla="*/ 1244749 w 5410020"/>
              <a:gd name="connsiteY1331" fmla="*/ 747713 h 1838326"/>
              <a:gd name="connsiteX1332" fmla="*/ 1207329 w 5410020"/>
              <a:gd name="connsiteY1332" fmla="*/ 766763 h 1838326"/>
              <a:gd name="connsiteX1333" fmla="*/ 1183630 w 5410020"/>
              <a:gd name="connsiteY1333" fmla="*/ 747713 h 1838326"/>
              <a:gd name="connsiteX1334" fmla="*/ 1222297 w 5410020"/>
              <a:gd name="connsiteY1334" fmla="*/ 728663 h 1838326"/>
              <a:gd name="connsiteX1335" fmla="*/ 998328 w 5410020"/>
              <a:gd name="connsiteY1335" fmla="*/ 728663 h 1838326"/>
              <a:gd name="connsiteX1336" fmla="*/ 1020888 w 5410020"/>
              <a:gd name="connsiteY1336" fmla="*/ 747713 h 1838326"/>
              <a:gd name="connsiteX1337" fmla="*/ 980782 w 5410020"/>
              <a:gd name="connsiteY1337" fmla="*/ 766763 h 1838326"/>
              <a:gd name="connsiteX1338" fmla="*/ 959476 w 5410020"/>
              <a:gd name="connsiteY1338" fmla="*/ 747713 h 1838326"/>
              <a:gd name="connsiteX1339" fmla="*/ 998328 w 5410020"/>
              <a:gd name="connsiteY1339" fmla="*/ 728663 h 1838326"/>
              <a:gd name="connsiteX1340" fmla="*/ 4341521 w 5410020"/>
              <a:gd name="connsiteY1340" fmla="*/ 682625 h 1838326"/>
              <a:gd name="connsiteX1341" fmla="*/ 4381626 w 5410020"/>
              <a:gd name="connsiteY1341" fmla="*/ 700882 h 1838326"/>
              <a:gd name="connsiteX1342" fmla="*/ 4361573 w 5410020"/>
              <a:gd name="connsiteY1342" fmla="*/ 719138 h 1838326"/>
              <a:gd name="connsiteX1343" fmla="*/ 4321468 w 5410020"/>
              <a:gd name="connsiteY1343" fmla="*/ 700882 h 1838326"/>
              <a:gd name="connsiteX1344" fmla="*/ 4341521 w 5410020"/>
              <a:gd name="connsiteY1344" fmla="*/ 682625 h 1838326"/>
              <a:gd name="connsiteX1345" fmla="*/ 4119486 w 5410020"/>
              <a:gd name="connsiteY1345" fmla="*/ 682625 h 1838326"/>
              <a:gd name="connsiteX1346" fmla="*/ 4159400 w 5410020"/>
              <a:gd name="connsiteY1346" fmla="*/ 700882 h 1838326"/>
              <a:gd name="connsiteX1347" fmla="*/ 4138195 w 5410020"/>
              <a:gd name="connsiteY1347" fmla="*/ 719138 h 1838326"/>
              <a:gd name="connsiteX1348" fmla="*/ 4098281 w 5410020"/>
              <a:gd name="connsiteY1348" fmla="*/ 700882 h 1838326"/>
              <a:gd name="connsiteX1349" fmla="*/ 4119486 w 5410020"/>
              <a:gd name="connsiteY1349" fmla="*/ 682625 h 1838326"/>
              <a:gd name="connsiteX1350" fmla="*/ 4046596 w 5410020"/>
              <a:gd name="connsiteY1350" fmla="*/ 682625 h 1838326"/>
              <a:gd name="connsiteX1351" fmla="*/ 4085966 w 5410020"/>
              <a:gd name="connsiteY1351" fmla="*/ 700882 h 1838326"/>
              <a:gd name="connsiteX1352" fmla="*/ 4063106 w 5410020"/>
              <a:gd name="connsiteY1352" fmla="*/ 719138 h 1838326"/>
              <a:gd name="connsiteX1353" fmla="*/ 4023736 w 5410020"/>
              <a:gd name="connsiteY1353" fmla="*/ 700882 h 1838326"/>
              <a:gd name="connsiteX1354" fmla="*/ 4046596 w 5410020"/>
              <a:gd name="connsiteY1354" fmla="*/ 682625 h 1838326"/>
              <a:gd name="connsiteX1355" fmla="*/ 3972965 w 5410020"/>
              <a:gd name="connsiteY1355" fmla="*/ 682625 h 1838326"/>
              <a:gd name="connsiteX1356" fmla="*/ 4011441 w 5410020"/>
              <a:gd name="connsiteY1356" fmla="*/ 700882 h 1838326"/>
              <a:gd name="connsiteX1357" fmla="*/ 3989100 w 5410020"/>
              <a:gd name="connsiteY1357" fmla="*/ 719138 h 1838326"/>
              <a:gd name="connsiteX1358" fmla="*/ 3950625 w 5410020"/>
              <a:gd name="connsiteY1358" fmla="*/ 700882 h 1838326"/>
              <a:gd name="connsiteX1359" fmla="*/ 3972965 w 5410020"/>
              <a:gd name="connsiteY1359" fmla="*/ 682625 h 1838326"/>
              <a:gd name="connsiteX1360" fmla="*/ 3898353 w 5410020"/>
              <a:gd name="connsiteY1360" fmla="*/ 682625 h 1838326"/>
              <a:gd name="connsiteX1361" fmla="*/ 3935588 w 5410020"/>
              <a:gd name="connsiteY1361" fmla="*/ 700882 h 1838326"/>
              <a:gd name="connsiteX1362" fmla="*/ 3913247 w 5410020"/>
              <a:gd name="connsiteY1362" fmla="*/ 719138 h 1838326"/>
              <a:gd name="connsiteX1363" fmla="*/ 3876013 w 5410020"/>
              <a:gd name="connsiteY1363" fmla="*/ 700882 h 1838326"/>
              <a:gd name="connsiteX1364" fmla="*/ 3898353 w 5410020"/>
              <a:gd name="connsiteY1364" fmla="*/ 682625 h 1838326"/>
              <a:gd name="connsiteX1365" fmla="*/ 3677203 w 5410020"/>
              <a:gd name="connsiteY1365" fmla="*/ 682625 h 1838326"/>
              <a:gd name="connsiteX1366" fmla="*/ 3713010 w 5410020"/>
              <a:gd name="connsiteY1366" fmla="*/ 700882 h 1838326"/>
              <a:gd name="connsiteX1367" fmla="*/ 3689550 w 5410020"/>
              <a:gd name="connsiteY1367" fmla="*/ 719138 h 1838326"/>
              <a:gd name="connsiteX1368" fmla="*/ 3653743 w 5410020"/>
              <a:gd name="connsiteY1368" fmla="*/ 700882 h 1838326"/>
              <a:gd name="connsiteX1369" fmla="*/ 3677203 w 5410020"/>
              <a:gd name="connsiteY1369" fmla="*/ 682625 h 1838326"/>
              <a:gd name="connsiteX1370" fmla="*/ 3603237 w 5410020"/>
              <a:gd name="connsiteY1370" fmla="*/ 682625 h 1838326"/>
              <a:gd name="connsiteX1371" fmla="*/ 3639897 w 5410020"/>
              <a:gd name="connsiteY1371" fmla="*/ 700882 h 1838326"/>
              <a:gd name="connsiteX1372" fmla="*/ 3615878 w 5410020"/>
              <a:gd name="connsiteY1372" fmla="*/ 719138 h 1838326"/>
              <a:gd name="connsiteX1373" fmla="*/ 3579219 w 5410020"/>
              <a:gd name="connsiteY1373" fmla="*/ 700882 h 1838326"/>
              <a:gd name="connsiteX1374" fmla="*/ 3603237 w 5410020"/>
              <a:gd name="connsiteY1374" fmla="*/ 682625 h 1838326"/>
              <a:gd name="connsiteX1375" fmla="*/ 3161152 w 5410020"/>
              <a:gd name="connsiteY1375" fmla="*/ 682625 h 1838326"/>
              <a:gd name="connsiteX1376" fmla="*/ 3194769 w 5410020"/>
              <a:gd name="connsiteY1376" fmla="*/ 700882 h 1838326"/>
              <a:gd name="connsiteX1377" fmla="*/ 3167377 w 5410020"/>
              <a:gd name="connsiteY1377" fmla="*/ 719138 h 1838326"/>
              <a:gd name="connsiteX1378" fmla="*/ 3135004 w 5410020"/>
              <a:gd name="connsiteY1378" fmla="*/ 700882 h 1838326"/>
              <a:gd name="connsiteX1379" fmla="*/ 3161152 w 5410020"/>
              <a:gd name="connsiteY1379" fmla="*/ 682625 h 1838326"/>
              <a:gd name="connsiteX1380" fmla="*/ 3086539 w 5410020"/>
              <a:gd name="connsiteY1380" fmla="*/ 682625 h 1838326"/>
              <a:gd name="connsiteX1381" fmla="*/ 3120156 w 5410020"/>
              <a:gd name="connsiteY1381" fmla="*/ 700882 h 1838326"/>
              <a:gd name="connsiteX1382" fmla="*/ 3092764 w 5410020"/>
              <a:gd name="connsiteY1382" fmla="*/ 719138 h 1838326"/>
              <a:gd name="connsiteX1383" fmla="*/ 3060391 w 5410020"/>
              <a:gd name="connsiteY1383" fmla="*/ 700882 h 1838326"/>
              <a:gd name="connsiteX1384" fmla="*/ 3086539 w 5410020"/>
              <a:gd name="connsiteY1384" fmla="*/ 682625 h 1838326"/>
              <a:gd name="connsiteX1385" fmla="*/ 3013172 w 5410020"/>
              <a:gd name="connsiteY1385" fmla="*/ 682625 h 1838326"/>
              <a:gd name="connsiteX1386" fmla="*/ 3045544 w 5410020"/>
              <a:gd name="connsiteY1386" fmla="*/ 700882 h 1838326"/>
              <a:gd name="connsiteX1387" fmla="*/ 3018152 w 5410020"/>
              <a:gd name="connsiteY1387" fmla="*/ 719138 h 1838326"/>
              <a:gd name="connsiteX1388" fmla="*/ 2984534 w 5410020"/>
              <a:gd name="connsiteY1388" fmla="*/ 700882 h 1838326"/>
              <a:gd name="connsiteX1389" fmla="*/ 3013172 w 5410020"/>
              <a:gd name="connsiteY1389" fmla="*/ 682625 h 1838326"/>
              <a:gd name="connsiteX1390" fmla="*/ 2939474 w 5410020"/>
              <a:gd name="connsiteY1390" fmla="*/ 682625 h 1838326"/>
              <a:gd name="connsiteX1391" fmla="*/ 2972494 w 5410020"/>
              <a:gd name="connsiteY1391" fmla="*/ 700882 h 1838326"/>
              <a:gd name="connsiteX1392" fmla="*/ 2943284 w 5410020"/>
              <a:gd name="connsiteY1392" fmla="*/ 719138 h 1838326"/>
              <a:gd name="connsiteX1393" fmla="*/ 2910264 w 5410020"/>
              <a:gd name="connsiteY1393" fmla="*/ 700882 h 1838326"/>
              <a:gd name="connsiteX1394" fmla="*/ 2939474 w 5410020"/>
              <a:gd name="connsiteY1394" fmla="*/ 682625 h 1838326"/>
              <a:gd name="connsiteX1395" fmla="*/ 2865555 w 5410020"/>
              <a:gd name="connsiteY1395" fmla="*/ 682625 h 1838326"/>
              <a:gd name="connsiteX1396" fmla="*/ 2897564 w 5410020"/>
              <a:gd name="connsiteY1396" fmla="*/ 700882 h 1838326"/>
              <a:gd name="connsiteX1397" fmla="*/ 2869248 w 5410020"/>
              <a:gd name="connsiteY1397" fmla="*/ 719138 h 1838326"/>
              <a:gd name="connsiteX1398" fmla="*/ 2837239 w 5410020"/>
              <a:gd name="connsiteY1398" fmla="*/ 700882 h 1838326"/>
              <a:gd name="connsiteX1399" fmla="*/ 2865555 w 5410020"/>
              <a:gd name="connsiteY1399" fmla="*/ 682625 h 1838326"/>
              <a:gd name="connsiteX1400" fmla="*/ 2791687 w 5410020"/>
              <a:gd name="connsiteY1400" fmla="*/ 682625 h 1838326"/>
              <a:gd name="connsiteX1401" fmla="*/ 2823276 w 5410020"/>
              <a:gd name="connsiteY1401" fmla="*/ 700882 h 1838326"/>
              <a:gd name="connsiteX1402" fmla="*/ 2794215 w 5410020"/>
              <a:gd name="connsiteY1402" fmla="*/ 719138 h 1838326"/>
              <a:gd name="connsiteX1403" fmla="*/ 2762626 w 5410020"/>
              <a:gd name="connsiteY1403" fmla="*/ 700882 h 1838326"/>
              <a:gd name="connsiteX1404" fmla="*/ 2791687 w 5410020"/>
              <a:gd name="connsiteY1404" fmla="*/ 682625 h 1838326"/>
              <a:gd name="connsiteX1405" fmla="*/ 2718339 w 5410020"/>
              <a:gd name="connsiteY1405" fmla="*/ 682625 h 1838326"/>
              <a:gd name="connsiteX1406" fmla="*/ 2748664 w 5410020"/>
              <a:gd name="connsiteY1406" fmla="*/ 700882 h 1838326"/>
              <a:gd name="connsiteX1407" fmla="*/ 2719603 w 5410020"/>
              <a:gd name="connsiteY1407" fmla="*/ 719138 h 1838326"/>
              <a:gd name="connsiteX1408" fmla="*/ 2688014 w 5410020"/>
              <a:gd name="connsiteY1408" fmla="*/ 700882 h 1838326"/>
              <a:gd name="connsiteX1409" fmla="*/ 2718339 w 5410020"/>
              <a:gd name="connsiteY1409" fmla="*/ 682625 h 1838326"/>
              <a:gd name="connsiteX1410" fmla="*/ 2643726 w 5410020"/>
              <a:gd name="connsiteY1410" fmla="*/ 682625 h 1838326"/>
              <a:gd name="connsiteX1411" fmla="*/ 2674051 w 5410020"/>
              <a:gd name="connsiteY1411" fmla="*/ 700882 h 1838326"/>
              <a:gd name="connsiteX1412" fmla="*/ 2644990 w 5410020"/>
              <a:gd name="connsiteY1412" fmla="*/ 719138 h 1838326"/>
              <a:gd name="connsiteX1413" fmla="*/ 2613401 w 5410020"/>
              <a:gd name="connsiteY1413" fmla="*/ 700882 h 1838326"/>
              <a:gd name="connsiteX1414" fmla="*/ 2643726 w 5410020"/>
              <a:gd name="connsiteY1414" fmla="*/ 682625 h 1838326"/>
              <a:gd name="connsiteX1415" fmla="*/ 2570539 w 5410020"/>
              <a:gd name="connsiteY1415" fmla="*/ 682625 h 1838326"/>
              <a:gd name="connsiteX1416" fmla="*/ 2600701 w 5410020"/>
              <a:gd name="connsiteY1416" fmla="*/ 700882 h 1838326"/>
              <a:gd name="connsiteX1417" fmla="*/ 2570539 w 5410020"/>
              <a:gd name="connsiteY1417" fmla="*/ 719138 h 1838326"/>
              <a:gd name="connsiteX1418" fmla="*/ 2540376 w 5410020"/>
              <a:gd name="connsiteY1418" fmla="*/ 700882 h 1838326"/>
              <a:gd name="connsiteX1419" fmla="*/ 2570539 w 5410020"/>
              <a:gd name="connsiteY1419" fmla="*/ 682625 h 1838326"/>
              <a:gd name="connsiteX1420" fmla="*/ 2495927 w 5410020"/>
              <a:gd name="connsiteY1420" fmla="*/ 682625 h 1838326"/>
              <a:gd name="connsiteX1421" fmla="*/ 2526089 w 5410020"/>
              <a:gd name="connsiteY1421" fmla="*/ 700882 h 1838326"/>
              <a:gd name="connsiteX1422" fmla="*/ 2495927 w 5410020"/>
              <a:gd name="connsiteY1422" fmla="*/ 719138 h 1838326"/>
              <a:gd name="connsiteX1423" fmla="*/ 2465764 w 5410020"/>
              <a:gd name="connsiteY1423" fmla="*/ 700882 h 1838326"/>
              <a:gd name="connsiteX1424" fmla="*/ 2495927 w 5410020"/>
              <a:gd name="connsiteY1424" fmla="*/ 682625 h 1838326"/>
              <a:gd name="connsiteX1425" fmla="*/ 2422416 w 5410020"/>
              <a:gd name="connsiteY1425" fmla="*/ 682625 h 1838326"/>
              <a:gd name="connsiteX1426" fmla="*/ 2451477 w 5410020"/>
              <a:gd name="connsiteY1426" fmla="*/ 700882 h 1838326"/>
              <a:gd name="connsiteX1427" fmla="*/ 2419889 w 5410020"/>
              <a:gd name="connsiteY1427" fmla="*/ 719138 h 1838326"/>
              <a:gd name="connsiteX1428" fmla="*/ 2390828 w 5410020"/>
              <a:gd name="connsiteY1428" fmla="*/ 700882 h 1838326"/>
              <a:gd name="connsiteX1429" fmla="*/ 2422416 w 5410020"/>
              <a:gd name="connsiteY1429" fmla="*/ 682625 h 1838326"/>
              <a:gd name="connsiteX1430" fmla="*/ 2348734 w 5410020"/>
              <a:gd name="connsiteY1430" fmla="*/ 682625 h 1838326"/>
              <a:gd name="connsiteX1431" fmla="*/ 2377214 w 5410020"/>
              <a:gd name="connsiteY1431" fmla="*/ 700882 h 1838326"/>
              <a:gd name="connsiteX1432" fmla="*/ 2346257 w 5410020"/>
              <a:gd name="connsiteY1432" fmla="*/ 719138 h 1838326"/>
              <a:gd name="connsiteX1433" fmla="*/ 2317777 w 5410020"/>
              <a:gd name="connsiteY1433" fmla="*/ 700882 h 1838326"/>
              <a:gd name="connsiteX1434" fmla="*/ 2348734 w 5410020"/>
              <a:gd name="connsiteY1434" fmla="*/ 682625 h 1838326"/>
              <a:gd name="connsiteX1435" fmla="*/ 2274946 w 5410020"/>
              <a:gd name="connsiteY1435" fmla="*/ 682625 h 1838326"/>
              <a:gd name="connsiteX1436" fmla="*/ 2304156 w 5410020"/>
              <a:gd name="connsiteY1436" fmla="*/ 700882 h 1838326"/>
              <a:gd name="connsiteX1437" fmla="*/ 2272406 w 5410020"/>
              <a:gd name="connsiteY1437" fmla="*/ 719138 h 1838326"/>
              <a:gd name="connsiteX1438" fmla="*/ 2243196 w 5410020"/>
              <a:gd name="connsiteY1438" fmla="*/ 700882 h 1838326"/>
              <a:gd name="connsiteX1439" fmla="*/ 2274946 w 5410020"/>
              <a:gd name="connsiteY1439" fmla="*/ 682625 h 1838326"/>
              <a:gd name="connsiteX1440" fmla="*/ 2201604 w 5410020"/>
              <a:gd name="connsiteY1440" fmla="*/ 682625 h 1838326"/>
              <a:gd name="connsiteX1441" fmla="*/ 2229544 w 5410020"/>
              <a:gd name="connsiteY1441" fmla="*/ 700882 h 1838326"/>
              <a:gd name="connsiteX1442" fmla="*/ 2196524 w 5410020"/>
              <a:gd name="connsiteY1442" fmla="*/ 719138 h 1838326"/>
              <a:gd name="connsiteX1443" fmla="*/ 2168584 w 5410020"/>
              <a:gd name="connsiteY1443" fmla="*/ 700882 h 1838326"/>
              <a:gd name="connsiteX1444" fmla="*/ 2201604 w 5410020"/>
              <a:gd name="connsiteY1444" fmla="*/ 682625 h 1838326"/>
              <a:gd name="connsiteX1445" fmla="*/ 2127564 w 5410020"/>
              <a:gd name="connsiteY1445" fmla="*/ 682625 h 1838326"/>
              <a:gd name="connsiteX1446" fmla="*/ 2154956 w 5410020"/>
              <a:gd name="connsiteY1446" fmla="*/ 700882 h 1838326"/>
              <a:gd name="connsiteX1447" fmla="*/ 2122583 w 5410020"/>
              <a:gd name="connsiteY1447" fmla="*/ 719138 h 1838326"/>
              <a:gd name="connsiteX1448" fmla="*/ 2095191 w 5410020"/>
              <a:gd name="connsiteY1448" fmla="*/ 700882 h 1838326"/>
              <a:gd name="connsiteX1449" fmla="*/ 2127564 w 5410020"/>
              <a:gd name="connsiteY1449" fmla="*/ 682625 h 1838326"/>
              <a:gd name="connsiteX1450" fmla="*/ 1020344 w 5410020"/>
              <a:gd name="connsiteY1450" fmla="*/ 682625 h 1838326"/>
              <a:gd name="connsiteX1451" fmla="*/ 1041549 w 5410020"/>
              <a:gd name="connsiteY1451" fmla="*/ 700882 h 1838326"/>
              <a:gd name="connsiteX1452" fmla="*/ 1002882 w 5410020"/>
              <a:gd name="connsiteY1452" fmla="*/ 719138 h 1838326"/>
              <a:gd name="connsiteX1453" fmla="*/ 981677 w 5410020"/>
              <a:gd name="connsiteY1453" fmla="*/ 700882 h 1838326"/>
              <a:gd name="connsiteX1454" fmla="*/ 1020344 w 5410020"/>
              <a:gd name="connsiteY1454" fmla="*/ 682625 h 1838326"/>
              <a:gd name="connsiteX1455" fmla="*/ 945607 w 5410020"/>
              <a:gd name="connsiteY1455" fmla="*/ 682625 h 1838326"/>
              <a:gd name="connsiteX1456" fmla="*/ 966913 w 5410020"/>
              <a:gd name="connsiteY1456" fmla="*/ 700882 h 1838326"/>
              <a:gd name="connsiteX1457" fmla="*/ 926807 w 5410020"/>
              <a:gd name="connsiteY1457" fmla="*/ 719138 h 1838326"/>
              <a:gd name="connsiteX1458" fmla="*/ 906754 w 5410020"/>
              <a:gd name="connsiteY1458" fmla="*/ 700882 h 1838326"/>
              <a:gd name="connsiteX1459" fmla="*/ 945607 w 5410020"/>
              <a:gd name="connsiteY1459" fmla="*/ 682625 h 1838326"/>
              <a:gd name="connsiteX1460" fmla="*/ 872582 w 5410020"/>
              <a:gd name="connsiteY1460" fmla="*/ 682625 h 1838326"/>
              <a:gd name="connsiteX1461" fmla="*/ 893888 w 5410020"/>
              <a:gd name="connsiteY1461" fmla="*/ 700882 h 1838326"/>
              <a:gd name="connsiteX1462" fmla="*/ 853782 w 5410020"/>
              <a:gd name="connsiteY1462" fmla="*/ 719138 h 1838326"/>
              <a:gd name="connsiteX1463" fmla="*/ 833729 w 5410020"/>
              <a:gd name="connsiteY1463" fmla="*/ 700882 h 1838326"/>
              <a:gd name="connsiteX1464" fmla="*/ 872582 w 5410020"/>
              <a:gd name="connsiteY1464" fmla="*/ 682625 h 1838326"/>
              <a:gd name="connsiteX1465" fmla="*/ 1260322 w 5410020"/>
              <a:gd name="connsiteY1465" fmla="*/ 638176 h 1838326"/>
              <a:gd name="connsiteX1466" fmla="*/ 1281312 w 5410020"/>
              <a:gd name="connsiteY1466" fmla="*/ 655803 h 1838326"/>
              <a:gd name="connsiteX1467" fmla="*/ 1245505 w 5410020"/>
              <a:gd name="connsiteY1467" fmla="*/ 674689 h 1838326"/>
              <a:gd name="connsiteX1468" fmla="*/ 1223280 w 5410020"/>
              <a:gd name="connsiteY1468" fmla="*/ 655803 h 1838326"/>
              <a:gd name="connsiteX1469" fmla="*/ 1260322 w 5410020"/>
              <a:gd name="connsiteY1469" fmla="*/ 638176 h 1838326"/>
              <a:gd name="connsiteX1470" fmla="*/ 1187162 w 5410020"/>
              <a:gd name="connsiteY1470" fmla="*/ 638176 h 1838326"/>
              <a:gd name="connsiteX1471" fmla="*/ 1208261 w 5410020"/>
              <a:gd name="connsiteY1471" fmla="*/ 655803 h 1838326"/>
              <a:gd name="connsiteX1472" fmla="*/ 1171027 w 5410020"/>
              <a:gd name="connsiteY1472" fmla="*/ 674689 h 1838326"/>
              <a:gd name="connsiteX1473" fmla="*/ 1149927 w 5410020"/>
              <a:gd name="connsiteY1473" fmla="*/ 655803 h 1838326"/>
              <a:gd name="connsiteX1474" fmla="*/ 1187162 w 5410020"/>
              <a:gd name="connsiteY1474" fmla="*/ 638176 h 1838326"/>
              <a:gd name="connsiteX1475" fmla="*/ 4026940 w 5410020"/>
              <a:gd name="connsiteY1475" fmla="*/ 638175 h 1838326"/>
              <a:gd name="connsiteX1476" fmla="*/ 4064175 w 5410020"/>
              <a:gd name="connsiteY1476" fmla="*/ 655802 h 1838326"/>
              <a:gd name="connsiteX1477" fmla="*/ 4043075 w 5410020"/>
              <a:gd name="connsiteY1477" fmla="*/ 674688 h 1838326"/>
              <a:gd name="connsiteX1478" fmla="*/ 4005841 w 5410020"/>
              <a:gd name="connsiteY1478" fmla="*/ 655802 h 1838326"/>
              <a:gd name="connsiteX1479" fmla="*/ 4026940 w 5410020"/>
              <a:gd name="connsiteY1479" fmla="*/ 638175 h 1838326"/>
              <a:gd name="connsiteX1480" fmla="*/ 3953780 w 5410020"/>
              <a:gd name="connsiteY1480" fmla="*/ 638175 h 1838326"/>
              <a:gd name="connsiteX1481" fmla="*/ 3990822 w 5410020"/>
              <a:gd name="connsiteY1481" fmla="*/ 655802 h 1838326"/>
              <a:gd name="connsiteX1482" fmla="*/ 3968597 w 5410020"/>
              <a:gd name="connsiteY1482" fmla="*/ 674688 h 1838326"/>
              <a:gd name="connsiteX1483" fmla="*/ 3931555 w 5410020"/>
              <a:gd name="connsiteY1483" fmla="*/ 655802 h 1838326"/>
              <a:gd name="connsiteX1484" fmla="*/ 3953780 w 5410020"/>
              <a:gd name="connsiteY1484" fmla="*/ 638175 h 1838326"/>
              <a:gd name="connsiteX1485" fmla="*/ 3880755 w 5410020"/>
              <a:gd name="connsiteY1485" fmla="*/ 638175 h 1838326"/>
              <a:gd name="connsiteX1486" fmla="*/ 3917797 w 5410020"/>
              <a:gd name="connsiteY1486" fmla="*/ 655802 h 1838326"/>
              <a:gd name="connsiteX1487" fmla="*/ 3895572 w 5410020"/>
              <a:gd name="connsiteY1487" fmla="*/ 674688 h 1838326"/>
              <a:gd name="connsiteX1488" fmla="*/ 3858530 w 5410020"/>
              <a:gd name="connsiteY1488" fmla="*/ 655802 h 1838326"/>
              <a:gd name="connsiteX1489" fmla="*/ 3880755 w 5410020"/>
              <a:gd name="connsiteY1489" fmla="*/ 638175 h 1838326"/>
              <a:gd name="connsiteX1490" fmla="*/ 3735195 w 5410020"/>
              <a:gd name="connsiteY1490" fmla="*/ 638175 h 1838326"/>
              <a:gd name="connsiteX1491" fmla="*/ 3771677 w 5410020"/>
              <a:gd name="connsiteY1491" fmla="*/ 655802 h 1838326"/>
              <a:gd name="connsiteX1492" fmla="*/ 3749033 w 5410020"/>
              <a:gd name="connsiteY1492" fmla="*/ 674688 h 1838326"/>
              <a:gd name="connsiteX1493" fmla="*/ 3711292 w 5410020"/>
              <a:gd name="connsiteY1493" fmla="*/ 655802 h 1838326"/>
              <a:gd name="connsiteX1494" fmla="*/ 3735195 w 5410020"/>
              <a:gd name="connsiteY1494" fmla="*/ 638175 h 1838326"/>
              <a:gd name="connsiteX1495" fmla="*/ 3662170 w 5410020"/>
              <a:gd name="connsiteY1495" fmla="*/ 638175 h 1838326"/>
              <a:gd name="connsiteX1496" fmla="*/ 3698652 w 5410020"/>
              <a:gd name="connsiteY1496" fmla="*/ 655802 h 1838326"/>
              <a:gd name="connsiteX1497" fmla="*/ 3674750 w 5410020"/>
              <a:gd name="connsiteY1497" fmla="*/ 674688 h 1838326"/>
              <a:gd name="connsiteX1498" fmla="*/ 3638267 w 5410020"/>
              <a:gd name="connsiteY1498" fmla="*/ 655802 h 1838326"/>
              <a:gd name="connsiteX1499" fmla="*/ 3662170 w 5410020"/>
              <a:gd name="connsiteY1499" fmla="*/ 638175 h 1838326"/>
              <a:gd name="connsiteX1500" fmla="*/ 3589012 w 5410020"/>
              <a:gd name="connsiteY1500" fmla="*/ 638175 h 1838326"/>
              <a:gd name="connsiteX1501" fmla="*/ 3625311 w 5410020"/>
              <a:gd name="connsiteY1501" fmla="*/ 655802 h 1838326"/>
              <a:gd name="connsiteX1502" fmla="*/ 3600277 w 5410020"/>
              <a:gd name="connsiteY1502" fmla="*/ 674688 h 1838326"/>
              <a:gd name="connsiteX1503" fmla="*/ 3565230 w 5410020"/>
              <a:gd name="connsiteY1503" fmla="*/ 655802 h 1838326"/>
              <a:gd name="connsiteX1504" fmla="*/ 3589012 w 5410020"/>
              <a:gd name="connsiteY1504" fmla="*/ 638175 h 1838326"/>
              <a:gd name="connsiteX1505" fmla="*/ 3515791 w 5410020"/>
              <a:gd name="connsiteY1505" fmla="*/ 638175 h 1838326"/>
              <a:gd name="connsiteX1506" fmla="*/ 3551015 w 5410020"/>
              <a:gd name="connsiteY1506" fmla="*/ 655802 h 1838326"/>
              <a:gd name="connsiteX1507" fmla="*/ 3527113 w 5410020"/>
              <a:gd name="connsiteY1507" fmla="*/ 674688 h 1838326"/>
              <a:gd name="connsiteX1508" fmla="*/ 3491888 w 5410020"/>
              <a:gd name="connsiteY1508" fmla="*/ 655802 h 1838326"/>
              <a:gd name="connsiteX1509" fmla="*/ 3515791 w 5410020"/>
              <a:gd name="connsiteY1509" fmla="*/ 638175 h 1838326"/>
              <a:gd name="connsiteX1510" fmla="*/ 3299264 w 5410020"/>
              <a:gd name="connsiteY1510" fmla="*/ 638175 h 1838326"/>
              <a:gd name="connsiteX1511" fmla="*/ 3332881 w 5410020"/>
              <a:gd name="connsiteY1511" fmla="*/ 655802 h 1838326"/>
              <a:gd name="connsiteX1512" fmla="*/ 3306734 w 5410020"/>
              <a:gd name="connsiteY1512" fmla="*/ 674688 h 1838326"/>
              <a:gd name="connsiteX1513" fmla="*/ 3273116 w 5410020"/>
              <a:gd name="connsiteY1513" fmla="*/ 655802 h 1838326"/>
              <a:gd name="connsiteX1514" fmla="*/ 3299264 w 5410020"/>
              <a:gd name="connsiteY1514" fmla="*/ 638175 h 1838326"/>
              <a:gd name="connsiteX1515" fmla="*/ 3226239 w 5410020"/>
              <a:gd name="connsiteY1515" fmla="*/ 638175 h 1838326"/>
              <a:gd name="connsiteX1516" fmla="*/ 3258611 w 5410020"/>
              <a:gd name="connsiteY1516" fmla="*/ 655802 h 1838326"/>
              <a:gd name="connsiteX1517" fmla="*/ 3232464 w 5410020"/>
              <a:gd name="connsiteY1517" fmla="*/ 674688 h 1838326"/>
              <a:gd name="connsiteX1518" fmla="*/ 3200091 w 5410020"/>
              <a:gd name="connsiteY1518" fmla="*/ 655802 h 1838326"/>
              <a:gd name="connsiteX1519" fmla="*/ 3226239 w 5410020"/>
              <a:gd name="connsiteY1519" fmla="*/ 638175 h 1838326"/>
              <a:gd name="connsiteX1520" fmla="*/ 3153214 w 5410020"/>
              <a:gd name="connsiteY1520" fmla="*/ 638175 h 1838326"/>
              <a:gd name="connsiteX1521" fmla="*/ 3185586 w 5410020"/>
              <a:gd name="connsiteY1521" fmla="*/ 655802 h 1838326"/>
              <a:gd name="connsiteX1522" fmla="*/ 3159439 w 5410020"/>
              <a:gd name="connsiteY1522" fmla="*/ 674688 h 1838326"/>
              <a:gd name="connsiteX1523" fmla="*/ 3125821 w 5410020"/>
              <a:gd name="connsiteY1523" fmla="*/ 655802 h 1838326"/>
              <a:gd name="connsiteX1524" fmla="*/ 3153214 w 5410020"/>
              <a:gd name="connsiteY1524" fmla="*/ 638175 h 1838326"/>
              <a:gd name="connsiteX1525" fmla="*/ 3080031 w 5410020"/>
              <a:gd name="connsiteY1525" fmla="*/ 638175 h 1838326"/>
              <a:gd name="connsiteX1526" fmla="*/ 3112226 w 5410020"/>
              <a:gd name="connsiteY1526" fmla="*/ 655802 h 1838326"/>
              <a:gd name="connsiteX1527" fmla="*/ 3084984 w 5410020"/>
              <a:gd name="connsiteY1527" fmla="*/ 674688 h 1838326"/>
              <a:gd name="connsiteX1528" fmla="*/ 3052790 w 5410020"/>
              <a:gd name="connsiteY1528" fmla="*/ 655802 h 1838326"/>
              <a:gd name="connsiteX1529" fmla="*/ 3080031 w 5410020"/>
              <a:gd name="connsiteY1529" fmla="*/ 638175 h 1838326"/>
              <a:gd name="connsiteX1530" fmla="*/ 2934562 w 5410020"/>
              <a:gd name="connsiteY1530" fmla="*/ 638175 h 1838326"/>
              <a:gd name="connsiteX1531" fmla="*/ 2966151 w 5410020"/>
              <a:gd name="connsiteY1531" fmla="*/ 655802 h 1838326"/>
              <a:gd name="connsiteX1532" fmla="*/ 2938353 w 5410020"/>
              <a:gd name="connsiteY1532" fmla="*/ 674688 h 1838326"/>
              <a:gd name="connsiteX1533" fmla="*/ 2906765 w 5410020"/>
              <a:gd name="connsiteY1533" fmla="*/ 655802 h 1838326"/>
              <a:gd name="connsiteX1534" fmla="*/ 2934562 w 5410020"/>
              <a:gd name="connsiteY1534" fmla="*/ 638175 h 1838326"/>
              <a:gd name="connsiteX1535" fmla="*/ 2861537 w 5410020"/>
              <a:gd name="connsiteY1535" fmla="*/ 638175 h 1838326"/>
              <a:gd name="connsiteX1536" fmla="*/ 2893126 w 5410020"/>
              <a:gd name="connsiteY1536" fmla="*/ 655802 h 1838326"/>
              <a:gd name="connsiteX1537" fmla="*/ 2865328 w 5410020"/>
              <a:gd name="connsiteY1537" fmla="*/ 674688 h 1838326"/>
              <a:gd name="connsiteX1538" fmla="*/ 2832476 w 5410020"/>
              <a:gd name="connsiteY1538" fmla="*/ 655802 h 1838326"/>
              <a:gd name="connsiteX1539" fmla="*/ 2861537 w 5410020"/>
              <a:gd name="connsiteY1539" fmla="*/ 638175 h 1838326"/>
              <a:gd name="connsiteX1540" fmla="*/ 2788357 w 5410020"/>
              <a:gd name="connsiteY1540" fmla="*/ 638175 h 1838326"/>
              <a:gd name="connsiteX1541" fmla="*/ 2819776 w 5410020"/>
              <a:gd name="connsiteY1541" fmla="*/ 655802 h 1838326"/>
              <a:gd name="connsiteX1542" fmla="*/ 2790871 w 5410020"/>
              <a:gd name="connsiteY1542" fmla="*/ 674688 h 1838326"/>
              <a:gd name="connsiteX1543" fmla="*/ 2759451 w 5410020"/>
              <a:gd name="connsiteY1543" fmla="*/ 655802 h 1838326"/>
              <a:gd name="connsiteX1544" fmla="*/ 2788357 w 5410020"/>
              <a:gd name="connsiteY1544" fmla="*/ 638175 h 1838326"/>
              <a:gd name="connsiteX1545" fmla="*/ 2715332 w 5410020"/>
              <a:gd name="connsiteY1545" fmla="*/ 638175 h 1838326"/>
              <a:gd name="connsiteX1546" fmla="*/ 2745494 w 5410020"/>
              <a:gd name="connsiteY1546" fmla="*/ 655802 h 1838326"/>
              <a:gd name="connsiteX1547" fmla="*/ 2716589 w 5410020"/>
              <a:gd name="connsiteY1547" fmla="*/ 674688 h 1838326"/>
              <a:gd name="connsiteX1548" fmla="*/ 2686426 w 5410020"/>
              <a:gd name="connsiteY1548" fmla="*/ 655802 h 1838326"/>
              <a:gd name="connsiteX1549" fmla="*/ 2715332 w 5410020"/>
              <a:gd name="connsiteY1549" fmla="*/ 638175 h 1838326"/>
              <a:gd name="connsiteX1550" fmla="*/ 2642922 w 5410020"/>
              <a:gd name="connsiteY1550" fmla="*/ 638175 h 1838326"/>
              <a:gd name="connsiteX1551" fmla="*/ 2673726 w 5410020"/>
              <a:gd name="connsiteY1551" fmla="*/ 655802 h 1838326"/>
              <a:gd name="connsiteX1552" fmla="*/ 2644206 w 5410020"/>
              <a:gd name="connsiteY1552" fmla="*/ 674688 h 1838326"/>
              <a:gd name="connsiteX1553" fmla="*/ 2613401 w 5410020"/>
              <a:gd name="connsiteY1553" fmla="*/ 655802 h 1838326"/>
              <a:gd name="connsiteX1554" fmla="*/ 2642922 w 5410020"/>
              <a:gd name="connsiteY1554" fmla="*/ 638175 h 1838326"/>
              <a:gd name="connsiteX1555" fmla="*/ 2570539 w 5410020"/>
              <a:gd name="connsiteY1555" fmla="*/ 638175 h 1838326"/>
              <a:gd name="connsiteX1556" fmla="*/ 2600701 w 5410020"/>
              <a:gd name="connsiteY1556" fmla="*/ 655802 h 1838326"/>
              <a:gd name="connsiteX1557" fmla="*/ 2570539 w 5410020"/>
              <a:gd name="connsiteY1557" fmla="*/ 674688 h 1838326"/>
              <a:gd name="connsiteX1558" fmla="*/ 2540376 w 5410020"/>
              <a:gd name="connsiteY1558" fmla="*/ 655802 h 1838326"/>
              <a:gd name="connsiteX1559" fmla="*/ 2570539 w 5410020"/>
              <a:gd name="connsiteY1559" fmla="*/ 638175 h 1838326"/>
              <a:gd name="connsiteX1560" fmla="*/ 2497514 w 5410020"/>
              <a:gd name="connsiteY1560" fmla="*/ 638175 h 1838326"/>
              <a:gd name="connsiteX1561" fmla="*/ 2527676 w 5410020"/>
              <a:gd name="connsiteY1561" fmla="*/ 655802 h 1838326"/>
              <a:gd name="connsiteX1562" fmla="*/ 2497514 w 5410020"/>
              <a:gd name="connsiteY1562" fmla="*/ 674688 h 1838326"/>
              <a:gd name="connsiteX1563" fmla="*/ 2467351 w 5410020"/>
              <a:gd name="connsiteY1563" fmla="*/ 655802 h 1838326"/>
              <a:gd name="connsiteX1564" fmla="*/ 2497514 w 5410020"/>
              <a:gd name="connsiteY1564" fmla="*/ 638175 h 1838326"/>
              <a:gd name="connsiteX1565" fmla="*/ 2424328 w 5410020"/>
              <a:gd name="connsiteY1565" fmla="*/ 638175 h 1838326"/>
              <a:gd name="connsiteX1566" fmla="*/ 2453389 w 5410020"/>
              <a:gd name="connsiteY1566" fmla="*/ 655802 h 1838326"/>
              <a:gd name="connsiteX1567" fmla="*/ 2423064 w 5410020"/>
              <a:gd name="connsiteY1567" fmla="*/ 674688 h 1838326"/>
              <a:gd name="connsiteX1568" fmla="*/ 2394003 w 5410020"/>
              <a:gd name="connsiteY1568" fmla="*/ 655802 h 1838326"/>
              <a:gd name="connsiteX1569" fmla="*/ 2424328 w 5410020"/>
              <a:gd name="connsiteY1569" fmla="*/ 638175 h 1838326"/>
              <a:gd name="connsiteX1570" fmla="*/ 2351303 w 5410020"/>
              <a:gd name="connsiteY1570" fmla="*/ 638175 h 1838326"/>
              <a:gd name="connsiteX1571" fmla="*/ 2380364 w 5410020"/>
              <a:gd name="connsiteY1571" fmla="*/ 655802 h 1838326"/>
              <a:gd name="connsiteX1572" fmla="*/ 2348775 w 5410020"/>
              <a:gd name="connsiteY1572" fmla="*/ 674688 h 1838326"/>
              <a:gd name="connsiteX1573" fmla="*/ 2320978 w 5410020"/>
              <a:gd name="connsiteY1573" fmla="*/ 655802 h 1838326"/>
              <a:gd name="connsiteX1574" fmla="*/ 2351303 w 5410020"/>
              <a:gd name="connsiteY1574" fmla="*/ 638175 h 1838326"/>
              <a:gd name="connsiteX1575" fmla="*/ 2279541 w 5410020"/>
              <a:gd name="connsiteY1575" fmla="*/ 638175 h 1838326"/>
              <a:gd name="connsiteX1576" fmla="*/ 2307339 w 5410020"/>
              <a:gd name="connsiteY1576" fmla="*/ 655802 h 1838326"/>
              <a:gd name="connsiteX1577" fmla="*/ 2275750 w 5410020"/>
              <a:gd name="connsiteY1577" fmla="*/ 674688 h 1838326"/>
              <a:gd name="connsiteX1578" fmla="*/ 2246689 w 5410020"/>
              <a:gd name="connsiteY1578" fmla="*/ 655802 h 1838326"/>
              <a:gd name="connsiteX1579" fmla="*/ 2279541 w 5410020"/>
              <a:gd name="connsiteY1579" fmla="*/ 638175 h 1838326"/>
              <a:gd name="connsiteX1580" fmla="*/ 2207097 w 5410020"/>
              <a:gd name="connsiteY1580" fmla="*/ 638175 h 1838326"/>
              <a:gd name="connsiteX1581" fmla="*/ 2234339 w 5410020"/>
              <a:gd name="connsiteY1581" fmla="*/ 655802 h 1838326"/>
              <a:gd name="connsiteX1582" fmla="*/ 2202144 w 5410020"/>
              <a:gd name="connsiteY1582" fmla="*/ 674688 h 1838326"/>
              <a:gd name="connsiteX1583" fmla="*/ 2174902 w 5410020"/>
              <a:gd name="connsiteY1583" fmla="*/ 655802 h 1838326"/>
              <a:gd name="connsiteX1584" fmla="*/ 2207097 w 5410020"/>
              <a:gd name="connsiteY1584" fmla="*/ 638175 h 1838326"/>
              <a:gd name="connsiteX1585" fmla="*/ 2133879 w 5410020"/>
              <a:gd name="connsiteY1585" fmla="*/ 638175 h 1838326"/>
              <a:gd name="connsiteX1586" fmla="*/ 2159733 w 5410020"/>
              <a:gd name="connsiteY1586" fmla="*/ 655802 h 1838326"/>
              <a:gd name="connsiteX1587" fmla="*/ 2128955 w 5410020"/>
              <a:gd name="connsiteY1587" fmla="*/ 674688 h 1838326"/>
              <a:gd name="connsiteX1588" fmla="*/ 2101870 w 5410020"/>
              <a:gd name="connsiteY1588" fmla="*/ 655802 h 1838326"/>
              <a:gd name="connsiteX1589" fmla="*/ 2133879 w 5410020"/>
              <a:gd name="connsiteY1589" fmla="*/ 638175 h 1838326"/>
              <a:gd name="connsiteX1590" fmla="*/ 968751 w 5410020"/>
              <a:gd name="connsiteY1590" fmla="*/ 638175 h 1838326"/>
              <a:gd name="connsiteX1591" fmla="*/ 989071 w 5410020"/>
              <a:gd name="connsiteY1591" fmla="*/ 655802 h 1838326"/>
              <a:gd name="connsiteX1592" fmla="*/ 949701 w 5410020"/>
              <a:gd name="connsiteY1592" fmla="*/ 674688 h 1838326"/>
              <a:gd name="connsiteX1593" fmla="*/ 929381 w 5410020"/>
              <a:gd name="connsiteY1593" fmla="*/ 655802 h 1838326"/>
              <a:gd name="connsiteX1594" fmla="*/ 968751 w 5410020"/>
              <a:gd name="connsiteY1594" fmla="*/ 638175 h 1838326"/>
              <a:gd name="connsiteX1595" fmla="*/ 896179 w 5410020"/>
              <a:gd name="connsiteY1595" fmla="*/ 638175 h 1838326"/>
              <a:gd name="connsiteX1596" fmla="*/ 916137 w 5410020"/>
              <a:gd name="connsiteY1596" fmla="*/ 655802 h 1838326"/>
              <a:gd name="connsiteX1597" fmla="*/ 877470 w 5410020"/>
              <a:gd name="connsiteY1597" fmla="*/ 674688 h 1838326"/>
              <a:gd name="connsiteX1598" fmla="*/ 857512 w 5410020"/>
              <a:gd name="connsiteY1598" fmla="*/ 655802 h 1838326"/>
              <a:gd name="connsiteX1599" fmla="*/ 896179 w 5410020"/>
              <a:gd name="connsiteY1599" fmla="*/ 638175 h 1838326"/>
              <a:gd name="connsiteX1600" fmla="*/ 823154 w 5410020"/>
              <a:gd name="connsiteY1600" fmla="*/ 638175 h 1838326"/>
              <a:gd name="connsiteX1601" fmla="*/ 843112 w 5410020"/>
              <a:gd name="connsiteY1601" fmla="*/ 655802 h 1838326"/>
              <a:gd name="connsiteX1602" fmla="*/ 803197 w 5410020"/>
              <a:gd name="connsiteY1602" fmla="*/ 674688 h 1838326"/>
              <a:gd name="connsiteX1603" fmla="*/ 783240 w 5410020"/>
              <a:gd name="connsiteY1603" fmla="*/ 655802 h 1838326"/>
              <a:gd name="connsiteX1604" fmla="*/ 823154 w 5410020"/>
              <a:gd name="connsiteY1604" fmla="*/ 638175 h 1838326"/>
              <a:gd name="connsiteX1605" fmla="*/ 750010 w 5410020"/>
              <a:gd name="connsiteY1605" fmla="*/ 638175 h 1838326"/>
              <a:gd name="connsiteX1606" fmla="*/ 770063 w 5410020"/>
              <a:gd name="connsiteY1606" fmla="*/ 655802 h 1838326"/>
              <a:gd name="connsiteX1607" fmla="*/ 729957 w 5410020"/>
              <a:gd name="connsiteY1607" fmla="*/ 674688 h 1838326"/>
              <a:gd name="connsiteX1608" fmla="*/ 709904 w 5410020"/>
              <a:gd name="connsiteY1608" fmla="*/ 655802 h 1838326"/>
              <a:gd name="connsiteX1609" fmla="*/ 750010 w 5410020"/>
              <a:gd name="connsiteY1609" fmla="*/ 638175 h 1838326"/>
              <a:gd name="connsiteX1610" fmla="*/ 1205857 w 5410020"/>
              <a:gd name="connsiteY1610" fmla="*/ 593726 h 1838326"/>
              <a:gd name="connsiteX1611" fmla="*/ 1228502 w 5410020"/>
              <a:gd name="connsiteY1611" fmla="*/ 611189 h 1838326"/>
              <a:gd name="connsiteX1612" fmla="*/ 1190761 w 5410020"/>
              <a:gd name="connsiteY1612" fmla="*/ 628651 h 1838326"/>
              <a:gd name="connsiteX1613" fmla="*/ 1169375 w 5410020"/>
              <a:gd name="connsiteY1613" fmla="*/ 611189 h 1838326"/>
              <a:gd name="connsiteX1614" fmla="*/ 1205857 w 5410020"/>
              <a:gd name="connsiteY1614" fmla="*/ 593726 h 1838326"/>
              <a:gd name="connsiteX1615" fmla="*/ 846966 w 5410020"/>
              <a:gd name="connsiteY1615" fmla="*/ 593726 h 1838326"/>
              <a:gd name="connsiteX1616" fmla="*/ 866924 w 5410020"/>
              <a:gd name="connsiteY1616" fmla="*/ 611189 h 1838326"/>
              <a:gd name="connsiteX1617" fmla="*/ 827009 w 5410020"/>
              <a:gd name="connsiteY1617" fmla="*/ 628651 h 1838326"/>
              <a:gd name="connsiteX1618" fmla="*/ 808299 w 5410020"/>
              <a:gd name="connsiteY1618" fmla="*/ 611189 h 1838326"/>
              <a:gd name="connsiteX1619" fmla="*/ 846966 w 5410020"/>
              <a:gd name="connsiteY1619" fmla="*/ 593726 h 1838326"/>
              <a:gd name="connsiteX1620" fmla="*/ 4294564 w 5410020"/>
              <a:gd name="connsiteY1620" fmla="*/ 593725 h 1838326"/>
              <a:gd name="connsiteX1621" fmla="*/ 4333934 w 5410020"/>
              <a:gd name="connsiteY1621" fmla="*/ 611188 h 1838326"/>
              <a:gd name="connsiteX1622" fmla="*/ 4313614 w 5410020"/>
              <a:gd name="connsiteY1622" fmla="*/ 628650 h 1838326"/>
              <a:gd name="connsiteX1623" fmla="*/ 4274244 w 5410020"/>
              <a:gd name="connsiteY1623" fmla="*/ 611188 h 1838326"/>
              <a:gd name="connsiteX1624" fmla="*/ 4294564 w 5410020"/>
              <a:gd name="connsiteY1624" fmla="*/ 593725 h 1838326"/>
              <a:gd name="connsiteX1625" fmla="*/ 4149524 w 5410020"/>
              <a:gd name="connsiteY1625" fmla="*/ 593725 h 1838326"/>
              <a:gd name="connsiteX1626" fmla="*/ 4188000 w 5410020"/>
              <a:gd name="connsiteY1626" fmla="*/ 611188 h 1838326"/>
              <a:gd name="connsiteX1627" fmla="*/ 4166900 w 5410020"/>
              <a:gd name="connsiteY1627" fmla="*/ 628650 h 1838326"/>
              <a:gd name="connsiteX1628" fmla="*/ 4129666 w 5410020"/>
              <a:gd name="connsiteY1628" fmla="*/ 611188 h 1838326"/>
              <a:gd name="connsiteX1629" fmla="*/ 4149524 w 5410020"/>
              <a:gd name="connsiteY1629" fmla="*/ 593725 h 1838326"/>
              <a:gd name="connsiteX1630" fmla="*/ 4078547 w 5410020"/>
              <a:gd name="connsiteY1630" fmla="*/ 593725 h 1838326"/>
              <a:gd name="connsiteX1631" fmla="*/ 4116471 w 5410020"/>
              <a:gd name="connsiteY1631" fmla="*/ 611188 h 1838326"/>
              <a:gd name="connsiteX1632" fmla="*/ 4096245 w 5410020"/>
              <a:gd name="connsiteY1632" fmla="*/ 628650 h 1838326"/>
              <a:gd name="connsiteX1633" fmla="*/ 4058321 w 5410020"/>
              <a:gd name="connsiteY1633" fmla="*/ 611188 h 1838326"/>
              <a:gd name="connsiteX1634" fmla="*/ 4078547 w 5410020"/>
              <a:gd name="connsiteY1634" fmla="*/ 593725 h 1838326"/>
              <a:gd name="connsiteX1635" fmla="*/ 4006521 w 5410020"/>
              <a:gd name="connsiteY1635" fmla="*/ 593725 h 1838326"/>
              <a:gd name="connsiteX1636" fmla="*/ 4043562 w 5410020"/>
              <a:gd name="connsiteY1636" fmla="*/ 611188 h 1838326"/>
              <a:gd name="connsiteX1637" fmla="*/ 4022572 w 5410020"/>
              <a:gd name="connsiteY1637" fmla="*/ 628650 h 1838326"/>
              <a:gd name="connsiteX1638" fmla="*/ 3985530 w 5410020"/>
              <a:gd name="connsiteY1638" fmla="*/ 611188 h 1838326"/>
              <a:gd name="connsiteX1639" fmla="*/ 4006521 w 5410020"/>
              <a:gd name="connsiteY1639" fmla="*/ 593725 h 1838326"/>
              <a:gd name="connsiteX1640" fmla="*/ 3935348 w 5410020"/>
              <a:gd name="connsiteY1640" fmla="*/ 593725 h 1838326"/>
              <a:gd name="connsiteX1641" fmla="*/ 3972008 w 5410020"/>
              <a:gd name="connsiteY1641" fmla="*/ 611188 h 1838326"/>
              <a:gd name="connsiteX1642" fmla="*/ 3950518 w 5410020"/>
              <a:gd name="connsiteY1642" fmla="*/ 628650 h 1838326"/>
              <a:gd name="connsiteX1643" fmla="*/ 3913858 w 5410020"/>
              <a:gd name="connsiteY1643" fmla="*/ 611188 h 1838326"/>
              <a:gd name="connsiteX1644" fmla="*/ 3935348 w 5410020"/>
              <a:gd name="connsiteY1644" fmla="*/ 593725 h 1838326"/>
              <a:gd name="connsiteX1645" fmla="*/ 3863783 w 5410020"/>
              <a:gd name="connsiteY1645" fmla="*/ 593725 h 1838326"/>
              <a:gd name="connsiteX1646" fmla="*/ 3900265 w 5410020"/>
              <a:gd name="connsiteY1646" fmla="*/ 611188 h 1838326"/>
              <a:gd name="connsiteX1647" fmla="*/ 3877621 w 5410020"/>
              <a:gd name="connsiteY1647" fmla="*/ 628650 h 1838326"/>
              <a:gd name="connsiteX1648" fmla="*/ 3841138 w 5410020"/>
              <a:gd name="connsiteY1648" fmla="*/ 611188 h 1838326"/>
              <a:gd name="connsiteX1649" fmla="*/ 3863783 w 5410020"/>
              <a:gd name="connsiteY1649" fmla="*/ 593725 h 1838326"/>
              <a:gd name="connsiteX1650" fmla="*/ 3791716 w 5410020"/>
              <a:gd name="connsiteY1650" fmla="*/ 593725 h 1838326"/>
              <a:gd name="connsiteX1651" fmla="*/ 3827330 w 5410020"/>
              <a:gd name="connsiteY1651" fmla="*/ 611188 h 1838326"/>
              <a:gd name="connsiteX1652" fmla="*/ 3805225 w 5410020"/>
              <a:gd name="connsiteY1652" fmla="*/ 628650 h 1838326"/>
              <a:gd name="connsiteX1653" fmla="*/ 3769610 w 5410020"/>
              <a:gd name="connsiteY1653" fmla="*/ 611188 h 1838326"/>
              <a:gd name="connsiteX1654" fmla="*/ 3791716 w 5410020"/>
              <a:gd name="connsiteY1654" fmla="*/ 593725 h 1838326"/>
              <a:gd name="connsiteX1655" fmla="*/ 3720578 w 5410020"/>
              <a:gd name="connsiteY1655" fmla="*/ 593725 h 1838326"/>
              <a:gd name="connsiteX1656" fmla="*/ 3755802 w 5410020"/>
              <a:gd name="connsiteY1656" fmla="*/ 611188 h 1838326"/>
              <a:gd name="connsiteX1657" fmla="*/ 3733158 w 5410020"/>
              <a:gd name="connsiteY1657" fmla="*/ 628650 h 1838326"/>
              <a:gd name="connsiteX1658" fmla="*/ 3696675 w 5410020"/>
              <a:gd name="connsiteY1658" fmla="*/ 611188 h 1838326"/>
              <a:gd name="connsiteX1659" fmla="*/ 3720578 w 5410020"/>
              <a:gd name="connsiteY1659" fmla="*/ 593725 h 1838326"/>
              <a:gd name="connsiteX1660" fmla="*/ 3646803 w 5410020"/>
              <a:gd name="connsiteY1660" fmla="*/ 593725 h 1838326"/>
              <a:gd name="connsiteX1661" fmla="*/ 3683987 w 5410020"/>
              <a:gd name="connsiteY1661" fmla="*/ 611188 h 1838326"/>
              <a:gd name="connsiteX1662" fmla="*/ 3659625 w 5410020"/>
              <a:gd name="connsiteY1662" fmla="*/ 628650 h 1838326"/>
              <a:gd name="connsiteX1663" fmla="*/ 3623723 w 5410020"/>
              <a:gd name="connsiteY1663" fmla="*/ 611188 h 1838326"/>
              <a:gd name="connsiteX1664" fmla="*/ 3646803 w 5410020"/>
              <a:gd name="connsiteY1664" fmla="*/ 593725 h 1838326"/>
              <a:gd name="connsiteX1665" fmla="*/ 3575366 w 5410020"/>
              <a:gd name="connsiteY1665" fmla="*/ 593725 h 1838326"/>
              <a:gd name="connsiteX1666" fmla="*/ 3611268 w 5410020"/>
              <a:gd name="connsiteY1666" fmla="*/ 611188 h 1838326"/>
              <a:gd name="connsiteX1667" fmla="*/ 3586906 w 5410020"/>
              <a:gd name="connsiteY1667" fmla="*/ 628650 h 1838326"/>
              <a:gd name="connsiteX1668" fmla="*/ 3551004 w 5410020"/>
              <a:gd name="connsiteY1668" fmla="*/ 611188 h 1838326"/>
              <a:gd name="connsiteX1669" fmla="*/ 3575366 w 5410020"/>
              <a:gd name="connsiteY1669" fmla="*/ 593725 h 1838326"/>
              <a:gd name="connsiteX1670" fmla="*/ 3503802 w 5410020"/>
              <a:gd name="connsiteY1670" fmla="*/ 593725 h 1838326"/>
              <a:gd name="connsiteX1671" fmla="*/ 3539537 w 5410020"/>
              <a:gd name="connsiteY1671" fmla="*/ 611188 h 1838326"/>
              <a:gd name="connsiteX1672" fmla="*/ 3514012 w 5410020"/>
              <a:gd name="connsiteY1672" fmla="*/ 628650 h 1838326"/>
              <a:gd name="connsiteX1673" fmla="*/ 3479554 w 5410020"/>
              <a:gd name="connsiteY1673" fmla="*/ 611188 h 1838326"/>
              <a:gd name="connsiteX1674" fmla="*/ 3503802 w 5410020"/>
              <a:gd name="connsiteY1674" fmla="*/ 593725 h 1838326"/>
              <a:gd name="connsiteX1675" fmla="*/ 3289041 w 5410020"/>
              <a:gd name="connsiteY1675" fmla="*/ 593725 h 1838326"/>
              <a:gd name="connsiteX1676" fmla="*/ 3322061 w 5410020"/>
              <a:gd name="connsiteY1676" fmla="*/ 611188 h 1838326"/>
              <a:gd name="connsiteX1677" fmla="*/ 3296661 w 5410020"/>
              <a:gd name="connsiteY1677" fmla="*/ 628650 h 1838326"/>
              <a:gd name="connsiteX1678" fmla="*/ 3262371 w 5410020"/>
              <a:gd name="connsiteY1678" fmla="*/ 611188 h 1838326"/>
              <a:gd name="connsiteX1679" fmla="*/ 3289041 w 5410020"/>
              <a:gd name="connsiteY1679" fmla="*/ 593725 h 1838326"/>
              <a:gd name="connsiteX1680" fmla="*/ 3217430 w 5410020"/>
              <a:gd name="connsiteY1680" fmla="*/ 593725 h 1838326"/>
              <a:gd name="connsiteX1681" fmla="*/ 3250612 w 5410020"/>
              <a:gd name="connsiteY1681" fmla="*/ 611188 h 1838326"/>
              <a:gd name="connsiteX1682" fmla="*/ 3223811 w 5410020"/>
              <a:gd name="connsiteY1682" fmla="*/ 628650 h 1838326"/>
              <a:gd name="connsiteX1683" fmla="*/ 3190629 w 5410020"/>
              <a:gd name="connsiteY1683" fmla="*/ 611188 h 1838326"/>
              <a:gd name="connsiteX1684" fmla="*/ 3217430 w 5410020"/>
              <a:gd name="connsiteY1684" fmla="*/ 593725 h 1838326"/>
              <a:gd name="connsiteX1685" fmla="*/ 3144579 w 5410020"/>
              <a:gd name="connsiteY1685" fmla="*/ 593725 h 1838326"/>
              <a:gd name="connsiteX1686" fmla="*/ 3177599 w 5410020"/>
              <a:gd name="connsiteY1686" fmla="*/ 611188 h 1838326"/>
              <a:gd name="connsiteX1687" fmla="*/ 3152199 w 5410020"/>
              <a:gd name="connsiteY1687" fmla="*/ 628650 h 1838326"/>
              <a:gd name="connsiteX1688" fmla="*/ 3119179 w 5410020"/>
              <a:gd name="connsiteY1688" fmla="*/ 611188 h 1838326"/>
              <a:gd name="connsiteX1689" fmla="*/ 3144579 w 5410020"/>
              <a:gd name="connsiteY1689" fmla="*/ 593725 h 1838326"/>
              <a:gd name="connsiteX1690" fmla="*/ 3072999 w 5410020"/>
              <a:gd name="connsiteY1690" fmla="*/ 593725 h 1838326"/>
              <a:gd name="connsiteX1691" fmla="*/ 3105851 w 5410020"/>
              <a:gd name="connsiteY1691" fmla="*/ 611188 h 1838326"/>
              <a:gd name="connsiteX1692" fmla="*/ 3079317 w 5410020"/>
              <a:gd name="connsiteY1692" fmla="*/ 628650 h 1838326"/>
              <a:gd name="connsiteX1693" fmla="*/ 3046465 w 5410020"/>
              <a:gd name="connsiteY1693" fmla="*/ 611188 h 1838326"/>
              <a:gd name="connsiteX1694" fmla="*/ 3072999 w 5410020"/>
              <a:gd name="connsiteY1694" fmla="*/ 593725 h 1838326"/>
              <a:gd name="connsiteX1695" fmla="*/ 3001562 w 5410020"/>
              <a:gd name="connsiteY1695" fmla="*/ 593725 h 1838326"/>
              <a:gd name="connsiteX1696" fmla="*/ 3033150 w 5410020"/>
              <a:gd name="connsiteY1696" fmla="*/ 611188 h 1838326"/>
              <a:gd name="connsiteX1697" fmla="*/ 3006616 w 5410020"/>
              <a:gd name="connsiteY1697" fmla="*/ 628650 h 1838326"/>
              <a:gd name="connsiteX1698" fmla="*/ 2975028 w 5410020"/>
              <a:gd name="connsiteY1698" fmla="*/ 611188 h 1838326"/>
              <a:gd name="connsiteX1699" fmla="*/ 3001562 w 5410020"/>
              <a:gd name="connsiteY1699" fmla="*/ 593725 h 1838326"/>
              <a:gd name="connsiteX1700" fmla="*/ 2929800 w 5410020"/>
              <a:gd name="connsiteY1700" fmla="*/ 593725 h 1838326"/>
              <a:gd name="connsiteX1701" fmla="*/ 2961389 w 5410020"/>
              <a:gd name="connsiteY1701" fmla="*/ 611188 h 1838326"/>
              <a:gd name="connsiteX1702" fmla="*/ 2933591 w 5410020"/>
              <a:gd name="connsiteY1702" fmla="*/ 628650 h 1838326"/>
              <a:gd name="connsiteX1703" fmla="*/ 2902003 w 5410020"/>
              <a:gd name="connsiteY1703" fmla="*/ 611188 h 1838326"/>
              <a:gd name="connsiteX1704" fmla="*/ 2929800 w 5410020"/>
              <a:gd name="connsiteY1704" fmla="*/ 593725 h 1838326"/>
              <a:gd name="connsiteX1705" fmla="*/ 2858207 w 5410020"/>
              <a:gd name="connsiteY1705" fmla="*/ 593725 h 1838326"/>
              <a:gd name="connsiteX1706" fmla="*/ 2889626 w 5410020"/>
              <a:gd name="connsiteY1706" fmla="*/ 611188 h 1838326"/>
              <a:gd name="connsiteX1707" fmla="*/ 2860721 w 5410020"/>
              <a:gd name="connsiteY1707" fmla="*/ 628650 h 1838326"/>
              <a:gd name="connsiteX1708" fmla="*/ 2830558 w 5410020"/>
              <a:gd name="connsiteY1708" fmla="*/ 611188 h 1838326"/>
              <a:gd name="connsiteX1709" fmla="*/ 2858207 w 5410020"/>
              <a:gd name="connsiteY1709" fmla="*/ 593725 h 1838326"/>
              <a:gd name="connsiteX1710" fmla="*/ 2786770 w 5410020"/>
              <a:gd name="connsiteY1710" fmla="*/ 593725 h 1838326"/>
              <a:gd name="connsiteX1711" fmla="*/ 2816932 w 5410020"/>
              <a:gd name="connsiteY1711" fmla="*/ 611188 h 1838326"/>
              <a:gd name="connsiteX1712" fmla="*/ 2789284 w 5410020"/>
              <a:gd name="connsiteY1712" fmla="*/ 628650 h 1838326"/>
              <a:gd name="connsiteX1713" fmla="*/ 2757864 w 5410020"/>
              <a:gd name="connsiteY1713" fmla="*/ 611188 h 1838326"/>
              <a:gd name="connsiteX1714" fmla="*/ 2786770 w 5410020"/>
              <a:gd name="connsiteY1714" fmla="*/ 593725 h 1838326"/>
              <a:gd name="connsiteX1715" fmla="*/ 2715002 w 5410020"/>
              <a:gd name="connsiteY1715" fmla="*/ 593725 h 1838326"/>
              <a:gd name="connsiteX1716" fmla="*/ 2745164 w 5410020"/>
              <a:gd name="connsiteY1716" fmla="*/ 611188 h 1838326"/>
              <a:gd name="connsiteX1717" fmla="*/ 2716259 w 5410020"/>
              <a:gd name="connsiteY1717" fmla="*/ 628650 h 1838326"/>
              <a:gd name="connsiteX1718" fmla="*/ 2686096 w 5410020"/>
              <a:gd name="connsiteY1718" fmla="*/ 611188 h 1838326"/>
              <a:gd name="connsiteX1719" fmla="*/ 2715002 w 5410020"/>
              <a:gd name="connsiteY1719" fmla="*/ 593725 h 1838326"/>
              <a:gd name="connsiteX1720" fmla="*/ 2642145 w 5410020"/>
              <a:gd name="connsiteY1720" fmla="*/ 593725 h 1838326"/>
              <a:gd name="connsiteX1721" fmla="*/ 2672139 w 5410020"/>
              <a:gd name="connsiteY1721" fmla="*/ 611188 h 1838326"/>
              <a:gd name="connsiteX1722" fmla="*/ 2643395 w 5410020"/>
              <a:gd name="connsiteY1722" fmla="*/ 628650 h 1838326"/>
              <a:gd name="connsiteX1723" fmla="*/ 2613401 w 5410020"/>
              <a:gd name="connsiteY1723" fmla="*/ 611188 h 1838326"/>
              <a:gd name="connsiteX1724" fmla="*/ 2642145 w 5410020"/>
              <a:gd name="connsiteY1724" fmla="*/ 593725 h 1838326"/>
              <a:gd name="connsiteX1725" fmla="*/ 2570539 w 5410020"/>
              <a:gd name="connsiteY1725" fmla="*/ 593725 h 1838326"/>
              <a:gd name="connsiteX1726" fmla="*/ 2600702 w 5410020"/>
              <a:gd name="connsiteY1726" fmla="*/ 611188 h 1838326"/>
              <a:gd name="connsiteX1727" fmla="*/ 2570539 w 5410020"/>
              <a:gd name="connsiteY1727" fmla="*/ 628651 h 1838326"/>
              <a:gd name="connsiteX1728" fmla="*/ 2540376 w 5410020"/>
              <a:gd name="connsiteY1728" fmla="*/ 611188 h 1838326"/>
              <a:gd name="connsiteX1729" fmla="*/ 2570539 w 5410020"/>
              <a:gd name="connsiteY1729" fmla="*/ 593725 h 1838326"/>
              <a:gd name="connsiteX1730" fmla="*/ 2498933 w 5410020"/>
              <a:gd name="connsiteY1730" fmla="*/ 593725 h 1838326"/>
              <a:gd name="connsiteX1731" fmla="*/ 2527677 w 5410020"/>
              <a:gd name="connsiteY1731" fmla="*/ 611188 h 1838326"/>
              <a:gd name="connsiteX1732" fmla="*/ 2497683 w 5410020"/>
              <a:gd name="connsiteY1732" fmla="*/ 628650 h 1838326"/>
              <a:gd name="connsiteX1733" fmla="*/ 2468939 w 5410020"/>
              <a:gd name="connsiteY1733" fmla="*/ 611188 h 1838326"/>
              <a:gd name="connsiteX1734" fmla="*/ 2498933 w 5410020"/>
              <a:gd name="connsiteY1734" fmla="*/ 593725 h 1838326"/>
              <a:gd name="connsiteX1735" fmla="*/ 2427334 w 5410020"/>
              <a:gd name="connsiteY1735" fmla="*/ 593725 h 1838326"/>
              <a:gd name="connsiteX1736" fmla="*/ 2456239 w 5410020"/>
              <a:gd name="connsiteY1736" fmla="*/ 611188 h 1838326"/>
              <a:gd name="connsiteX1737" fmla="*/ 2426077 w 5410020"/>
              <a:gd name="connsiteY1737" fmla="*/ 628650 h 1838326"/>
              <a:gd name="connsiteX1738" fmla="*/ 2397171 w 5410020"/>
              <a:gd name="connsiteY1738" fmla="*/ 611188 h 1838326"/>
              <a:gd name="connsiteX1739" fmla="*/ 2427334 w 5410020"/>
              <a:gd name="connsiteY1739" fmla="*/ 593725 h 1838326"/>
              <a:gd name="connsiteX1740" fmla="*/ 2355896 w 5410020"/>
              <a:gd name="connsiteY1740" fmla="*/ 593725 h 1838326"/>
              <a:gd name="connsiteX1741" fmla="*/ 2383544 w 5410020"/>
              <a:gd name="connsiteY1741" fmla="*/ 611188 h 1838326"/>
              <a:gd name="connsiteX1742" fmla="*/ 2353382 w 5410020"/>
              <a:gd name="connsiteY1742" fmla="*/ 628650 h 1838326"/>
              <a:gd name="connsiteX1743" fmla="*/ 2324476 w 5410020"/>
              <a:gd name="connsiteY1743" fmla="*/ 611188 h 1838326"/>
              <a:gd name="connsiteX1744" fmla="*/ 2355896 w 5410020"/>
              <a:gd name="connsiteY1744" fmla="*/ 593725 h 1838326"/>
              <a:gd name="connsiteX1745" fmla="*/ 2284127 w 5410020"/>
              <a:gd name="connsiteY1745" fmla="*/ 593725 h 1838326"/>
              <a:gd name="connsiteX1746" fmla="*/ 2311776 w 5410020"/>
              <a:gd name="connsiteY1746" fmla="*/ 611188 h 1838326"/>
              <a:gd name="connsiteX1747" fmla="*/ 2280357 w 5410020"/>
              <a:gd name="connsiteY1747" fmla="*/ 628650 h 1838326"/>
              <a:gd name="connsiteX1748" fmla="*/ 2252708 w 5410020"/>
              <a:gd name="connsiteY1748" fmla="*/ 611188 h 1838326"/>
              <a:gd name="connsiteX1749" fmla="*/ 2284127 w 5410020"/>
              <a:gd name="connsiteY1749" fmla="*/ 593725 h 1838326"/>
              <a:gd name="connsiteX1750" fmla="*/ 2211102 w 5410020"/>
              <a:gd name="connsiteY1750" fmla="*/ 593725 h 1838326"/>
              <a:gd name="connsiteX1751" fmla="*/ 2237494 w 5410020"/>
              <a:gd name="connsiteY1751" fmla="*/ 611188 h 1838326"/>
              <a:gd name="connsiteX1752" fmla="*/ 2206075 w 5410020"/>
              <a:gd name="connsiteY1752" fmla="*/ 628650 h 1838326"/>
              <a:gd name="connsiteX1753" fmla="*/ 2178426 w 5410020"/>
              <a:gd name="connsiteY1753" fmla="*/ 611188 h 1838326"/>
              <a:gd name="connsiteX1754" fmla="*/ 2211102 w 5410020"/>
              <a:gd name="connsiteY1754" fmla="*/ 593725 h 1838326"/>
              <a:gd name="connsiteX1755" fmla="*/ 2138998 w 5410020"/>
              <a:gd name="connsiteY1755" fmla="*/ 593725 h 1838326"/>
              <a:gd name="connsiteX1756" fmla="*/ 2166083 w 5410020"/>
              <a:gd name="connsiteY1756" fmla="*/ 611188 h 1838326"/>
              <a:gd name="connsiteX1757" fmla="*/ 2135305 w 5410020"/>
              <a:gd name="connsiteY1757" fmla="*/ 628650 h 1838326"/>
              <a:gd name="connsiteX1758" fmla="*/ 2108220 w 5410020"/>
              <a:gd name="connsiteY1758" fmla="*/ 611188 h 1838326"/>
              <a:gd name="connsiteX1759" fmla="*/ 2138998 w 5410020"/>
              <a:gd name="connsiteY1759" fmla="*/ 593725 h 1838326"/>
              <a:gd name="connsiteX1760" fmla="*/ 775307 w 5410020"/>
              <a:gd name="connsiteY1760" fmla="*/ 593725 h 1838326"/>
              <a:gd name="connsiteX1761" fmla="*/ 793924 w 5410020"/>
              <a:gd name="connsiteY1761" fmla="*/ 611188 h 1838326"/>
              <a:gd name="connsiteX1762" fmla="*/ 755449 w 5410020"/>
              <a:gd name="connsiteY1762" fmla="*/ 628650 h 1838326"/>
              <a:gd name="connsiteX1763" fmla="*/ 735590 w 5410020"/>
              <a:gd name="connsiteY1763" fmla="*/ 611188 h 1838326"/>
              <a:gd name="connsiteX1764" fmla="*/ 775307 w 5410020"/>
              <a:gd name="connsiteY1764" fmla="*/ 593725 h 1838326"/>
              <a:gd name="connsiteX1765" fmla="*/ 4200196 w 5410020"/>
              <a:gd name="connsiteY1765" fmla="*/ 550863 h 1838326"/>
              <a:gd name="connsiteX1766" fmla="*/ 4237237 w 5410020"/>
              <a:gd name="connsiteY1766" fmla="*/ 568326 h 1838326"/>
              <a:gd name="connsiteX1767" fmla="*/ 4217482 w 5410020"/>
              <a:gd name="connsiteY1767" fmla="*/ 585788 h 1838326"/>
              <a:gd name="connsiteX1768" fmla="*/ 4180440 w 5410020"/>
              <a:gd name="connsiteY1768" fmla="*/ 568326 h 1838326"/>
              <a:gd name="connsiteX1769" fmla="*/ 4200196 w 5410020"/>
              <a:gd name="connsiteY1769" fmla="*/ 550863 h 1838326"/>
              <a:gd name="connsiteX1770" fmla="*/ 4129347 w 5410020"/>
              <a:gd name="connsiteY1770" fmla="*/ 550863 h 1838326"/>
              <a:gd name="connsiteX1771" fmla="*/ 4167271 w 5410020"/>
              <a:gd name="connsiteY1771" fmla="*/ 568326 h 1838326"/>
              <a:gd name="connsiteX1772" fmla="*/ 4145781 w 5410020"/>
              <a:gd name="connsiteY1772" fmla="*/ 585788 h 1838326"/>
              <a:gd name="connsiteX1773" fmla="*/ 4107857 w 5410020"/>
              <a:gd name="connsiteY1773" fmla="*/ 568326 h 1838326"/>
              <a:gd name="connsiteX1774" fmla="*/ 4129347 w 5410020"/>
              <a:gd name="connsiteY1774" fmla="*/ 550863 h 1838326"/>
              <a:gd name="connsiteX1775" fmla="*/ 4057909 w 5410020"/>
              <a:gd name="connsiteY1775" fmla="*/ 550863 h 1838326"/>
              <a:gd name="connsiteX1776" fmla="*/ 4095833 w 5410020"/>
              <a:gd name="connsiteY1776" fmla="*/ 568326 h 1838326"/>
              <a:gd name="connsiteX1777" fmla="*/ 4074343 w 5410020"/>
              <a:gd name="connsiteY1777" fmla="*/ 585788 h 1838326"/>
              <a:gd name="connsiteX1778" fmla="*/ 4037683 w 5410020"/>
              <a:gd name="connsiteY1778" fmla="*/ 568326 h 1838326"/>
              <a:gd name="connsiteX1779" fmla="*/ 4057909 w 5410020"/>
              <a:gd name="connsiteY1779" fmla="*/ 550863 h 1838326"/>
              <a:gd name="connsiteX1780" fmla="*/ 3987937 w 5410020"/>
              <a:gd name="connsiteY1780" fmla="*/ 550863 h 1838326"/>
              <a:gd name="connsiteX1781" fmla="*/ 4024419 w 5410020"/>
              <a:gd name="connsiteY1781" fmla="*/ 568326 h 1838326"/>
              <a:gd name="connsiteX1782" fmla="*/ 4003033 w 5410020"/>
              <a:gd name="connsiteY1782" fmla="*/ 585788 h 1838326"/>
              <a:gd name="connsiteX1783" fmla="*/ 3966550 w 5410020"/>
              <a:gd name="connsiteY1783" fmla="*/ 568326 h 1838326"/>
              <a:gd name="connsiteX1784" fmla="*/ 3987937 w 5410020"/>
              <a:gd name="connsiteY1784" fmla="*/ 550863 h 1838326"/>
              <a:gd name="connsiteX1785" fmla="*/ 3917757 w 5410020"/>
              <a:gd name="connsiteY1785" fmla="*/ 550863 h 1838326"/>
              <a:gd name="connsiteX1786" fmla="*/ 3954239 w 5410020"/>
              <a:gd name="connsiteY1786" fmla="*/ 568326 h 1838326"/>
              <a:gd name="connsiteX1787" fmla="*/ 3931595 w 5410020"/>
              <a:gd name="connsiteY1787" fmla="*/ 585788 h 1838326"/>
              <a:gd name="connsiteX1788" fmla="*/ 3895112 w 5410020"/>
              <a:gd name="connsiteY1788" fmla="*/ 568326 h 1838326"/>
              <a:gd name="connsiteX1789" fmla="*/ 3917757 w 5410020"/>
              <a:gd name="connsiteY1789" fmla="*/ 550863 h 1838326"/>
              <a:gd name="connsiteX1790" fmla="*/ 3845545 w 5410020"/>
              <a:gd name="connsiteY1790" fmla="*/ 550863 h 1838326"/>
              <a:gd name="connsiteX1791" fmla="*/ 3882730 w 5410020"/>
              <a:gd name="connsiteY1791" fmla="*/ 568326 h 1838326"/>
              <a:gd name="connsiteX1792" fmla="*/ 3859650 w 5410020"/>
              <a:gd name="connsiteY1792" fmla="*/ 585788 h 1838326"/>
              <a:gd name="connsiteX1793" fmla="*/ 3823748 w 5410020"/>
              <a:gd name="connsiteY1793" fmla="*/ 568326 h 1838326"/>
              <a:gd name="connsiteX1794" fmla="*/ 3845545 w 5410020"/>
              <a:gd name="connsiteY1794" fmla="*/ 550863 h 1838326"/>
              <a:gd name="connsiteX1795" fmla="*/ 3774749 w 5410020"/>
              <a:gd name="connsiteY1795" fmla="*/ 550863 h 1838326"/>
              <a:gd name="connsiteX1796" fmla="*/ 3809796 w 5410020"/>
              <a:gd name="connsiteY1796" fmla="*/ 568326 h 1838326"/>
              <a:gd name="connsiteX1797" fmla="*/ 3787266 w 5410020"/>
              <a:gd name="connsiteY1797" fmla="*/ 585788 h 1838326"/>
              <a:gd name="connsiteX1798" fmla="*/ 3752218 w 5410020"/>
              <a:gd name="connsiteY1798" fmla="*/ 568326 h 1838326"/>
              <a:gd name="connsiteX1799" fmla="*/ 3774749 w 5410020"/>
              <a:gd name="connsiteY1799" fmla="*/ 550863 h 1838326"/>
              <a:gd name="connsiteX1800" fmla="*/ 3703515 w 5410020"/>
              <a:gd name="connsiteY1800" fmla="*/ 550863 h 1838326"/>
              <a:gd name="connsiteX1801" fmla="*/ 3739623 w 5410020"/>
              <a:gd name="connsiteY1801" fmla="*/ 568326 h 1838326"/>
              <a:gd name="connsiteX1802" fmla="*/ 3715966 w 5410020"/>
              <a:gd name="connsiteY1802" fmla="*/ 585788 h 1838326"/>
              <a:gd name="connsiteX1803" fmla="*/ 3681103 w 5410020"/>
              <a:gd name="connsiteY1803" fmla="*/ 568326 h 1838326"/>
              <a:gd name="connsiteX1804" fmla="*/ 3703515 w 5410020"/>
              <a:gd name="connsiteY1804" fmla="*/ 550863 h 1838326"/>
              <a:gd name="connsiteX1805" fmla="*/ 3633323 w 5410020"/>
              <a:gd name="connsiteY1805" fmla="*/ 550863 h 1838326"/>
              <a:gd name="connsiteX1806" fmla="*/ 3668186 w 5410020"/>
              <a:gd name="connsiteY1806" fmla="*/ 568326 h 1838326"/>
              <a:gd name="connsiteX1807" fmla="*/ 3644529 w 5410020"/>
              <a:gd name="connsiteY1807" fmla="*/ 585788 h 1838326"/>
              <a:gd name="connsiteX1808" fmla="*/ 3610912 w 5410020"/>
              <a:gd name="connsiteY1808" fmla="*/ 568326 h 1838326"/>
              <a:gd name="connsiteX1809" fmla="*/ 3633323 w 5410020"/>
              <a:gd name="connsiteY1809" fmla="*/ 550863 h 1838326"/>
              <a:gd name="connsiteX1810" fmla="*/ 3562539 w 5410020"/>
              <a:gd name="connsiteY1810" fmla="*/ 550863 h 1838326"/>
              <a:gd name="connsiteX1811" fmla="*/ 3596998 w 5410020"/>
              <a:gd name="connsiteY1811" fmla="*/ 568326 h 1838326"/>
              <a:gd name="connsiteX1812" fmla="*/ 3572749 w 5410020"/>
              <a:gd name="connsiteY1812" fmla="*/ 585788 h 1838326"/>
              <a:gd name="connsiteX1813" fmla="*/ 3538291 w 5410020"/>
              <a:gd name="connsiteY1813" fmla="*/ 568326 h 1838326"/>
              <a:gd name="connsiteX1814" fmla="*/ 3562539 w 5410020"/>
              <a:gd name="connsiteY1814" fmla="*/ 550863 h 1838326"/>
              <a:gd name="connsiteX1815" fmla="*/ 3491102 w 5410020"/>
              <a:gd name="connsiteY1815" fmla="*/ 550863 h 1838326"/>
              <a:gd name="connsiteX1816" fmla="*/ 3525561 w 5410020"/>
              <a:gd name="connsiteY1816" fmla="*/ 568326 h 1838326"/>
              <a:gd name="connsiteX1817" fmla="*/ 3501312 w 5410020"/>
              <a:gd name="connsiteY1817" fmla="*/ 585788 h 1838326"/>
              <a:gd name="connsiteX1818" fmla="*/ 3466854 w 5410020"/>
              <a:gd name="connsiteY1818" fmla="*/ 568326 h 1838326"/>
              <a:gd name="connsiteX1819" fmla="*/ 3491102 w 5410020"/>
              <a:gd name="connsiteY1819" fmla="*/ 550863 h 1838326"/>
              <a:gd name="connsiteX1820" fmla="*/ 3420940 w 5410020"/>
              <a:gd name="connsiteY1820" fmla="*/ 550863 h 1838326"/>
              <a:gd name="connsiteX1821" fmla="*/ 3455399 w 5410020"/>
              <a:gd name="connsiteY1821" fmla="*/ 568326 h 1838326"/>
              <a:gd name="connsiteX1822" fmla="*/ 3429874 w 5410020"/>
              <a:gd name="connsiteY1822" fmla="*/ 585788 h 1838326"/>
              <a:gd name="connsiteX1823" fmla="*/ 3395416 w 5410020"/>
              <a:gd name="connsiteY1823" fmla="*/ 568326 h 1838326"/>
              <a:gd name="connsiteX1824" fmla="*/ 3420940 w 5410020"/>
              <a:gd name="connsiteY1824" fmla="*/ 550863 h 1838326"/>
              <a:gd name="connsiteX1825" fmla="*/ 3350255 w 5410020"/>
              <a:gd name="connsiteY1825" fmla="*/ 550863 h 1838326"/>
              <a:gd name="connsiteX1826" fmla="*/ 3382450 w 5410020"/>
              <a:gd name="connsiteY1826" fmla="*/ 568326 h 1838326"/>
              <a:gd name="connsiteX1827" fmla="*/ 3357685 w 5410020"/>
              <a:gd name="connsiteY1827" fmla="*/ 585788 h 1838326"/>
              <a:gd name="connsiteX1828" fmla="*/ 3325490 w 5410020"/>
              <a:gd name="connsiteY1828" fmla="*/ 568326 h 1838326"/>
              <a:gd name="connsiteX1829" fmla="*/ 3350255 w 5410020"/>
              <a:gd name="connsiteY1829" fmla="*/ 550863 h 1838326"/>
              <a:gd name="connsiteX1830" fmla="*/ 3278818 w 5410020"/>
              <a:gd name="connsiteY1830" fmla="*/ 550863 h 1838326"/>
              <a:gd name="connsiteX1831" fmla="*/ 3311013 w 5410020"/>
              <a:gd name="connsiteY1831" fmla="*/ 568326 h 1838326"/>
              <a:gd name="connsiteX1832" fmla="*/ 3286248 w 5410020"/>
              <a:gd name="connsiteY1832" fmla="*/ 585788 h 1838326"/>
              <a:gd name="connsiteX1833" fmla="*/ 3254053 w 5410020"/>
              <a:gd name="connsiteY1833" fmla="*/ 568326 h 1838326"/>
              <a:gd name="connsiteX1834" fmla="*/ 3278818 w 5410020"/>
              <a:gd name="connsiteY1834" fmla="*/ 550863 h 1838326"/>
              <a:gd name="connsiteX1835" fmla="*/ 3136499 w 5410020"/>
              <a:gd name="connsiteY1835" fmla="*/ 550863 h 1838326"/>
              <a:gd name="connsiteX1836" fmla="*/ 3169351 w 5410020"/>
              <a:gd name="connsiteY1836" fmla="*/ 568326 h 1838326"/>
              <a:gd name="connsiteX1837" fmla="*/ 3142817 w 5410020"/>
              <a:gd name="connsiteY1837" fmla="*/ 585788 h 1838326"/>
              <a:gd name="connsiteX1838" fmla="*/ 3111228 w 5410020"/>
              <a:gd name="connsiteY1838" fmla="*/ 568326 h 1838326"/>
              <a:gd name="connsiteX1839" fmla="*/ 3136499 w 5410020"/>
              <a:gd name="connsiteY1839" fmla="*/ 550863 h 1838326"/>
              <a:gd name="connsiteX1840" fmla="*/ 3066649 w 5410020"/>
              <a:gd name="connsiteY1840" fmla="*/ 550863 h 1838326"/>
              <a:gd name="connsiteX1841" fmla="*/ 3098237 w 5410020"/>
              <a:gd name="connsiteY1841" fmla="*/ 568326 h 1838326"/>
              <a:gd name="connsiteX1842" fmla="*/ 3071703 w 5410020"/>
              <a:gd name="connsiteY1842" fmla="*/ 585788 h 1838326"/>
              <a:gd name="connsiteX1843" fmla="*/ 3040115 w 5410020"/>
              <a:gd name="connsiteY1843" fmla="*/ 568326 h 1838326"/>
              <a:gd name="connsiteX1844" fmla="*/ 3066649 w 5410020"/>
              <a:gd name="connsiteY1844" fmla="*/ 550863 h 1838326"/>
              <a:gd name="connsiteX1845" fmla="*/ 2996475 w 5410020"/>
              <a:gd name="connsiteY1845" fmla="*/ 550863 h 1838326"/>
              <a:gd name="connsiteX1846" fmla="*/ 3028064 w 5410020"/>
              <a:gd name="connsiteY1846" fmla="*/ 568326 h 1838326"/>
              <a:gd name="connsiteX1847" fmla="*/ 3000266 w 5410020"/>
              <a:gd name="connsiteY1847" fmla="*/ 585788 h 1838326"/>
              <a:gd name="connsiteX1848" fmla="*/ 2968678 w 5410020"/>
              <a:gd name="connsiteY1848" fmla="*/ 568326 h 1838326"/>
              <a:gd name="connsiteX1849" fmla="*/ 2996475 w 5410020"/>
              <a:gd name="connsiteY1849" fmla="*/ 550863 h 1838326"/>
              <a:gd name="connsiteX1850" fmla="*/ 2925213 w 5410020"/>
              <a:gd name="connsiteY1850" fmla="*/ 550863 h 1838326"/>
              <a:gd name="connsiteX1851" fmla="*/ 2956632 w 5410020"/>
              <a:gd name="connsiteY1851" fmla="*/ 568326 h 1838326"/>
              <a:gd name="connsiteX1852" fmla="*/ 2928984 w 5410020"/>
              <a:gd name="connsiteY1852" fmla="*/ 585788 h 1838326"/>
              <a:gd name="connsiteX1853" fmla="*/ 2898821 w 5410020"/>
              <a:gd name="connsiteY1853" fmla="*/ 568326 h 1838326"/>
              <a:gd name="connsiteX1854" fmla="*/ 2925213 w 5410020"/>
              <a:gd name="connsiteY1854" fmla="*/ 550863 h 1838326"/>
              <a:gd name="connsiteX1855" fmla="*/ 2853445 w 5410020"/>
              <a:gd name="connsiteY1855" fmla="*/ 550863 h 1838326"/>
              <a:gd name="connsiteX1856" fmla="*/ 2883607 w 5410020"/>
              <a:gd name="connsiteY1856" fmla="*/ 568326 h 1838326"/>
              <a:gd name="connsiteX1857" fmla="*/ 2855959 w 5410020"/>
              <a:gd name="connsiteY1857" fmla="*/ 585788 h 1838326"/>
              <a:gd name="connsiteX1858" fmla="*/ 2825796 w 5410020"/>
              <a:gd name="connsiteY1858" fmla="*/ 568326 h 1838326"/>
              <a:gd name="connsiteX1859" fmla="*/ 2853445 w 5410020"/>
              <a:gd name="connsiteY1859" fmla="*/ 550863 h 1838326"/>
              <a:gd name="connsiteX1860" fmla="*/ 2782184 w 5410020"/>
              <a:gd name="connsiteY1860" fmla="*/ 550863 h 1838326"/>
              <a:gd name="connsiteX1861" fmla="*/ 2812178 w 5410020"/>
              <a:gd name="connsiteY1861" fmla="*/ 568326 h 1838326"/>
              <a:gd name="connsiteX1862" fmla="*/ 2784683 w 5410020"/>
              <a:gd name="connsiteY1862" fmla="*/ 585788 h 1838326"/>
              <a:gd name="connsiteX1863" fmla="*/ 2754689 w 5410020"/>
              <a:gd name="connsiteY1863" fmla="*/ 568326 h 1838326"/>
              <a:gd name="connsiteX1864" fmla="*/ 2782184 w 5410020"/>
              <a:gd name="connsiteY1864" fmla="*/ 550863 h 1838326"/>
              <a:gd name="connsiteX1865" fmla="*/ 2711995 w 5410020"/>
              <a:gd name="connsiteY1865" fmla="*/ 550863 h 1838326"/>
              <a:gd name="connsiteX1866" fmla="*/ 2741989 w 5410020"/>
              <a:gd name="connsiteY1866" fmla="*/ 568326 h 1838326"/>
              <a:gd name="connsiteX1867" fmla="*/ 2713245 w 5410020"/>
              <a:gd name="connsiteY1867" fmla="*/ 585788 h 1838326"/>
              <a:gd name="connsiteX1868" fmla="*/ 2684501 w 5410020"/>
              <a:gd name="connsiteY1868" fmla="*/ 568326 h 1838326"/>
              <a:gd name="connsiteX1869" fmla="*/ 2711995 w 5410020"/>
              <a:gd name="connsiteY1869" fmla="*/ 550863 h 1838326"/>
              <a:gd name="connsiteX1870" fmla="*/ 2641976 w 5410020"/>
              <a:gd name="connsiteY1870" fmla="*/ 550863 h 1838326"/>
              <a:gd name="connsiteX1871" fmla="*/ 2670551 w 5410020"/>
              <a:gd name="connsiteY1871" fmla="*/ 568326 h 1838326"/>
              <a:gd name="connsiteX1872" fmla="*/ 2641976 w 5410020"/>
              <a:gd name="connsiteY1872" fmla="*/ 585788 h 1838326"/>
              <a:gd name="connsiteX1873" fmla="*/ 2613401 w 5410020"/>
              <a:gd name="connsiteY1873" fmla="*/ 568326 h 1838326"/>
              <a:gd name="connsiteX1874" fmla="*/ 2641976 w 5410020"/>
              <a:gd name="connsiteY1874" fmla="*/ 550863 h 1838326"/>
              <a:gd name="connsiteX1875" fmla="*/ 2569745 w 5410020"/>
              <a:gd name="connsiteY1875" fmla="*/ 550863 h 1838326"/>
              <a:gd name="connsiteX1876" fmla="*/ 2599114 w 5410020"/>
              <a:gd name="connsiteY1876" fmla="*/ 568326 h 1838326"/>
              <a:gd name="connsiteX1877" fmla="*/ 2569745 w 5410020"/>
              <a:gd name="connsiteY1877" fmla="*/ 585788 h 1838326"/>
              <a:gd name="connsiteX1878" fmla="*/ 2540376 w 5410020"/>
              <a:gd name="connsiteY1878" fmla="*/ 568326 h 1838326"/>
              <a:gd name="connsiteX1879" fmla="*/ 2569745 w 5410020"/>
              <a:gd name="connsiteY1879" fmla="*/ 550863 h 1838326"/>
              <a:gd name="connsiteX1880" fmla="*/ 2499744 w 5410020"/>
              <a:gd name="connsiteY1880" fmla="*/ 550863 h 1838326"/>
              <a:gd name="connsiteX1881" fmla="*/ 2529264 w 5410020"/>
              <a:gd name="connsiteY1881" fmla="*/ 568326 h 1838326"/>
              <a:gd name="connsiteX1882" fmla="*/ 2498460 w 5410020"/>
              <a:gd name="connsiteY1882" fmla="*/ 585788 h 1838326"/>
              <a:gd name="connsiteX1883" fmla="*/ 2468939 w 5410020"/>
              <a:gd name="connsiteY1883" fmla="*/ 568326 h 1838326"/>
              <a:gd name="connsiteX1884" fmla="*/ 2499744 w 5410020"/>
              <a:gd name="connsiteY1884" fmla="*/ 550863 h 1838326"/>
              <a:gd name="connsiteX1885" fmla="*/ 2428745 w 5410020"/>
              <a:gd name="connsiteY1885" fmla="*/ 550863 h 1838326"/>
              <a:gd name="connsiteX1886" fmla="*/ 2456239 w 5410020"/>
              <a:gd name="connsiteY1886" fmla="*/ 568326 h 1838326"/>
              <a:gd name="connsiteX1887" fmla="*/ 2426245 w 5410020"/>
              <a:gd name="connsiteY1887" fmla="*/ 585788 h 1838326"/>
              <a:gd name="connsiteX1888" fmla="*/ 2398751 w 5410020"/>
              <a:gd name="connsiteY1888" fmla="*/ 568326 h 1838326"/>
              <a:gd name="connsiteX1889" fmla="*/ 2428745 w 5410020"/>
              <a:gd name="connsiteY1889" fmla="*/ 550863 h 1838326"/>
              <a:gd name="connsiteX1890" fmla="*/ 2357484 w 5410020"/>
              <a:gd name="connsiteY1890" fmla="*/ 550863 h 1838326"/>
              <a:gd name="connsiteX1891" fmla="*/ 2385132 w 5410020"/>
              <a:gd name="connsiteY1891" fmla="*/ 568326 h 1838326"/>
              <a:gd name="connsiteX1892" fmla="*/ 2354970 w 5410020"/>
              <a:gd name="connsiteY1892" fmla="*/ 585788 h 1838326"/>
              <a:gd name="connsiteX1893" fmla="*/ 2327321 w 5410020"/>
              <a:gd name="connsiteY1893" fmla="*/ 568326 h 1838326"/>
              <a:gd name="connsiteX1894" fmla="*/ 2357484 w 5410020"/>
              <a:gd name="connsiteY1894" fmla="*/ 550863 h 1838326"/>
              <a:gd name="connsiteX1895" fmla="*/ 2287458 w 5410020"/>
              <a:gd name="connsiteY1895" fmla="*/ 550863 h 1838326"/>
              <a:gd name="connsiteX1896" fmla="*/ 2314952 w 5410020"/>
              <a:gd name="connsiteY1896" fmla="*/ 568326 h 1838326"/>
              <a:gd name="connsiteX1897" fmla="*/ 2283709 w 5410020"/>
              <a:gd name="connsiteY1897" fmla="*/ 585788 h 1838326"/>
              <a:gd name="connsiteX1898" fmla="*/ 2256214 w 5410020"/>
              <a:gd name="connsiteY1898" fmla="*/ 568326 h 1838326"/>
              <a:gd name="connsiteX1899" fmla="*/ 2287458 w 5410020"/>
              <a:gd name="connsiteY1899" fmla="*/ 550863 h 1838326"/>
              <a:gd name="connsiteX1900" fmla="*/ 2216195 w 5410020"/>
              <a:gd name="connsiteY1900" fmla="*/ 550863 h 1838326"/>
              <a:gd name="connsiteX1901" fmla="*/ 2243844 w 5410020"/>
              <a:gd name="connsiteY1901" fmla="*/ 568326 h 1838326"/>
              <a:gd name="connsiteX1902" fmla="*/ 2212425 w 5410020"/>
              <a:gd name="connsiteY1902" fmla="*/ 585788 h 1838326"/>
              <a:gd name="connsiteX1903" fmla="*/ 2186033 w 5410020"/>
              <a:gd name="connsiteY1903" fmla="*/ 568326 h 1838326"/>
              <a:gd name="connsiteX1904" fmla="*/ 2216195 w 5410020"/>
              <a:gd name="connsiteY1904" fmla="*/ 550863 h 1838326"/>
              <a:gd name="connsiteX1905" fmla="*/ 1153140 w 5410020"/>
              <a:gd name="connsiteY1905" fmla="*/ 550863 h 1838326"/>
              <a:gd name="connsiteX1906" fmla="*/ 1174527 w 5410020"/>
              <a:gd name="connsiteY1906" fmla="*/ 568326 h 1838326"/>
              <a:gd name="connsiteX1907" fmla="*/ 1136786 w 5410020"/>
              <a:gd name="connsiteY1907" fmla="*/ 585788 h 1838326"/>
              <a:gd name="connsiteX1908" fmla="*/ 1115400 w 5410020"/>
              <a:gd name="connsiteY1908" fmla="*/ 568326 h 1838326"/>
              <a:gd name="connsiteX1909" fmla="*/ 1153140 w 5410020"/>
              <a:gd name="connsiteY1909" fmla="*/ 550863 h 1838326"/>
              <a:gd name="connsiteX1910" fmla="*/ 869316 w 5410020"/>
              <a:gd name="connsiteY1910" fmla="*/ 550863 h 1838326"/>
              <a:gd name="connsiteX1911" fmla="*/ 889174 w 5410020"/>
              <a:gd name="connsiteY1911" fmla="*/ 568326 h 1838326"/>
              <a:gd name="connsiteX1912" fmla="*/ 850699 w 5410020"/>
              <a:gd name="connsiteY1912" fmla="*/ 585788 h 1838326"/>
              <a:gd name="connsiteX1913" fmla="*/ 830840 w 5410020"/>
              <a:gd name="connsiteY1913" fmla="*/ 568326 h 1838326"/>
              <a:gd name="connsiteX1914" fmla="*/ 869316 w 5410020"/>
              <a:gd name="connsiteY1914" fmla="*/ 550863 h 1838326"/>
              <a:gd name="connsiteX1915" fmla="*/ 799119 w 5410020"/>
              <a:gd name="connsiteY1915" fmla="*/ 550863 h 1838326"/>
              <a:gd name="connsiteX1916" fmla="*/ 817736 w 5410020"/>
              <a:gd name="connsiteY1916" fmla="*/ 568326 h 1838326"/>
              <a:gd name="connsiteX1917" fmla="*/ 779261 w 5410020"/>
              <a:gd name="connsiteY1917" fmla="*/ 585788 h 1838326"/>
              <a:gd name="connsiteX1918" fmla="*/ 760644 w 5410020"/>
              <a:gd name="connsiteY1918" fmla="*/ 568326 h 1838326"/>
              <a:gd name="connsiteX1919" fmla="*/ 799119 w 5410020"/>
              <a:gd name="connsiteY1919" fmla="*/ 550863 h 1838326"/>
              <a:gd name="connsiteX1920" fmla="*/ 727451 w 5410020"/>
              <a:gd name="connsiteY1920" fmla="*/ 550863 h 1838326"/>
              <a:gd name="connsiteX1921" fmla="*/ 746501 w 5410020"/>
              <a:gd name="connsiteY1921" fmla="*/ 568326 h 1838326"/>
              <a:gd name="connsiteX1922" fmla="*/ 707131 w 5410020"/>
              <a:gd name="connsiteY1922" fmla="*/ 585788 h 1838326"/>
              <a:gd name="connsiteX1923" fmla="*/ 688081 w 5410020"/>
              <a:gd name="connsiteY1923" fmla="*/ 568326 h 1838326"/>
              <a:gd name="connsiteX1924" fmla="*/ 727451 w 5410020"/>
              <a:gd name="connsiteY1924" fmla="*/ 550863 h 1838326"/>
              <a:gd name="connsiteX1925" fmla="*/ 4178559 w 5410020"/>
              <a:gd name="connsiteY1925" fmla="*/ 509588 h 1838326"/>
              <a:gd name="connsiteX1926" fmla="*/ 4216483 w 5410020"/>
              <a:gd name="connsiteY1926" fmla="*/ 526874 h 1838326"/>
              <a:gd name="connsiteX1927" fmla="*/ 4196257 w 5410020"/>
              <a:gd name="connsiteY1927" fmla="*/ 542926 h 1838326"/>
              <a:gd name="connsiteX1928" fmla="*/ 4158333 w 5410020"/>
              <a:gd name="connsiteY1928" fmla="*/ 526874 h 1838326"/>
              <a:gd name="connsiteX1929" fmla="*/ 4178559 w 5410020"/>
              <a:gd name="connsiteY1929" fmla="*/ 509588 h 1838326"/>
              <a:gd name="connsiteX1930" fmla="*/ 4108917 w 5410020"/>
              <a:gd name="connsiteY1930" fmla="*/ 509588 h 1838326"/>
              <a:gd name="connsiteX1931" fmla="*/ 4146657 w 5410020"/>
              <a:gd name="connsiteY1931" fmla="*/ 526874 h 1838326"/>
              <a:gd name="connsiteX1932" fmla="*/ 4126529 w 5410020"/>
              <a:gd name="connsiteY1932" fmla="*/ 542926 h 1838326"/>
              <a:gd name="connsiteX1933" fmla="*/ 4088788 w 5410020"/>
              <a:gd name="connsiteY1933" fmla="*/ 526874 h 1838326"/>
              <a:gd name="connsiteX1934" fmla="*/ 4108917 w 5410020"/>
              <a:gd name="connsiteY1934" fmla="*/ 509588 h 1838326"/>
              <a:gd name="connsiteX1935" fmla="*/ 4038737 w 5410020"/>
              <a:gd name="connsiteY1935" fmla="*/ 509588 h 1838326"/>
              <a:gd name="connsiteX1936" fmla="*/ 4075219 w 5410020"/>
              <a:gd name="connsiteY1936" fmla="*/ 526874 h 1838326"/>
              <a:gd name="connsiteX1937" fmla="*/ 4055091 w 5410020"/>
              <a:gd name="connsiteY1937" fmla="*/ 542926 h 1838326"/>
              <a:gd name="connsiteX1938" fmla="*/ 4017350 w 5410020"/>
              <a:gd name="connsiteY1938" fmla="*/ 526874 h 1838326"/>
              <a:gd name="connsiteX1939" fmla="*/ 4038737 w 5410020"/>
              <a:gd name="connsiteY1939" fmla="*/ 509588 h 1838326"/>
              <a:gd name="connsiteX1940" fmla="*/ 3968760 w 5410020"/>
              <a:gd name="connsiteY1940" fmla="*/ 509588 h 1838326"/>
              <a:gd name="connsiteX1941" fmla="*/ 4005059 w 5410020"/>
              <a:gd name="connsiteY1941" fmla="*/ 526874 h 1838326"/>
              <a:gd name="connsiteX1942" fmla="*/ 3983780 w 5410020"/>
              <a:gd name="connsiteY1942" fmla="*/ 542926 h 1838326"/>
              <a:gd name="connsiteX1943" fmla="*/ 3947481 w 5410020"/>
              <a:gd name="connsiteY1943" fmla="*/ 526874 h 1838326"/>
              <a:gd name="connsiteX1944" fmla="*/ 3968760 w 5410020"/>
              <a:gd name="connsiteY1944" fmla="*/ 509588 h 1838326"/>
              <a:gd name="connsiteX1945" fmla="*/ 3900162 w 5410020"/>
              <a:gd name="connsiteY1945" fmla="*/ 509588 h 1838326"/>
              <a:gd name="connsiteX1946" fmla="*/ 3935209 w 5410020"/>
              <a:gd name="connsiteY1946" fmla="*/ 526874 h 1838326"/>
              <a:gd name="connsiteX1947" fmla="*/ 3913930 w 5410020"/>
              <a:gd name="connsiteY1947" fmla="*/ 542926 h 1838326"/>
              <a:gd name="connsiteX1948" fmla="*/ 3877631 w 5410020"/>
              <a:gd name="connsiteY1948" fmla="*/ 526874 h 1838326"/>
              <a:gd name="connsiteX1949" fmla="*/ 3900162 w 5410020"/>
              <a:gd name="connsiteY1949" fmla="*/ 509588 h 1838326"/>
              <a:gd name="connsiteX1950" fmla="*/ 3828928 w 5410020"/>
              <a:gd name="connsiteY1950" fmla="*/ 509588 h 1838326"/>
              <a:gd name="connsiteX1951" fmla="*/ 3863791 w 5410020"/>
              <a:gd name="connsiteY1951" fmla="*/ 526874 h 1838326"/>
              <a:gd name="connsiteX1952" fmla="*/ 3842624 w 5410020"/>
              <a:gd name="connsiteY1952" fmla="*/ 542926 h 1838326"/>
              <a:gd name="connsiteX1953" fmla="*/ 3807762 w 5410020"/>
              <a:gd name="connsiteY1953" fmla="*/ 526874 h 1838326"/>
              <a:gd name="connsiteX1954" fmla="*/ 3828928 w 5410020"/>
              <a:gd name="connsiteY1954" fmla="*/ 509588 h 1838326"/>
              <a:gd name="connsiteX1955" fmla="*/ 3759078 w 5410020"/>
              <a:gd name="connsiteY1955" fmla="*/ 509588 h 1838326"/>
              <a:gd name="connsiteX1956" fmla="*/ 3793941 w 5410020"/>
              <a:gd name="connsiteY1956" fmla="*/ 526874 h 1838326"/>
              <a:gd name="connsiteX1957" fmla="*/ 3772774 w 5410020"/>
              <a:gd name="connsiteY1957" fmla="*/ 542926 h 1838326"/>
              <a:gd name="connsiteX1958" fmla="*/ 3737912 w 5410020"/>
              <a:gd name="connsiteY1958" fmla="*/ 526874 h 1838326"/>
              <a:gd name="connsiteX1959" fmla="*/ 3759078 w 5410020"/>
              <a:gd name="connsiteY1959" fmla="*/ 509588 h 1838326"/>
              <a:gd name="connsiteX1960" fmla="*/ 3689540 w 5410020"/>
              <a:gd name="connsiteY1960" fmla="*/ 509588 h 1838326"/>
              <a:gd name="connsiteX1961" fmla="*/ 3723999 w 5410020"/>
              <a:gd name="connsiteY1961" fmla="*/ 526874 h 1838326"/>
              <a:gd name="connsiteX1962" fmla="*/ 3701026 w 5410020"/>
              <a:gd name="connsiteY1962" fmla="*/ 542926 h 1838326"/>
              <a:gd name="connsiteX1963" fmla="*/ 3666568 w 5410020"/>
              <a:gd name="connsiteY1963" fmla="*/ 526874 h 1838326"/>
              <a:gd name="connsiteX1964" fmla="*/ 3689540 w 5410020"/>
              <a:gd name="connsiteY1964" fmla="*/ 509588 h 1838326"/>
              <a:gd name="connsiteX1965" fmla="*/ 3619036 w 5410020"/>
              <a:gd name="connsiteY1965" fmla="*/ 509588 h 1838326"/>
              <a:gd name="connsiteX1966" fmla="*/ 3652654 w 5410020"/>
              <a:gd name="connsiteY1966" fmla="*/ 526874 h 1838326"/>
              <a:gd name="connsiteX1967" fmla="*/ 3630242 w 5410020"/>
              <a:gd name="connsiteY1967" fmla="*/ 542926 h 1838326"/>
              <a:gd name="connsiteX1968" fmla="*/ 3596625 w 5410020"/>
              <a:gd name="connsiteY1968" fmla="*/ 526874 h 1838326"/>
              <a:gd name="connsiteX1969" fmla="*/ 3619036 w 5410020"/>
              <a:gd name="connsiteY1969" fmla="*/ 509588 h 1838326"/>
              <a:gd name="connsiteX1970" fmla="*/ 3549186 w 5410020"/>
              <a:gd name="connsiteY1970" fmla="*/ 509588 h 1838326"/>
              <a:gd name="connsiteX1971" fmla="*/ 3582804 w 5410020"/>
              <a:gd name="connsiteY1971" fmla="*/ 526874 h 1838326"/>
              <a:gd name="connsiteX1972" fmla="*/ 3560392 w 5410020"/>
              <a:gd name="connsiteY1972" fmla="*/ 542926 h 1838326"/>
              <a:gd name="connsiteX1973" fmla="*/ 3526775 w 5410020"/>
              <a:gd name="connsiteY1973" fmla="*/ 526874 h 1838326"/>
              <a:gd name="connsiteX1974" fmla="*/ 3549186 w 5410020"/>
              <a:gd name="connsiteY1974" fmla="*/ 509588 h 1838326"/>
              <a:gd name="connsiteX1975" fmla="*/ 3479859 w 5410020"/>
              <a:gd name="connsiteY1975" fmla="*/ 509588 h 1838326"/>
              <a:gd name="connsiteX1976" fmla="*/ 3512879 w 5410020"/>
              <a:gd name="connsiteY1976" fmla="*/ 526874 h 1838326"/>
              <a:gd name="connsiteX1977" fmla="*/ 3490019 w 5410020"/>
              <a:gd name="connsiteY1977" fmla="*/ 542926 h 1838326"/>
              <a:gd name="connsiteX1978" fmla="*/ 3455729 w 5410020"/>
              <a:gd name="connsiteY1978" fmla="*/ 526874 h 1838326"/>
              <a:gd name="connsiteX1979" fmla="*/ 3479859 w 5410020"/>
              <a:gd name="connsiteY1979" fmla="*/ 509588 h 1838326"/>
              <a:gd name="connsiteX1980" fmla="*/ 3409343 w 5410020"/>
              <a:gd name="connsiteY1980" fmla="*/ 509588 h 1838326"/>
              <a:gd name="connsiteX1981" fmla="*/ 3441537 w 5410020"/>
              <a:gd name="connsiteY1981" fmla="*/ 526874 h 1838326"/>
              <a:gd name="connsiteX1982" fmla="*/ 3418011 w 5410020"/>
              <a:gd name="connsiteY1982" fmla="*/ 542926 h 1838326"/>
              <a:gd name="connsiteX1983" fmla="*/ 3385816 w 5410020"/>
              <a:gd name="connsiteY1983" fmla="*/ 526874 h 1838326"/>
              <a:gd name="connsiteX1984" fmla="*/ 3409343 w 5410020"/>
              <a:gd name="connsiteY1984" fmla="*/ 509588 h 1838326"/>
              <a:gd name="connsiteX1985" fmla="*/ 3339343 w 5410020"/>
              <a:gd name="connsiteY1985" fmla="*/ 509588 h 1838326"/>
              <a:gd name="connsiteX1986" fmla="*/ 3372583 w 5410020"/>
              <a:gd name="connsiteY1986" fmla="*/ 526874 h 1838326"/>
              <a:gd name="connsiteX1987" fmla="*/ 3347961 w 5410020"/>
              <a:gd name="connsiteY1987" fmla="*/ 542926 h 1838326"/>
              <a:gd name="connsiteX1988" fmla="*/ 3315951 w 5410020"/>
              <a:gd name="connsiteY1988" fmla="*/ 526874 h 1838326"/>
              <a:gd name="connsiteX1989" fmla="*/ 3339343 w 5410020"/>
              <a:gd name="connsiteY1989" fmla="*/ 509588 h 1838326"/>
              <a:gd name="connsiteX1990" fmla="*/ 3269849 w 5410020"/>
              <a:gd name="connsiteY1990" fmla="*/ 509588 h 1838326"/>
              <a:gd name="connsiteX1991" fmla="*/ 3302701 w 5410020"/>
              <a:gd name="connsiteY1991" fmla="*/ 526874 h 1838326"/>
              <a:gd name="connsiteX1992" fmla="*/ 3277430 w 5410020"/>
              <a:gd name="connsiteY1992" fmla="*/ 542926 h 1838326"/>
              <a:gd name="connsiteX1993" fmla="*/ 3244578 w 5410020"/>
              <a:gd name="connsiteY1993" fmla="*/ 526874 h 1838326"/>
              <a:gd name="connsiteX1994" fmla="*/ 3269849 w 5410020"/>
              <a:gd name="connsiteY1994" fmla="*/ 509588 h 1838326"/>
              <a:gd name="connsiteX1995" fmla="*/ 3200181 w 5410020"/>
              <a:gd name="connsiteY1995" fmla="*/ 509588 h 1838326"/>
              <a:gd name="connsiteX1996" fmla="*/ 3232857 w 5410020"/>
              <a:gd name="connsiteY1996" fmla="*/ 526874 h 1838326"/>
              <a:gd name="connsiteX1997" fmla="*/ 3207722 w 5410020"/>
              <a:gd name="connsiteY1997" fmla="*/ 542926 h 1838326"/>
              <a:gd name="connsiteX1998" fmla="*/ 3175046 w 5410020"/>
              <a:gd name="connsiteY1998" fmla="*/ 526874 h 1838326"/>
              <a:gd name="connsiteX1999" fmla="*/ 3200181 w 5410020"/>
              <a:gd name="connsiteY1999" fmla="*/ 509588 h 1838326"/>
              <a:gd name="connsiteX2000" fmla="*/ 3130000 w 5410020"/>
              <a:gd name="connsiteY2000" fmla="*/ 509588 h 1838326"/>
              <a:gd name="connsiteX2001" fmla="*/ 3161419 w 5410020"/>
              <a:gd name="connsiteY2001" fmla="*/ 526874 h 1838326"/>
              <a:gd name="connsiteX2002" fmla="*/ 3135027 w 5410020"/>
              <a:gd name="connsiteY2002" fmla="*/ 542926 h 1838326"/>
              <a:gd name="connsiteX2003" fmla="*/ 3103608 w 5410020"/>
              <a:gd name="connsiteY2003" fmla="*/ 526874 h 1838326"/>
              <a:gd name="connsiteX2004" fmla="*/ 3130000 w 5410020"/>
              <a:gd name="connsiteY2004" fmla="*/ 509588 h 1838326"/>
              <a:gd name="connsiteX2005" fmla="*/ 3060150 w 5410020"/>
              <a:gd name="connsiteY2005" fmla="*/ 509588 h 1838326"/>
              <a:gd name="connsiteX2006" fmla="*/ 3091569 w 5410020"/>
              <a:gd name="connsiteY2006" fmla="*/ 526874 h 1838326"/>
              <a:gd name="connsiteX2007" fmla="*/ 3065177 w 5410020"/>
              <a:gd name="connsiteY2007" fmla="*/ 542926 h 1838326"/>
              <a:gd name="connsiteX2008" fmla="*/ 3033758 w 5410020"/>
              <a:gd name="connsiteY2008" fmla="*/ 526874 h 1838326"/>
              <a:gd name="connsiteX2009" fmla="*/ 3060150 w 5410020"/>
              <a:gd name="connsiteY2009" fmla="*/ 509588 h 1838326"/>
              <a:gd name="connsiteX2010" fmla="*/ 2990300 w 5410020"/>
              <a:gd name="connsiteY2010" fmla="*/ 509588 h 1838326"/>
              <a:gd name="connsiteX2011" fmla="*/ 3021719 w 5410020"/>
              <a:gd name="connsiteY2011" fmla="*/ 526874 h 1838326"/>
              <a:gd name="connsiteX2012" fmla="*/ 2995327 w 5410020"/>
              <a:gd name="connsiteY2012" fmla="*/ 542926 h 1838326"/>
              <a:gd name="connsiteX2013" fmla="*/ 2963908 w 5410020"/>
              <a:gd name="connsiteY2013" fmla="*/ 526874 h 1838326"/>
              <a:gd name="connsiteX2014" fmla="*/ 2990300 w 5410020"/>
              <a:gd name="connsiteY2014" fmla="*/ 509588 h 1838326"/>
              <a:gd name="connsiteX2015" fmla="*/ 2920120 w 5410020"/>
              <a:gd name="connsiteY2015" fmla="*/ 509588 h 1838326"/>
              <a:gd name="connsiteX2016" fmla="*/ 2950282 w 5410020"/>
              <a:gd name="connsiteY2016" fmla="*/ 526874 h 1838326"/>
              <a:gd name="connsiteX2017" fmla="*/ 2923890 w 5410020"/>
              <a:gd name="connsiteY2017" fmla="*/ 542926 h 1838326"/>
              <a:gd name="connsiteX2018" fmla="*/ 2892471 w 5410020"/>
              <a:gd name="connsiteY2018" fmla="*/ 526874 h 1838326"/>
              <a:gd name="connsiteX2019" fmla="*/ 2920120 w 5410020"/>
              <a:gd name="connsiteY2019" fmla="*/ 509588 h 1838326"/>
              <a:gd name="connsiteX2020" fmla="*/ 2850446 w 5410020"/>
              <a:gd name="connsiteY2020" fmla="*/ 509588 h 1838326"/>
              <a:gd name="connsiteX2021" fmla="*/ 2880440 w 5410020"/>
              <a:gd name="connsiteY2021" fmla="*/ 526874 h 1838326"/>
              <a:gd name="connsiteX2022" fmla="*/ 2852945 w 5410020"/>
              <a:gd name="connsiteY2022" fmla="*/ 542926 h 1838326"/>
              <a:gd name="connsiteX2023" fmla="*/ 2822951 w 5410020"/>
              <a:gd name="connsiteY2023" fmla="*/ 526874 h 1838326"/>
              <a:gd name="connsiteX2024" fmla="*/ 2850446 w 5410020"/>
              <a:gd name="connsiteY2024" fmla="*/ 509588 h 1838326"/>
              <a:gd name="connsiteX2025" fmla="*/ 2779751 w 5410020"/>
              <a:gd name="connsiteY2025" fmla="*/ 509588 h 1838326"/>
              <a:gd name="connsiteX2026" fmla="*/ 2810556 w 5410020"/>
              <a:gd name="connsiteY2026" fmla="*/ 526874 h 1838326"/>
              <a:gd name="connsiteX2027" fmla="*/ 2782319 w 5410020"/>
              <a:gd name="connsiteY2027" fmla="*/ 542926 h 1838326"/>
              <a:gd name="connsiteX2028" fmla="*/ 2751514 w 5410020"/>
              <a:gd name="connsiteY2028" fmla="*/ 526874 h 1838326"/>
              <a:gd name="connsiteX2029" fmla="*/ 2779751 w 5410020"/>
              <a:gd name="connsiteY2029" fmla="*/ 509588 h 1838326"/>
              <a:gd name="connsiteX2030" fmla="*/ 2711033 w 5410020"/>
              <a:gd name="connsiteY2030" fmla="*/ 509588 h 1838326"/>
              <a:gd name="connsiteX2031" fmla="*/ 2740402 w 5410020"/>
              <a:gd name="connsiteY2031" fmla="*/ 526874 h 1838326"/>
              <a:gd name="connsiteX2032" fmla="*/ 2712310 w 5410020"/>
              <a:gd name="connsiteY2032" fmla="*/ 542926 h 1838326"/>
              <a:gd name="connsiteX2033" fmla="*/ 2681664 w 5410020"/>
              <a:gd name="connsiteY2033" fmla="*/ 526874 h 1838326"/>
              <a:gd name="connsiteX2034" fmla="*/ 2711033 w 5410020"/>
              <a:gd name="connsiteY2034" fmla="*/ 509588 h 1838326"/>
              <a:gd name="connsiteX2035" fmla="*/ 2640389 w 5410020"/>
              <a:gd name="connsiteY2035" fmla="*/ 509588 h 1838326"/>
              <a:gd name="connsiteX2036" fmla="*/ 2668964 w 5410020"/>
              <a:gd name="connsiteY2036" fmla="*/ 526874 h 1838326"/>
              <a:gd name="connsiteX2037" fmla="*/ 2641632 w 5410020"/>
              <a:gd name="connsiteY2037" fmla="*/ 542926 h 1838326"/>
              <a:gd name="connsiteX2038" fmla="*/ 2611814 w 5410020"/>
              <a:gd name="connsiteY2038" fmla="*/ 526874 h 1838326"/>
              <a:gd name="connsiteX2039" fmla="*/ 2640389 w 5410020"/>
              <a:gd name="connsiteY2039" fmla="*/ 509588 h 1838326"/>
              <a:gd name="connsiteX2040" fmla="*/ 2569745 w 5410020"/>
              <a:gd name="connsiteY2040" fmla="*/ 509588 h 1838326"/>
              <a:gd name="connsiteX2041" fmla="*/ 2599114 w 5410020"/>
              <a:gd name="connsiteY2041" fmla="*/ 526874 h 1838326"/>
              <a:gd name="connsiteX2042" fmla="*/ 2569745 w 5410020"/>
              <a:gd name="connsiteY2042" fmla="*/ 542926 h 1838326"/>
              <a:gd name="connsiteX2043" fmla="*/ 2540376 w 5410020"/>
              <a:gd name="connsiteY2043" fmla="*/ 526874 h 1838326"/>
              <a:gd name="connsiteX2044" fmla="*/ 2569745 w 5410020"/>
              <a:gd name="connsiteY2044" fmla="*/ 509588 h 1838326"/>
              <a:gd name="connsiteX2045" fmla="*/ 2501172 w 5410020"/>
              <a:gd name="connsiteY2045" fmla="*/ 509588 h 1838326"/>
              <a:gd name="connsiteX2046" fmla="*/ 2529264 w 5410020"/>
              <a:gd name="connsiteY2046" fmla="*/ 526874 h 1838326"/>
              <a:gd name="connsiteX2047" fmla="*/ 2499895 w 5410020"/>
              <a:gd name="connsiteY2047" fmla="*/ 542926 h 1838326"/>
              <a:gd name="connsiteX2048" fmla="*/ 2471803 w 5410020"/>
              <a:gd name="connsiteY2048" fmla="*/ 526874 h 1838326"/>
              <a:gd name="connsiteX2049" fmla="*/ 2501172 w 5410020"/>
              <a:gd name="connsiteY2049" fmla="*/ 509588 h 1838326"/>
              <a:gd name="connsiteX2050" fmla="*/ 2430670 w 5410020"/>
              <a:gd name="connsiteY2050" fmla="*/ 509588 h 1838326"/>
              <a:gd name="connsiteX2051" fmla="*/ 2458165 w 5410020"/>
              <a:gd name="connsiteY2051" fmla="*/ 526874 h 1838326"/>
              <a:gd name="connsiteX2052" fmla="*/ 2429420 w 5410020"/>
              <a:gd name="connsiteY2052" fmla="*/ 542926 h 1838326"/>
              <a:gd name="connsiteX2053" fmla="*/ 2401926 w 5410020"/>
              <a:gd name="connsiteY2053" fmla="*/ 526874 h 1838326"/>
              <a:gd name="connsiteX2054" fmla="*/ 2430670 w 5410020"/>
              <a:gd name="connsiteY2054" fmla="*/ 509588 h 1838326"/>
              <a:gd name="connsiteX2055" fmla="*/ 2360044 w 5410020"/>
              <a:gd name="connsiteY2055" fmla="*/ 509588 h 1838326"/>
              <a:gd name="connsiteX2056" fmla="*/ 2388281 w 5410020"/>
              <a:gd name="connsiteY2056" fmla="*/ 526874 h 1838326"/>
              <a:gd name="connsiteX2057" fmla="*/ 2358760 w 5410020"/>
              <a:gd name="connsiteY2057" fmla="*/ 542926 h 1838326"/>
              <a:gd name="connsiteX2058" fmla="*/ 2330523 w 5410020"/>
              <a:gd name="connsiteY2058" fmla="*/ 526874 h 1838326"/>
              <a:gd name="connsiteX2059" fmla="*/ 2360044 w 5410020"/>
              <a:gd name="connsiteY2059" fmla="*/ 509588 h 1838326"/>
              <a:gd name="connsiteX2060" fmla="*/ 2290633 w 5410020"/>
              <a:gd name="connsiteY2060" fmla="*/ 509588 h 1838326"/>
              <a:gd name="connsiteX2061" fmla="*/ 2316877 w 5410020"/>
              <a:gd name="connsiteY2061" fmla="*/ 526874 h 1838326"/>
              <a:gd name="connsiteX2062" fmla="*/ 2286884 w 5410020"/>
              <a:gd name="connsiteY2062" fmla="*/ 542926 h 1838326"/>
              <a:gd name="connsiteX2063" fmla="*/ 2260639 w 5410020"/>
              <a:gd name="connsiteY2063" fmla="*/ 526874 h 1838326"/>
              <a:gd name="connsiteX2064" fmla="*/ 2290633 w 5410020"/>
              <a:gd name="connsiteY2064" fmla="*/ 509588 h 1838326"/>
              <a:gd name="connsiteX2065" fmla="*/ 1170932 w 5410020"/>
              <a:gd name="connsiteY2065" fmla="*/ 509588 h 1838326"/>
              <a:gd name="connsiteX2066" fmla="*/ 1192319 w 5410020"/>
              <a:gd name="connsiteY2066" fmla="*/ 526874 h 1838326"/>
              <a:gd name="connsiteX2067" fmla="*/ 1155836 w 5410020"/>
              <a:gd name="connsiteY2067" fmla="*/ 542926 h 1838326"/>
              <a:gd name="connsiteX2068" fmla="*/ 1135708 w 5410020"/>
              <a:gd name="connsiteY2068" fmla="*/ 526874 h 1838326"/>
              <a:gd name="connsiteX2069" fmla="*/ 1170932 w 5410020"/>
              <a:gd name="connsiteY2069" fmla="*/ 509588 h 1838326"/>
              <a:gd name="connsiteX2070" fmla="*/ 1102340 w 5410020"/>
              <a:gd name="connsiteY2070" fmla="*/ 509588 h 1838326"/>
              <a:gd name="connsiteX2071" fmla="*/ 1122469 w 5410020"/>
              <a:gd name="connsiteY2071" fmla="*/ 526874 h 1838326"/>
              <a:gd name="connsiteX2072" fmla="*/ 1085986 w 5410020"/>
              <a:gd name="connsiteY2072" fmla="*/ 542926 h 1838326"/>
              <a:gd name="connsiteX2073" fmla="*/ 1065858 w 5410020"/>
              <a:gd name="connsiteY2073" fmla="*/ 526874 h 1838326"/>
              <a:gd name="connsiteX2074" fmla="*/ 1102340 w 5410020"/>
              <a:gd name="connsiteY2074" fmla="*/ 509588 h 1838326"/>
              <a:gd name="connsiteX2075" fmla="*/ 1032490 w 5410020"/>
              <a:gd name="connsiteY2075" fmla="*/ 509588 h 1838326"/>
              <a:gd name="connsiteX2076" fmla="*/ 1052619 w 5410020"/>
              <a:gd name="connsiteY2076" fmla="*/ 526874 h 1838326"/>
              <a:gd name="connsiteX2077" fmla="*/ 1016136 w 5410020"/>
              <a:gd name="connsiteY2077" fmla="*/ 542926 h 1838326"/>
              <a:gd name="connsiteX2078" fmla="*/ 996008 w 5410020"/>
              <a:gd name="connsiteY2078" fmla="*/ 526874 h 1838326"/>
              <a:gd name="connsiteX2079" fmla="*/ 1032490 w 5410020"/>
              <a:gd name="connsiteY2079" fmla="*/ 509588 h 1838326"/>
              <a:gd name="connsiteX2080" fmla="*/ 962311 w 5410020"/>
              <a:gd name="connsiteY2080" fmla="*/ 509588 h 1838326"/>
              <a:gd name="connsiteX2081" fmla="*/ 981181 w 5410020"/>
              <a:gd name="connsiteY2081" fmla="*/ 526874 h 1838326"/>
              <a:gd name="connsiteX2082" fmla="*/ 944698 w 5410020"/>
              <a:gd name="connsiteY2082" fmla="*/ 542926 h 1838326"/>
              <a:gd name="connsiteX2083" fmla="*/ 924570 w 5410020"/>
              <a:gd name="connsiteY2083" fmla="*/ 526874 h 1838326"/>
              <a:gd name="connsiteX2084" fmla="*/ 962311 w 5410020"/>
              <a:gd name="connsiteY2084" fmla="*/ 509588 h 1838326"/>
              <a:gd name="connsiteX2085" fmla="*/ 892461 w 5410020"/>
              <a:gd name="connsiteY2085" fmla="*/ 509588 h 1838326"/>
              <a:gd name="connsiteX2086" fmla="*/ 911331 w 5410020"/>
              <a:gd name="connsiteY2086" fmla="*/ 526874 h 1838326"/>
              <a:gd name="connsiteX2087" fmla="*/ 873590 w 5410020"/>
              <a:gd name="connsiteY2087" fmla="*/ 542926 h 1838326"/>
              <a:gd name="connsiteX2088" fmla="*/ 854720 w 5410020"/>
              <a:gd name="connsiteY2088" fmla="*/ 526874 h 1838326"/>
              <a:gd name="connsiteX2089" fmla="*/ 892461 w 5410020"/>
              <a:gd name="connsiteY2089" fmla="*/ 509588 h 1838326"/>
              <a:gd name="connsiteX2090" fmla="*/ 821818 w 5410020"/>
              <a:gd name="connsiteY2090" fmla="*/ 509588 h 1838326"/>
              <a:gd name="connsiteX2091" fmla="*/ 841574 w 5410020"/>
              <a:gd name="connsiteY2091" fmla="*/ 526874 h 1838326"/>
              <a:gd name="connsiteX2092" fmla="*/ 803298 w 5410020"/>
              <a:gd name="connsiteY2092" fmla="*/ 542926 h 1838326"/>
              <a:gd name="connsiteX2093" fmla="*/ 784777 w 5410020"/>
              <a:gd name="connsiteY2093" fmla="*/ 526874 h 1838326"/>
              <a:gd name="connsiteX2094" fmla="*/ 821818 w 5410020"/>
              <a:gd name="connsiteY2094" fmla="*/ 509588 h 1838326"/>
              <a:gd name="connsiteX2095" fmla="*/ 752645 w 5410020"/>
              <a:gd name="connsiteY2095" fmla="*/ 509588 h 1838326"/>
              <a:gd name="connsiteX2096" fmla="*/ 771607 w 5410020"/>
              <a:gd name="connsiteY2096" fmla="*/ 526874 h 1838326"/>
              <a:gd name="connsiteX2097" fmla="*/ 732419 w 5410020"/>
              <a:gd name="connsiteY2097" fmla="*/ 542926 h 1838326"/>
              <a:gd name="connsiteX2098" fmla="*/ 713457 w 5410020"/>
              <a:gd name="connsiteY2098" fmla="*/ 526874 h 1838326"/>
              <a:gd name="connsiteX2099" fmla="*/ 752645 w 5410020"/>
              <a:gd name="connsiteY2099" fmla="*/ 509588 h 1838326"/>
              <a:gd name="connsiteX2100" fmla="*/ 682683 w 5410020"/>
              <a:gd name="connsiteY2100" fmla="*/ 509588 h 1838326"/>
              <a:gd name="connsiteX2101" fmla="*/ 701733 w 5410020"/>
              <a:gd name="connsiteY2101" fmla="*/ 526874 h 1838326"/>
              <a:gd name="connsiteX2102" fmla="*/ 662363 w 5410020"/>
              <a:gd name="connsiteY2102" fmla="*/ 542926 h 1838326"/>
              <a:gd name="connsiteX2103" fmla="*/ 643313 w 5410020"/>
              <a:gd name="connsiteY2103" fmla="*/ 526874 h 1838326"/>
              <a:gd name="connsiteX2104" fmla="*/ 682683 w 5410020"/>
              <a:gd name="connsiteY2104" fmla="*/ 509588 h 1838326"/>
              <a:gd name="connsiteX2105" fmla="*/ 4433911 w 5410020"/>
              <a:gd name="connsiteY2105" fmla="*/ 469901 h 1838326"/>
              <a:gd name="connsiteX2106" fmla="*/ 4472187 w 5410020"/>
              <a:gd name="connsiteY2106" fmla="*/ 485953 h 1838326"/>
              <a:gd name="connsiteX2107" fmla="*/ 4453667 w 5410020"/>
              <a:gd name="connsiteY2107" fmla="*/ 503239 h 1838326"/>
              <a:gd name="connsiteX2108" fmla="*/ 4416625 w 5410020"/>
              <a:gd name="connsiteY2108" fmla="*/ 485953 h 1838326"/>
              <a:gd name="connsiteX2109" fmla="*/ 4433911 w 5410020"/>
              <a:gd name="connsiteY2109" fmla="*/ 469901 h 1838326"/>
              <a:gd name="connsiteX2110" fmla="*/ 4364620 w 5410020"/>
              <a:gd name="connsiteY2110" fmla="*/ 469901 h 1838326"/>
              <a:gd name="connsiteX2111" fmla="*/ 4403808 w 5410020"/>
              <a:gd name="connsiteY2111" fmla="*/ 485953 h 1838326"/>
              <a:gd name="connsiteX2112" fmla="*/ 4384846 w 5410020"/>
              <a:gd name="connsiteY2112" fmla="*/ 503239 h 1838326"/>
              <a:gd name="connsiteX2113" fmla="*/ 4345658 w 5410020"/>
              <a:gd name="connsiteY2113" fmla="*/ 485953 h 1838326"/>
              <a:gd name="connsiteX2114" fmla="*/ 4364620 w 5410020"/>
              <a:gd name="connsiteY2114" fmla="*/ 469901 h 1838326"/>
              <a:gd name="connsiteX2115" fmla="*/ 1259139 w 5410020"/>
              <a:gd name="connsiteY2115" fmla="*/ 469901 h 1838326"/>
              <a:gd name="connsiteX2116" fmla="*/ 1280835 w 5410020"/>
              <a:gd name="connsiteY2116" fmla="*/ 485953 h 1838326"/>
              <a:gd name="connsiteX2117" fmla="*/ 1245101 w 5410020"/>
              <a:gd name="connsiteY2117" fmla="*/ 503239 h 1838326"/>
              <a:gd name="connsiteX2118" fmla="*/ 1223405 w 5410020"/>
              <a:gd name="connsiteY2118" fmla="*/ 485953 h 1838326"/>
              <a:gd name="connsiteX2119" fmla="*/ 1259139 w 5410020"/>
              <a:gd name="connsiteY2119" fmla="*/ 469901 h 1838326"/>
              <a:gd name="connsiteX2120" fmla="*/ 1189780 w 5410020"/>
              <a:gd name="connsiteY2120" fmla="*/ 469901 h 1838326"/>
              <a:gd name="connsiteX2121" fmla="*/ 1211059 w 5410020"/>
              <a:gd name="connsiteY2121" fmla="*/ 485953 h 1838326"/>
              <a:gd name="connsiteX2122" fmla="*/ 1174760 w 5410020"/>
              <a:gd name="connsiteY2122" fmla="*/ 503239 h 1838326"/>
              <a:gd name="connsiteX2123" fmla="*/ 1154733 w 5410020"/>
              <a:gd name="connsiteY2123" fmla="*/ 485953 h 1838326"/>
              <a:gd name="connsiteX2124" fmla="*/ 1189780 w 5410020"/>
              <a:gd name="connsiteY2124" fmla="*/ 469901 h 1838326"/>
              <a:gd name="connsiteX2125" fmla="*/ 1121517 w 5410020"/>
              <a:gd name="connsiteY2125" fmla="*/ 469901 h 1838326"/>
              <a:gd name="connsiteX2126" fmla="*/ 1141544 w 5410020"/>
              <a:gd name="connsiteY2126" fmla="*/ 485953 h 1838326"/>
              <a:gd name="connsiteX2127" fmla="*/ 1106497 w 5410020"/>
              <a:gd name="connsiteY2127" fmla="*/ 503239 h 1838326"/>
              <a:gd name="connsiteX2128" fmla="*/ 1085218 w 5410020"/>
              <a:gd name="connsiteY2128" fmla="*/ 485953 h 1838326"/>
              <a:gd name="connsiteX2129" fmla="*/ 1121517 w 5410020"/>
              <a:gd name="connsiteY2129" fmla="*/ 469901 h 1838326"/>
              <a:gd name="connsiteX2130" fmla="*/ 1051540 w 5410020"/>
              <a:gd name="connsiteY2130" fmla="*/ 469901 h 1838326"/>
              <a:gd name="connsiteX2131" fmla="*/ 1071669 w 5410020"/>
              <a:gd name="connsiteY2131" fmla="*/ 485953 h 1838326"/>
              <a:gd name="connsiteX2132" fmla="*/ 1035186 w 5410020"/>
              <a:gd name="connsiteY2132" fmla="*/ 503239 h 1838326"/>
              <a:gd name="connsiteX2133" fmla="*/ 1015058 w 5410020"/>
              <a:gd name="connsiteY2133" fmla="*/ 485953 h 1838326"/>
              <a:gd name="connsiteX2134" fmla="*/ 1051540 w 5410020"/>
              <a:gd name="connsiteY2134" fmla="*/ 469901 h 1838326"/>
              <a:gd name="connsiteX2135" fmla="*/ 983277 w 5410020"/>
              <a:gd name="connsiteY2135" fmla="*/ 469901 h 1838326"/>
              <a:gd name="connsiteX2136" fmla="*/ 1003406 w 5410020"/>
              <a:gd name="connsiteY2136" fmla="*/ 485953 h 1838326"/>
              <a:gd name="connsiteX2137" fmla="*/ 966923 w 5410020"/>
              <a:gd name="connsiteY2137" fmla="*/ 503239 h 1838326"/>
              <a:gd name="connsiteX2138" fmla="*/ 946795 w 5410020"/>
              <a:gd name="connsiteY2138" fmla="*/ 485953 h 1838326"/>
              <a:gd name="connsiteX2139" fmla="*/ 983277 w 5410020"/>
              <a:gd name="connsiteY2139" fmla="*/ 469901 h 1838326"/>
              <a:gd name="connsiteX2140" fmla="*/ 913427 w 5410020"/>
              <a:gd name="connsiteY2140" fmla="*/ 469901 h 1838326"/>
              <a:gd name="connsiteX2141" fmla="*/ 933556 w 5410020"/>
              <a:gd name="connsiteY2141" fmla="*/ 485953 h 1838326"/>
              <a:gd name="connsiteX2142" fmla="*/ 895815 w 5410020"/>
              <a:gd name="connsiteY2142" fmla="*/ 503239 h 1838326"/>
              <a:gd name="connsiteX2143" fmla="*/ 876945 w 5410020"/>
              <a:gd name="connsiteY2143" fmla="*/ 485953 h 1838326"/>
              <a:gd name="connsiteX2144" fmla="*/ 913427 w 5410020"/>
              <a:gd name="connsiteY2144" fmla="*/ 469901 h 1838326"/>
              <a:gd name="connsiteX2145" fmla="*/ 774986 w 5410020"/>
              <a:gd name="connsiteY2145" fmla="*/ 469901 h 1838326"/>
              <a:gd name="connsiteX2146" fmla="*/ 793856 w 5410020"/>
              <a:gd name="connsiteY2146" fmla="*/ 485953 h 1838326"/>
              <a:gd name="connsiteX2147" fmla="*/ 756115 w 5410020"/>
              <a:gd name="connsiteY2147" fmla="*/ 503239 h 1838326"/>
              <a:gd name="connsiteX2148" fmla="*/ 737245 w 5410020"/>
              <a:gd name="connsiteY2148" fmla="*/ 485953 h 1838326"/>
              <a:gd name="connsiteX2149" fmla="*/ 774986 w 5410020"/>
              <a:gd name="connsiteY2149" fmla="*/ 469901 h 1838326"/>
              <a:gd name="connsiteX2150" fmla="*/ 4296242 w 5410020"/>
              <a:gd name="connsiteY2150" fmla="*/ 469900 h 1838326"/>
              <a:gd name="connsiteX2151" fmla="*/ 4333982 w 5410020"/>
              <a:gd name="connsiteY2151" fmla="*/ 485952 h 1838326"/>
              <a:gd name="connsiteX2152" fmla="*/ 4315112 w 5410020"/>
              <a:gd name="connsiteY2152" fmla="*/ 503238 h 1838326"/>
              <a:gd name="connsiteX2153" fmla="*/ 4277371 w 5410020"/>
              <a:gd name="connsiteY2153" fmla="*/ 485952 h 1838326"/>
              <a:gd name="connsiteX2154" fmla="*/ 4296242 w 5410020"/>
              <a:gd name="connsiteY2154" fmla="*/ 469900 h 1838326"/>
              <a:gd name="connsiteX2155" fmla="*/ 4157800 w 5410020"/>
              <a:gd name="connsiteY2155" fmla="*/ 469900 h 1838326"/>
              <a:gd name="connsiteX2156" fmla="*/ 4194282 w 5410020"/>
              <a:gd name="connsiteY2156" fmla="*/ 485952 h 1838326"/>
              <a:gd name="connsiteX2157" fmla="*/ 4174154 w 5410020"/>
              <a:gd name="connsiteY2157" fmla="*/ 503238 h 1838326"/>
              <a:gd name="connsiteX2158" fmla="*/ 4137671 w 5410020"/>
              <a:gd name="connsiteY2158" fmla="*/ 485952 h 1838326"/>
              <a:gd name="connsiteX2159" fmla="*/ 4157800 w 5410020"/>
              <a:gd name="connsiteY2159" fmla="*/ 469900 h 1838326"/>
              <a:gd name="connsiteX2160" fmla="*/ 4089410 w 5410020"/>
              <a:gd name="connsiteY2160" fmla="*/ 469900 h 1838326"/>
              <a:gd name="connsiteX2161" fmla="*/ 4125709 w 5410020"/>
              <a:gd name="connsiteY2161" fmla="*/ 485952 h 1838326"/>
              <a:gd name="connsiteX2162" fmla="*/ 4105682 w 5410020"/>
              <a:gd name="connsiteY2162" fmla="*/ 503238 h 1838326"/>
              <a:gd name="connsiteX2163" fmla="*/ 4069383 w 5410020"/>
              <a:gd name="connsiteY2163" fmla="*/ 485952 h 1838326"/>
              <a:gd name="connsiteX2164" fmla="*/ 4089410 w 5410020"/>
              <a:gd name="connsiteY2164" fmla="*/ 469900 h 1838326"/>
              <a:gd name="connsiteX2165" fmla="*/ 4020170 w 5410020"/>
              <a:gd name="connsiteY2165" fmla="*/ 469900 h 1838326"/>
              <a:gd name="connsiteX2166" fmla="*/ 4056072 w 5410020"/>
              <a:gd name="connsiteY2166" fmla="*/ 485952 h 1838326"/>
              <a:gd name="connsiteX2167" fmla="*/ 4035557 w 5410020"/>
              <a:gd name="connsiteY2167" fmla="*/ 503238 h 1838326"/>
              <a:gd name="connsiteX2168" fmla="*/ 3998373 w 5410020"/>
              <a:gd name="connsiteY2168" fmla="*/ 485952 h 1838326"/>
              <a:gd name="connsiteX2169" fmla="*/ 4020170 w 5410020"/>
              <a:gd name="connsiteY2169" fmla="*/ 469900 h 1838326"/>
              <a:gd name="connsiteX2170" fmla="*/ 3951298 w 5410020"/>
              <a:gd name="connsiteY2170" fmla="*/ 469900 h 1838326"/>
              <a:gd name="connsiteX2171" fmla="*/ 3986345 w 5410020"/>
              <a:gd name="connsiteY2171" fmla="*/ 485952 h 1838326"/>
              <a:gd name="connsiteX2172" fmla="*/ 3966318 w 5410020"/>
              <a:gd name="connsiteY2172" fmla="*/ 503238 h 1838326"/>
              <a:gd name="connsiteX2173" fmla="*/ 3930019 w 5410020"/>
              <a:gd name="connsiteY2173" fmla="*/ 485952 h 1838326"/>
              <a:gd name="connsiteX2174" fmla="*/ 3951298 w 5410020"/>
              <a:gd name="connsiteY2174" fmla="*/ 469900 h 1838326"/>
              <a:gd name="connsiteX2175" fmla="*/ 3881939 w 5410020"/>
              <a:gd name="connsiteY2175" fmla="*/ 469900 h 1838326"/>
              <a:gd name="connsiteX2176" fmla="*/ 3917674 w 5410020"/>
              <a:gd name="connsiteY2176" fmla="*/ 485952 h 1838326"/>
              <a:gd name="connsiteX2177" fmla="*/ 3895978 w 5410020"/>
              <a:gd name="connsiteY2177" fmla="*/ 503238 h 1838326"/>
              <a:gd name="connsiteX2178" fmla="*/ 3860243 w 5410020"/>
              <a:gd name="connsiteY2178" fmla="*/ 485952 h 1838326"/>
              <a:gd name="connsiteX2179" fmla="*/ 3881939 w 5410020"/>
              <a:gd name="connsiteY2179" fmla="*/ 469900 h 1838326"/>
              <a:gd name="connsiteX2180" fmla="*/ 3813053 w 5410020"/>
              <a:gd name="connsiteY2180" fmla="*/ 469900 h 1838326"/>
              <a:gd name="connsiteX2181" fmla="*/ 3847916 w 5410020"/>
              <a:gd name="connsiteY2181" fmla="*/ 485952 h 1838326"/>
              <a:gd name="connsiteX2182" fmla="*/ 3826749 w 5410020"/>
              <a:gd name="connsiteY2182" fmla="*/ 503238 h 1838326"/>
              <a:gd name="connsiteX2183" fmla="*/ 3791887 w 5410020"/>
              <a:gd name="connsiteY2183" fmla="*/ 485952 h 1838326"/>
              <a:gd name="connsiteX2184" fmla="*/ 3813053 w 5410020"/>
              <a:gd name="connsiteY2184" fmla="*/ 469900 h 1838326"/>
              <a:gd name="connsiteX2185" fmla="*/ 3743701 w 5410020"/>
              <a:gd name="connsiteY2185" fmla="*/ 469900 h 1838326"/>
              <a:gd name="connsiteX2186" fmla="*/ 3779261 w 5410020"/>
              <a:gd name="connsiteY2186" fmla="*/ 485952 h 1838326"/>
              <a:gd name="connsiteX2187" fmla="*/ 3756401 w 5410020"/>
              <a:gd name="connsiteY2187" fmla="*/ 503238 h 1838326"/>
              <a:gd name="connsiteX2188" fmla="*/ 3720841 w 5410020"/>
              <a:gd name="connsiteY2188" fmla="*/ 485952 h 1838326"/>
              <a:gd name="connsiteX2189" fmla="*/ 3743701 w 5410020"/>
              <a:gd name="connsiteY2189" fmla="*/ 469900 h 1838326"/>
              <a:gd name="connsiteX2190" fmla="*/ 3674804 w 5410020"/>
              <a:gd name="connsiteY2190" fmla="*/ 469900 h 1838326"/>
              <a:gd name="connsiteX2191" fmla="*/ 3708237 w 5410020"/>
              <a:gd name="connsiteY2191" fmla="*/ 485952 h 1838326"/>
              <a:gd name="connsiteX2192" fmla="*/ 3687187 w 5410020"/>
              <a:gd name="connsiteY2192" fmla="*/ 503238 h 1838326"/>
              <a:gd name="connsiteX2193" fmla="*/ 3652516 w 5410020"/>
              <a:gd name="connsiteY2193" fmla="*/ 485952 h 1838326"/>
              <a:gd name="connsiteX2194" fmla="*/ 3674804 w 5410020"/>
              <a:gd name="connsiteY2194" fmla="*/ 469900 h 1838326"/>
              <a:gd name="connsiteX2195" fmla="*/ 3605589 w 5410020"/>
              <a:gd name="connsiteY2195" fmla="*/ 469900 h 1838326"/>
              <a:gd name="connsiteX2196" fmla="*/ 3639879 w 5410020"/>
              <a:gd name="connsiteY2196" fmla="*/ 485952 h 1838326"/>
              <a:gd name="connsiteX2197" fmla="*/ 3617019 w 5410020"/>
              <a:gd name="connsiteY2197" fmla="*/ 503238 h 1838326"/>
              <a:gd name="connsiteX2198" fmla="*/ 3582729 w 5410020"/>
              <a:gd name="connsiteY2198" fmla="*/ 485952 h 1838326"/>
              <a:gd name="connsiteX2199" fmla="*/ 3605589 w 5410020"/>
              <a:gd name="connsiteY2199" fmla="*/ 469900 h 1838326"/>
              <a:gd name="connsiteX2200" fmla="*/ 3536549 w 5410020"/>
              <a:gd name="connsiteY2200" fmla="*/ 469900 h 1838326"/>
              <a:gd name="connsiteX2201" fmla="*/ 3569789 w 5410020"/>
              <a:gd name="connsiteY2201" fmla="*/ 485952 h 1838326"/>
              <a:gd name="connsiteX2202" fmla="*/ 3547629 w 5410020"/>
              <a:gd name="connsiteY2202" fmla="*/ 503238 h 1838326"/>
              <a:gd name="connsiteX2203" fmla="*/ 3514388 w 5410020"/>
              <a:gd name="connsiteY2203" fmla="*/ 485952 h 1838326"/>
              <a:gd name="connsiteX2204" fmla="*/ 3536549 w 5410020"/>
              <a:gd name="connsiteY2204" fmla="*/ 469900 h 1838326"/>
              <a:gd name="connsiteX2205" fmla="*/ 3467347 w 5410020"/>
              <a:gd name="connsiteY2205" fmla="*/ 469900 h 1838326"/>
              <a:gd name="connsiteX2206" fmla="*/ 3501462 w 5410020"/>
              <a:gd name="connsiteY2206" fmla="*/ 485952 h 1838326"/>
              <a:gd name="connsiteX2207" fmla="*/ 3477455 w 5410020"/>
              <a:gd name="connsiteY2207" fmla="*/ 503238 h 1838326"/>
              <a:gd name="connsiteX2208" fmla="*/ 3444603 w 5410020"/>
              <a:gd name="connsiteY2208" fmla="*/ 485952 h 1838326"/>
              <a:gd name="connsiteX2209" fmla="*/ 3467347 w 5410020"/>
              <a:gd name="connsiteY2209" fmla="*/ 469900 h 1838326"/>
              <a:gd name="connsiteX2210" fmla="*/ 3398437 w 5410020"/>
              <a:gd name="connsiteY2210" fmla="*/ 469900 h 1838326"/>
              <a:gd name="connsiteX2211" fmla="*/ 3430446 w 5410020"/>
              <a:gd name="connsiteY2211" fmla="*/ 485952 h 1838326"/>
              <a:gd name="connsiteX2212" fmla="*/ 3408286 w 5410020"/>
              <a:gd name="connsiteY2212" fmla="*/ 503238 h 1838326"/>
              <a:gd name="connsiteX2213" fmla="*/ 3375045 w 5410020"/>
              <a:gd name="connsiteY2213" fmla="*/ 485952 h 1838326"/>
              <a:gd name="connsiteX2214" fmla="*/ 3398437 w 5410020"/>
              <a:gd name="connsiteY2214" fmla="*/ 469900 h 1838326"/>
              <a:gd name="connsiteX2215" fmla="*/ 3330356 w 5410020"/>
              <a:gd name="connsiteY2215" fmla="*/ 469900 h 1838326"/>
              <a:gd name="connsiteX2216" fmla="*/ 3361776 w 5410020"/>
              <a:gd name="connsiteY2216" fmla="*/ 485952 h 1838326"/>
              <a:gd name="connsiteX2217" fmla="*/ 3337897 w 5410020"/>
              <a:gd name="connsiteY2217" fmla="*/ 503238 h 1838326"/>
              <a:gd name="connsiteX2218" fmla="*/ 3305221 w 5410020"/>
              <a:gd name="connsiteY2218" fmla="*/ 485952 h 1838326"/>
              <a:gd name="connsiteX2219" fmla="*/ 3330356 w 5410020"/>
              <a:gd name="connsiteY2219" fmla="*/ 469900 h 1838326"/>
              <a:gd name="connsiteX2220" fmla="*/ 3261199 w 5410020"/>
              <a:gd name="connsiteY2220" fmla="*/ 469900 h 1838326"/>
              <a:gd name="connsiteX2221" fmla="*/ 3291977 w 5410020"/>
              <a:gd name="connsiteY2221" fmla="*/ 485952 h 1838326"/>
              <a:gd name="connsiteX2222" fmla="*/ 3267355 w 5410020"/>
              <a:gd name="connsiteY2222" fmla="*/ 503238 h 1838326"/>
              <a:gd name="connsiteX2223" fmla="*/ 3236576 w 5410020"/>
              <a:gd name="connsiteY2223" fmla="*/ 485952 h 1838326"/>
              <a:gd name="connsiteX2224" fmla="*/ 3261199 w 5410020"/>
              <a:gd name="connsiteY2224" fmla="*/ 469900 h 1838326"/>
              <a:gd name="connsiteX2225" fmla="*/ 3191913 w 5410020"/>
              <a:gd name="connsiteY2225" fmla="*/ 469900 h 1838326"/>
              <a:gd name="connsiteX2226" fmla="*/ 3223332 w 5410020"/>
              <a:gd name="connsiteY2226" fmla="*/ 485952 h 1838326"/>
              <a:gd name="connsiteX2227" fmla="*/ 3198197 w 5410020"/>
              <a:gd name="connsiteY2227" fmla="*/ 503238 h 1838326"/>
              <a:gd name="connsiteX2228" fmla="*/ 3166778 w 5410020"/>
              <a:gd name="connsiteY2228" fmla="*/ 485952 h 1838326"/>
              <a:gd name="connsiteX2229" fmla="*/ 3191913 w 5410020"/>
              <a:gd name="connsiteY2229" fmla="*/ 469900 h 1838326"/>
              <a:gd name="connsiteX2230" fmla="*/ 3123650 w 5410020"/>
              <a:gd name="connsiteY2230" fmla="*/ 469900 h 1838326"/>
              <a:gd name="connsiteX2231" fmla="*/ 3155069 w 5410020"/>
              <a:gd name="connsiteY2231" fmla="*/ 485952 h 1838326"/>
              <a:gd name="connsiteX2232" fmla="*/ 3128677 w 5410020"/>
              <a:gd name="connsiteY2232" fmla="*/ 503238 h 1838326"/>
              <a:gd name="connsiteX2233" fmla="*/ 3098515 w 5410020"/>
              <a:gd name="connsiteY2233" fmla="*/ 485952 h 1838326"/>
              <a:gd name="connsiteX2234" fmla="*/ 3123650 w 5410020"/>
              <a:gd name="connsiteY2234" fmla="*/ 469900 h 1838326"/>
              <a:gd name="connsiteX2235" fmla="*/ 3053800 w 5410020"/>
              <a:gd name="connsiteY2235" fmla="*/ 469900 h 1838326"/>
              <a:gd name="connsiteX2236" fmla="*/ 3083963 w 5410020"/>
              <a:gd name="connsiteY2236" fmla="*/ 485952 h 1838326"/>
              <a:gd name="connsiteX2237" fmla="*/ 3058827 w 5410020"/>
              <a:gd name="connsiteY2237" fmla="*/ 503238 h 1838326"/>
              <a:gd name="connsiteX2238" fmla="*/ 3027408 w 5410020"/>
              <a:gd name="connsiteY2238" fmla="*/ 485952 h 1838326"/>
              <a:gd name="connsiteX2239" fmla="*/ 3053800 w 5410020"/>
              <a:gd name="connsiteY2239" fmla="*/ 469900 h 1838326"/>
              <a:gd name="connsiteX2240" fmla="*/ 2985384 w 5410020"/>
              <a:gd name="connsiteY2240" fmla="*/ 469900 h 1838326"/>
              <a:gd name="connsiteX2241" fmla="*/ 3015378 w 5410020"/>
              <a:gd name="connsiteY2241" fmla="*/ 485952 h 1838326"/>
              <a:gd name="connsiteX2242" fmla="*/ 2989133 w 5410020"/>
              <a:gd name="connsiteY2242" fmla="*/ 503238 h 1838326"/>
              <a:gd name="connsiteX2243" fmla="*/ 2959139 w 5410020"/>
              <a:gd name="connsiteY2243" fmla="*/ 485952 h 1838326"/>
              <a:gd name="connsiteX2244" fmla="*/ 2985384 w 5410020"/>
              <a:gd name="connsiteY2244" fmla="*/ 469900 h 1838326"/>
              <a:gd name="connsiteX2245" fmla="*/ 2500689 w 5410020"/>
              <a:gd name="connsiteY2245" fmla="*/ 469900 h 1838326"/>
              <a:gd name="connsiteX2246" fmla="*/ 2529264 w 5410020"/>
              <a:gd name="connsiteY2246" fmla="*/ 485952 h 1838326"/>
              <a:gd name="connsiteX2247" fmla="*/ 2500689 w 5410020"/>
              <a:gd name="connsiteY2247" fmla="*/ 503238 h 1838326"/>
              <a:gd name="connsiteX2248" fmla="*/ 2473357 w 5410020"/>
              <a:gd name="connsiteY2248" fmla="*/ 485952 h 1838326"/>
              <a:gd name="connsiteX2249" fmla="*/ 2500689 w 5410020"/>
              <a:gd name="connsiteY2249" fmla="*/ 469900 h 1838326"/>
              <a:gd name="connsiteX2250" fmla="*/ 2432910 w 5410020"/>
              <a:gd name="connsiteY2250" fmla="*/ 469900 h 1838326"/>
              <a:gd name="connsiteX2251" fmla="*/ 2459725 w 5410020"/>
              <a:gd name="connsiteY2251" fmla="*/ 485952 h 1838326"/>
              <a:gd name="connsiteX2252" fmla="*/ 2430356 w 5410020"/>
              <a:gd name="connsiteY2252" fmla="*/ 503238 h 1838326"/>
              <a:gd name="connsiteX2253" fmla="*/ 2402264 w 5410020"/>
              <a:gd name="connsiteY2253" fmla="*/ 485952 h 1838326"/>
              <a:gd name="connsiteX2254" fmla="*/ 2432910 w 5410020"/>
              <a:gd name="connsiteY2254" fmla="*/ 469900 h 1838326"/>
              <a:gd name="connsiteX2255" fmla="*/ 2363819 w 5410020"/>
              <a:gd name="connsiteY2255" fmla="*/ 469900 h 1838326"/>
              <a:gd name="connsiteX2256" fmla="*/ 2389909 w 5410020"/>
              <a:gd name="connsiteY2256" fmla="*/ 485952 h 1838326"/>
              <a:gd name="connsiteX2257" fmla="*/ 2361334 w 5410020"/>
              <a:gd name="connsiteY2257" fmla="*/ 503238 h 1838326"/>
              <a:gd name="connsiteX2258" fmla="*/ 2334001 w 5410020"/>
              <a:gd name="connsiteY2258" fmla="*/ 485952 h 1838326"/>
              <a:gd name="connsiteX2259" fmla="*/ 2363819 w 5410020"/>
              <a:gd name="connsiteY2259" fmla="*/ 469900 h 1838326"/>
              <a:gd name="connsiteX2260" fmla="*/ 845043 w 5410020"/>
              <a:gd name="connsiteY2260" fmla="*/ 469900 h 1838326"/>
              <a:gd name="connsiteX2261" fmla="*/ 865269 w 5410020"/>
              <a:gd name="connsiteY2261" fmla="*/ 485952 h 1838326"/>
              <a:gd name="connsiteX2262" fmla="*/ 827345 w 5410020"/>
              <a:gd name="connsiteY2262" fmla="*/ 503238 h 1838326"/>
              <a:gd name="connsiteX2263" fmla="*/ 807119 w 5410020"/>
              <a:gd name="connsiteY2263" fmla="*/ 485952 h 1838326"/>
              <a:gd name="connsiteX2264" fmla="*/ 845043 w 5410020"/>
              <a:gd name="connsiteY2264" fmla="*/ 469900 h 1838326"/>
              <a:gd name="connsiteX2265" fmla="*/ 707982 w 5410020"/>
              <a:gd name="connsiteY2265" fmla="*/ 469900 h 1838326"/>
              <a:gd name="connsiteX2266" fmla="*/ 725594 w 5410020"/>
              <a:gd name="connsiteY2266" fmla="*/ 485952 h 1838326"/>
              <a:gd name="connsiteX2267" fmla="*/ 687853 w 5410020"/>
              <a:gd name="connsiteY2267" fmla="*/ 503238 h 1838326"/>
              <a:gd name="connsiteX2268" fmla="*/ 668983 w 5410020"/>
              <a:gd name="connsiteY2268" fmla="*/ 485952 h 1838326"/>
              <a:gd name="connsiteX2269" fmla="*/ 707982 w 5410020"/>
              <a:gd name="connsiteY2269" fmla="*/ 469900 h 1838326"/>
              <a:gd name="connsiteX2270" fmla="*/ 638022 w 5410020"/>
              <a:gd name="connsiteY2270" fmla="*/ 469900 h 1838326"/>
              <a:gd name="connsiteX2271" fmla="*/ 655719 w 5410020"/>
              <a:gd name="connsiteY2271" fmla="*/ 485952 h 1838326"/>
              <a:gd name="connsiteX2272" fmla="*/ 616531 w 5410020"/>
              <a:gd name="connsiteY2272" fmla="*/ 503238 h 1838326"/>
              <a:gd name="connsiteX2273" fmla="*/ 598834 w 5410020"/>
              <a:gd name="connsiteY2273" fmla="*/ 485952 h 1838326"/>
              <a:gd name="connsiteX2274" fmla="*/ 638022 w 5410020"/>
              <a:gd name="connsiteY2274" fmla="*/ 469900 h 1838326"/>
              <a:gd name="connsiteX2275" fmla="*/ 4478804 w 5410020"/>
              <a:gd name="connsiteY2275" fmla="*/ 430213 h 1838326"/>
              <a:gd name="connsiteX2276" fmla="*/ 4516544 w 5410020"/>
              <a:gd name="connsiteY2276" fmla="*/ 446882 h 1838326"/>
              <a:gd name="connsiteX2277" fmla="*/ 4498932 w 5410020"/>
              <a:gd name="connsiteY2277" fmla="*/ 463551 h 1838326"/>
              <a:gd name="connsiteX2278" fmla="*/ 4459933 w 5410020"/>
              <a:gd name="connsiteY2278" fmla="*/ 446882 h 1838326"/>
              <a:gd name="connsiteX2279" fmla="*/ 4478804 w 5410020"/>
              <a:gd name="connsiteY2279" fmla="*/ 430213 h 1838326"/>
              <a:gd name="connsiteX2280" fmla="*/ 4273896 w 5410020"/>
              <a:gd name="connsiteY2280" fmla="*/ 430213 h 1838326"/>
              <a:gd name="connsiteX2281" fmla="*/ 4310195 w 5410020"/>
              <a:gd name="connsiteY2281" fmla="*/ 446882 h 1838326"/>
              <a:gd name="connsiteX2282" fmla="*/ 4291420 w 5410020"/>
              <a:gd name="connsiteY2282" fmla="*/ 463551 h 1838326"/>
              <a:gd name="connsiteX2283" fmla="*/ 4255121 w 5410020"/>
              <a:gd name="connsiteY2283" fmla="*/ 446882 h 1838326"/>
              <a:gd name="connsiteX2284" fmla="*/ 4273896 w 5410020"/>
              <a:gd name="connsiteY2284" fmla="*/ 430213 h 1838326"/>
              <a:gd name="connsiteX2285" fmla="*/ 4137371 w 5410020"/>
              <a:gd name="connsiteY2285" fmla="*/ 430213 h 1838326"/>
              <a:gd name="connsiteX2286" fmla="*/ 4173670 w 5410020"/>
              <a:gd name="connsiteY2286" fmla="*/ 446882 h 1838326"/>
              <a:gd name="connsiteX2287" fmla="*/ 4154895 w 5410020"/>
              <a:gd name="connsiteY2287" fmla="*/ 463551 h 1838326"/>
              <a:gd name="connsiteX2288" fmla="*/ 4118596 w 5410020"/>
              <a:gd name="connsiteY2288" fmla="*/ 446882 h 1838326"/>
              <a:gd name="connsiteX2289" fmla="*/ 4137371 w 5410020"/>
              <a:gd name="connsiteY2289" fmla="*/ 430213 h 1838326"/>
              <a:gd name="connsiteX2290" fmla="*/ 4068983 w 5410020"/>
              <a:gd name="connsiteY2290" fmla="*/ 430213 h 1838326"/>
              <a:gd name="connsiteX2291" fmla="*/ 4105091 w 5410020"/>
              <a:gd name="connsiteY2291" fmla="*/ 446882 h 1838326"/>
              <a:gd name="connsiteX2292" fmla="*/ 4085169 w 5410020"/>
              <a:gd name="connsiteY2292" fmla="*/ 463551 h 1838326"/>
              <a:gd name="connsiteX2293" fmla="*/ 4049062 w 5410020"/>
              <a:gd name="connsiteY2293" fmla="*/ 446882 h 1838326"/>
              <a:gd name="connsiteX2294" fmla="*/ 4068983 w 5410020"/>
              <a:gd name="connsiteY2294" fmla="*/ 430213 h 1838326"/>
              <a:gd name="connsiteX2295" fmla="*/ 4001313 w 5410020"/>
              <a:gd name="connsiteY2295" fmla="*/ 430213 h 1838326"/>
              <a:gd name="connsiteX2296" fmla="*/ 4037047 w 5410020"/>
              <a:gd name="connsiteY2296" fmla="*/ 446882 h 1838326"/>
              <a:gd name="connsiteX2297" fmla="*/ 4016628 w 5410020"/>
              <a:gd name="connsiteY2297" fmla="*/ 463551 h 1838326"/>
              <a:gd name="connsiteX2298" fmla="*/ 3980893 w 5410020"/>
              <a:gd name="connsiteY2298" fmla="*/ 446882 h 1838326"/>
              <a:gd name="connsiteX2299" fmla="*/ 4001313 w 5410020"/>
              <a:gd name="connsiteY2299" fmla="*/ 430213 h 1838326"/>
              <a:gd name="connsiteX2300" fmla="*/ 3933703 w 5410020"/>
              <a:gd name="connsiteY2300" fmla="*/ 430213 h 1838326"/>
              <a:gd name="connsiteX2301" fmla="*/ 3968566 w 5410020"/>
              <a:gd name="connsiteY2301" fmla="*/ 446882 h 1838326"/>
              <a:gd name="connsiteX2302" fmla="*/ 3947399 w 5410020"/>
              <a:gd name="connsiteY2302" fmla="*/ 463551 h 1838326"/>
              <a:gd name="connsiteX2303" fmla="*/ 3912537 w 5410020"/>
              <a:gd name="connsiteY2303" fmla="*/ 446882 h 1838326"/>
              <a:gd name="connsiteX2304" fmla="*/ 3933703 w 5410020"/>
              <a:gd name="connsiteY2304" fmla="*/ 430213 h 1838326"/>
              <a:gd name="connsiteX2305" fmla="*/ 3865939 w 5410020"/>
              <a:gd name="connsiteY2305" fmla="*/ 430213 h 1838326"/>
              <a:gd name="connsiteX2306" fmla="*/ 3900229 w 5410020"/>
              <a:gd name="connsiteY2306" fmla="*/ 446882 h 1838326"/>
              <a:gd name="connsiteX2307" fmla="*/ 3878639 w 5410020"/>
              <a:gd name="connsiteY2307" fmla="*/ 463551 h 1838326"/>
              <a:gd name="connsiteX2308" fmla="*/ 3844349 w 5410020"/>
              <a:gd name="connsiteY2308" fmla="*/ 446882 h 1838326"/>
              <a:gd name="connsiteX2309" fmla="*/ 3865939 w 5410020"/>
              <a:gd name="connsiteY2309" fmla="*/ 430213 h 1838326"/>
              <a:gd name="connsiteX2310" fmla="*/ 3796214 w 5410020"/>
              <a:gd name="connsiteY2310" fmla="*/ 430213 h 1838326"/>
              <a:gd name="connsiteX2311" fmla="*/ 3831949 w 5410020"/>
              <a:gd name="connsiteY2311" fmla="*/ 446882 h 1838326"/>
              <a:gd name="connsiteX2312" fmla="*/ 3810253 w 5410020"/>
              <a:gd name="connsiteY2312" fmla="*/ 463551 h 1838326"/>
              <a:gd name="connsiteX2313" fmla="*/ 3774518 w 5410020"/>
              <a:gd name="connsiteY2313" fmla="*/ 446882 h 1838326"/>
              <a:gd name="connsiteX2314" fmla="*/ 3796214 w 5410020"/>
              <a:gd name="connsiteY2314" fmla="*/ 430213 h 1838326"/>
              <a:gd name="connsiteX2315" fmla="*/ 3728779 w 5410020"/>
              <a:gd name="connsiteY2315" fmla="*/ 430213 h 1838326"/>
              <a:gd name="connsiteX2316" fmla="*/ 3762212 w 5410020"/>
              <a:gd name="connsiteY2316" fmla="*/ 446882 h 1838326"/>
              <a:gd name="connsiteX2317" fmla="*/ 3741162 w 5410020"/>
              <a:gd name="connsiteY2317" fmla="*/ 463551 h 1838326"/>
              <a:gd name="connsiteX2318" fmla="*/ 3707729 w 5410020"/>
              <a:gd name="connsiteY2318" fmla="*/ 446882 h 1838326"/>
              <a:gd name="connsiteX2319" fmla="*/ 3728779 w 5410020"/>
              <a:gd name="connsiteY2319" fmla="*/ 430213 h 1838326"/>
              <a:gd name="connsiteX2320" fmla="*/ 3661022 w 5410020"/>
              <a:gd name="connsiteY2320" fmla="*/ 430213 h 1838326"/>
              <a:gd name="connsiteX2321" fmla="*/ 3695137 w 5410020"/>
              <a:gd name="connsiteY2321" fmla="*/ 446882 h 1838326"/>
              <a:gd name="connsiteX2322" fmla="*/ 3672394 w 5410020"/>
              <a:gd name="connsiteY2322" fmla="*/ 463551 h 1838326"/>
              <a:gd name="connsiteX2323" fmla="*/ 3638278 w 5410020"/>
              <a:gd name="connsiteY2323" fmla="*/ 446882 h 1838326"/>
              <a:gd name="connsiteX2324" fmla="*/ 3661022 w 5410020"/>
              <a:gd name="connsiteY2324" fmla="*/ 430213 h 1838326"/>
              <a:gd name="connsiteX2325" fmla="*/ 3592571 w 5410020"/>
              <a:gd name="connsiteY2325" fmla="*/ 430213 h 1838326"/>
              <a:gd name="connsiteX2326" fmla="*/ 3625591 w 5410020"/>
              <a:gd name="connsiteY2326" fmla="*/ 446882 h 1838326"/>
              <a:gd name="connsiteX2327" fmla="*/ 3602731 w 5410020"/>
              <a:gd name="connsiteY2327" fmla="*/ 463551 h 1838326"/>
              <a:gd name="connsiteX2328" fmla="*/ 3569711 w 5410020"/>
              <a:gd name="connsiteY2328" fmla="*/ 446882 h 1838326"/>
              <a:gd name="connsiteX2329" fmla="*/ 3592571 w 5410020"/>
              <a:gd name="connsiteY2329" fmla="*/ 430213 h 1838326"/>
              <a:gd name="connsiteX2330" fmla="*/ 3525080 w 5410020"/>
              <a:gd name="connsiteY2330" fmla="*/ 430213 h 1838326"/>
              <a:gd name="connsiteX2331" fmla="*/ 3557089 w 5410020"/>
              <a:gd name="connsiteY2331" fmla="*/ 446882 h 1838326"/>
              <a:gd name="connsiteX2332" fmla="*/ 3534929 w 5410020"/>
              <a:gd name="connsiteY2332" fmla="*/ 463551 h 1838326"/>
              <a:gd name="connsiteX2333" fmla="*/ 3501688 w 5410020"/>
              <a:gd name="connsiteY2333" fmla="*/ 446882 h 1838326"/>
              <a:gd name="connsiteX2334" fmla="*/ 3525080 w 5410020"/>
              <a:gd name="connsiteY2334" fmla="*/ 430213 h 1838326"/>
              <a:gd name="connsiteX2335" fmla="*/ 3456100 w 5410020"/>
              <a:gd name="connsiteY2335" fmla="*/ 430213 h 1838326"/>
              <a:gd name="connsiteX2336" fmla="*/ 3488776 w 5410020"/>
              <a:gd name="connsiteY2336" fmla="*/ 446882 h 1838326"/>
              <a:gd name="connsiteX2337" fmla="*/ 3466154 w 5410020"/>
              <a:gd name="connsiteY2337" fmla="*/ 463551 h 1838326"/>
              <a:gd name="connsiteX2338" fmla="*/ 3433478 w 5410020"/>
              <a:gd name="connsiteY2338" fmla="*/ 446882 h 1838326"/>
              <a:gd name="connsiteX2339" fmla="*/ 3456100 w 5410020"/>
              <a:gd name="connsiteY2339" fmla="*/ 430213 h 1838326"/>
              <a:gd name="connsiteX2340" fmla="*/ 3387648 w 5410020"/>
              <a:gd name="connsiteY2340" fmla="*/ 430213 h 1838326"/>
              <a:gd name="connsiteX2341" fmla="*/ 3420500 w 5410020"/>
              <a:gd name="connsiteY2341" fmla="*/ 446882 h 1838326"/>
              <a:gd name="connsiteX2342" fmla="*/ 3396493 w 5410020"/>
              <a:gd name="connsiteY2342" fmla="*/ 463551 h 1838326"/>
              <a:gd name="connsiteX2343" fmla="*/ 3363641 w 5410020"/>
              <a:gd name="connsiteY2343" fmla="*/ 446882 h 1838326"/>
              <a:gd name="connsiteX2344" fmla="*/ 3387648 w 5410020"/>
              <a:gd name="connsiteY2344" fmla="*/ 430213 h 1838326"/>
              <a:gd name="connsiteX2345" fmla="*/ 3320831 w 5410020"/>
              <a:gd name="connsiteY2345" fmla="*/ 430213 h 1838326"/>
              <a:gd name="connsiteX2346" fmla="*/ 3352251 w 5410020"/>
              <a:gd name="connsiteY2346" fmla="*/ 446882 h 1838326"/>
              <a:gd name="connsiteX2347" fmla="*/ 3328372 w 5410020"/>
              <a:gd name="connsiteY2347" fmla="*/ 463551 h 1838326"/>
              <a:gd name="connsiteX2348" fmla="*/ 3296953 w 5410020"/>
              <a:gd name="connsiteY2348" fmla="*/ 446882 h 1838326"/>
              <a:gd name="connsiteX2349" fmla="*/ 3320831 w 5410020"/>
              <a:gd name="connsiteY2349" fmla="*/ 430213 h 1838326"/>
              <a:gd name="connsiteX2350" fmla="*/ 3252421 w 5410020"/>
              <a:gd name="connsiteY2350" fmla="*/ 430213 h 1838326"/>
              <a:gd name="connsiteX2351" fmla="*/ 3283665 w 5410020"/>
              <a:gd name="connsiteY2351" fmla="*/ 446882 h 1838326"/>
              <a:gd name="connsiteX2352" fmla="*/ 3258670 w 5410020"/>
              <a:gd name="connsiteY2352" fmla="*/ 463551 h 1838326"/>
              <a:gd name="connsiteX2353" fmla="*/ 3227426 w 5410020"/>
              <a:gd name="connsiteY2353" fmla="*/ 446882 h 1838326"/>
              <a:gd name="connsiteX2354" fmla="*/ 3252421 w 5410020"/>
              <a:gd name="connsiteY2354" fmla="*/ 430213 h 1838326"/>
              <a:gd name="connsiteX2355" fmla="*/ 3115896 w 5410020"/>
              <a:gd name="connsiteY2355" fmla="*/ 430213 h 1838326"/>
              <a:gd name="connsiteX2356" fmla="*/ 3147140 w 5410020"/>
              <a:gd name="connsiteY2356" fmla="*/ 446882 h 1838326"/>
              <a:gd name="connsiteX2357" fmla="*/ 3122145 w 5410020"/>
              <a:gd name="connsiteY2357" fmla="*/ 463551 h 1838326"/>
              <a:gd name="connsiteX2358" fmla="*/ 3090901 w 5410020"/>
              <a:gd name="connsiteY2358" fmla="*/ 446882 h 1838326"/>
              <a:gd name="connsiteX2359" fmla="*/ 3115896 w 5410020"/>
              <a:gd name="connsiteY2359" fmla="*/ 430213 h 1838326"/>
              <a:gd name="connsiteX2360" fmla="*/ 3047479 w 5410020"/>
              <a:gd name="connsiteY2360" fmla="*/ 430213 h 1838326"/>
              <a:gd name="connsiteX2361" fmla="*/ 3077297 w 5410020"/>
              <a:gd name="connsiteY2361" fmla="*/ 446882 h 1838326"/>
              <a:gd name="connsiteX2362" fmla="*/ 3052449 w 5410020"/>
              <a:gd name="connsiteY2362" fmla="*/ 463551 h 1838326"/>
              <a:gd name="connsiteX2363" fmla="*/ 3022632 w 5410020"/>
              <a:gd name="connsiteY2363" fmla="*/ 446882 h 1838326"/>
              <a:gd name="connsiteX2364" fmla="*/ 3047479 w 5410020"/>
              <a:gd name="connsiteY2364" fmla="*/ 430213 h 1838326"/>
              <a:gd name="connsiteX2365" fmla="*/ 2979776 w 5410020"/>
              <a:gd name="connsiteY2365" fmla="*/ 430213 h 1838326"/>
              <a:gd name="connsiteX2366" fmla="*/ 3010581 w 5410020"/>
              <a:gd name="connsiteY2366" fmla="*/ 446882 h 1838326"/>
              <a:gd name="connsiteX2367" fmla="*/ 2983627 w 5410020"/>
              <a:gd name="connsiteY2367" fmla="*/ 463551 h 1838326"/>
              <a:gd name="connsiteX2368" fmla="*/ 2952823 w 5410020"/>
              <a:gd name="connsiteY2368" fmla="*/ 446882 h 1838326"/>
              <a:gd name="connsiteX2369" fmla="*/ 2979776 w 5410020"/>
              <a:gd name="connsiteY2369" fmla="*/ 430213 h 1838326"/>
              <a:gd name="connsiteX2370" fmla="*/ 2912197 w 5410020"/>
              <a:gd name="connsiteY2370" fmla="*/ 430213 h 1838326"/>
              <a:gd name="connsiteX2371" fmla="*/ 2940772 w 5410020"/>
              <a:gd name="connsiteY2371" fmla="*/ 446882 h 1838326"/>
              <a:gd name="connsiteX2372" fmla="*/ 2914682 w 5410020"/>
              <a:gd name="connsiteY2372" fmla="*/ 463551 h 1838326"/>
              <a:gd name="connsiteX2373" fmla="*/ 2886107 w 5410020"/>
              <a:gd name="connsiteY2373" fmla="*/ 446882 h 1838326"/>
              <a:gd name="connsiteX2374" fmla="*/ 2912197 w 5410020"/>
              <a:gd name="connsiteY2374" fmla="*/ 430213 h 1838326"/>
              <a:gd name="connsiteX2375" fmla="*/ 2842531 w 5410020"/>
              <a:gd name="connsiteY2375" fmla="*/ 430213 h 1838326"/>
              <a:gd name="connsiteX2376" fmla="*/ 2872164 w 5410020"/>
              <a:gd name="connsiteY2376" fmla="*/ 446882 h 1838326"/>
              <a:gd name="connsiteX2377" fmla="*/ 2846235 w 5410020"/>
              <a:gd name="connsiteY2377" fmla="*/ 463551 h 1838326"/>
              <a:gd name="connsiteX2378" fmla="*/ 2816601 w 5410020"/>
              <a:gd name="connsiteY2378" fmla="*/ 446882 h 1838326"/>
              <a:gd name="connsiteX2379" fmla="*/ 2842531 w 5410020"/>
              <a:gd name="connsiteY2379" fmla="*/ 430213 h 1838326"/>
              <a:gd name="connsiteX2380" fmla="*/ 2774843 w 5410020"/>
              <a:gd name="connsiteY2380" fmla="*/ 430213 h 1838326"/>
              <a:gd name="connsiteX2381" fmla="*/ 2804212 w 5410020"/>
              <a:gd name="connsiteY2381" fmla="*/ 446882 h 1838326"/>
              <a:gd name="connsiteX2382" fmla="*/ 2777397 w 5410020"/>
              <a:gd name="connsiteY2382" fmla="*/ 463551 h 1838326"/>
              <a:gd name="connsiteX2383" fmla="*/ 2748028 w 5410020"/>
              <a:gd name="connsiteY2383" fmla="*/ 446882 h 1838326"/>
              <a:gd name="connsiteX2384" fmla="*/ 2774843 w 5410020"/>
              <a:gd name="connsiteY2384" fmla="*/ 430213 h 1838326"/>
              <a:gd name="connsiteX2385" fmla="*/ 2707240 w 5410020"/>
              <a:gd name="connsiteY2385" fmla="*/ 430213 h 1838326"/>
              <a:gd name="connsiteX2386" fmla="*/ 2735639 w 5410020"/>
              <a:gd name="connsiteY2386" fmla="*/ 446882 h 1838326"/>
              <a:gd name="connsiteX2387" fmla="*/ 2708475 w 5410020"/>
              <a:gd name="connsiteY2387" fmla="*/ 463551 h 1838326"/>
              <a:gd name="connsiteX2388" fmla="*/ 2680076 w 5410020"/>
              <a:gd name="connsiteY2388" fmla="*/ 446882 h 1838326"/>
              <a:gd name="connsiteX2389" fmla="*/ 2707240 w 5410020"/>
              <a:gd name="connsiteY2389" fmla="*/ 430213 h 1838326"/>
              <a:gd name="connsiteX2390" fmla="*/ 2366235 w 5410020"/>
              <a:gd name="connsiteY2390" fmla="*/ 430213 h 1838326"/>
              <a:gd name="connsiteX2391" fmla="*/ 2393050 w 5410020"/>
              <a:gd name="connsiteY2391" fmla="*/ 446882 h 1838326"/>
              <a:gd name="connsiteX2392" fmla="*/ 2363681 w 5410020"/>
              <a:gd name="connsiteY2392" fmla="*/ 463551 h 1838326"/>
              <a:gd name="connsiteX2393" fmla="*/ 2336866 w 5410020"/>
              <a:gd name="connsiteY2393" fmla="*/ 446882 h 1838326"/>
              <a:gd name="connsiteX2394" fmla="*/ 2366235 w 5410020"/>
              <a:gd name="connsiteY2394" fmla="*/ 430213 h 1838326"/>
              <a:gd name="connsiteX2395" fmla="*/ 2298386 w 5410020"/>
              <a:gd name="connsiteY2395" fmla="*/ 430213 h 1838326"/>
              <a:gd name="connsiteX2396" fmla="*/ 2324476 w 5410020"/>
              <a:gd name="connsiteY2396" fmla="*/ 446882 h 1838326"/>
              <a:gd name="connsiteX2397" fmla="*/ 2294659 w 5410020"/>
              <a:gd name="connsiteY2397" fmla="*/ 463551 h 1838326"/>
              <a:gd name="connsiteX2398" fmla="*/ 2268569 w 5410020"/>
              <a:gd name="connsiteY2398" fmla="*/ 446882 h 1838326"/>
              <a:gd name="connsiteX2399" fmla="*/ 2298386 w 5410020"/>
              <a:gd name="connsiteY2399" fmla="*/ 430213 h 1838326"/>
              <a:gd name="connsiteX2400" fmla="*/ 1275636 w 5410020"/>
              <a:gd name="connsiteY2400" fmla="*/ 430213 h 1838326"/>
              <a:gd name="connsiteX2401" fmla="*/ 1296803 w 5410020"/>
              <a:gd name="connsiteY2401" fmla="*/ 446882 h 1838326"/>
              <a:gd name="connsiteX2402" fmla="*/ 1261940 w 5410020"/>
              <a:gd name="connsiteY2402" fmla="*/ 463551 h 1838326"/>
              <a:gd name="connsiteX2403" fmla="*/ 1242018 w 5410020"/>
              <a:gd name="connsiteY2403" fmla="*/ 446882 h 1838326"/>
              <a:gd name="connsiteX2404" fmla="*/ 1275636 w 5410020"/>
              <a:gd name="connsiteY2404" fmla="*/ 430213 h 1838326"/>
              <a:gd name="connsiteX2405" fmla="*/ 1207374 w 5410020"/>
              <a:gd name="connsiteY2405" fmla="*/ 430213 h 1838326"/>
              <a:gd name="connsiteX2406" fmla="*/ 1228541 w 5410020"/>
              <a:gd name="connsiteY2406" fmla="*/ 446882 h 1838326"/>
              <a:gd name="connsiteX2407" fmla="*/ 1193678 w 5410020"/>
              <a:gd name="connsiteY2407" fmla="*/ 463551 h 1838326"/>
              <a:gd name="connsiteX2408" fmla="*/ 1172511 w 5410020"/>
              <a:gd name="connsiteY2408" fmla="*/ 446882 h 1838326"/>
              <a:gd name="connsiteX2409" fmla="*/ 1207374 w 5410020"/>
              <a:gd name="connsiteY2409" fmla="*/ 430213 h 1838326"/>
              <a:gd name="connsiteX2410" fmla="*/ 1139765 w 5410020"/>
              <a:gd name="connsiteY2410" fmla="*/ 430213 h 1838326"/>
              <a:gd name="connsiteX2411" fmla="*/ 1160185 w 5410020"/>
              <a:gd name="connsiteY2411" fmla="*/ 446882 h 1838326"/>
              <a:gd name="connsiteX2412" fmla="*/ 1124451 w 5410020"/>
              <a:gd name="connsiteY2412" fmla="*/ 463551 h 1838326"/>
              <a:gd name="connsiteX2413" fmla="*/ 1104031 w 5410020"/>
              <a:gd name="connsiteY2413" fmla="*/ 446882 h 1838326"/>
              <a:gd name="connsiteX2414" fmla="*/ 1139765 w 5410020"/>
              <a:gd name="connsiteY2414" fmla="*/ 430213 h 1838326"/>
              <a:gd name="connsiteX2415" fmla="*/ 1071969 w 5410020"/>
              <a:gd name="connsiteY2415" fmla="*/ 430213 h 1838326"/>
              <a:gd name="connsiteX2416" fmla="*/ 1091996 w 5410020"/>
              <a:gd name="connsiteY2416" fmla="*/ 446882 h 1838326"/>
              <a:gd name="connsiteX2417" fmla="*/ 1055697 w 5410020"/>
              <a:gd name="connsiteY2417" fmla="*/ 463551 h 1838326"/>
              <a:gd name="connsiteX2418" fmla="*/ 1035670 w 5410020"/>
              <a:gd name="connsiteY2418" fmla="*/ 446882 h 1838326"/>
              <a:gd name="connsiteX2419" fmla="*/ 1071969 w 5410020"/>
              <a:gd name="connsiteY2419" fmla="*/ 430213 h 1838326"/>
              <a:gd name="connsiteX2420" fmla="*/ 1002455 w 5410020"/>
              <a:gd name="connsiteY2420" fmla="*/ 430213 h 1838326"/>
              <a:gd name="connsiteX2421" fmla="*/ 1022482 w 5410020"/>
              <a:gd name="connsiteY2421" fmla="*/ 446882 h 1838326"/>
              <a:gd name="connsiteX2422" fmla="*/ 986183 w 5410020"/>
              <a:gd name="connsiteY2422" fmla="*/ 463551 h 1838326"/>
              <a:gd name="connsiteX2423" fmla="*/ 967408 w 5410020"/>
              <a:gd name="connsiteY2423" fmla="*/ 446882 h 1838326"/>
              <a:gd name="connsiteX2424" fmla="*/ 1002455 w 5410020"/>
              <a:gd name="connsiteY2424" fmla="*/ 430213 h 1838326"/>
              <a:gd name="connsiteX2425" fmla="*/ 935444 w 5410020"/>
              <a:gd name="connsiteY2425" fmla="*/ 430213 h 1838326"/>
              <a:gd name="connsiteX2426" fmla="*/ 955471 w 5410020"/>
              <a:gd name="connsiteY2426" fmla="*/ 446882 h 1838326"/>
              <a:gd name="connsiteX2427" fmla="*/ 917920 w 5410020"/>
              <a:gd name="connsiteY2427" fmla="*/ 463551 h 1838326"/>
              <a:gd name="connsiteX2428" fmla="*/ 899145 w 5410020"/>
              <a:gd name="connsiteY2428" fmla="*/ 446882 h 1838326"/>
              <a:gd name="connsiteX2429" fmla="*/ 935444 w 5410020"/>
              <a:gd name="connsiteY2429" fmla="*/ 430213 h 1838326"/>
              <a:gd name="connsiteX2430" fmla="*/ 867182 w 5410020"/>
              <a:gd name="connsiteY2430" fmla="*/ 430213 h 1838326"/>
              <a:gd name="connsiteX2431" fmla="*/ 885957 w 5410020"/>
              <a:gd name="connsiteY2431" fmla="*/ 446882 h 1838326"/>
              <a:gd name="connsiteX2432" fmla="*/ 849658 w 5410020"/>
              <a:gd name="connsiteY2432" fmla="*/ 463551 h 1838326"/>
              <a:gd name="connsiteX2433" fmla="*/ 830883 w 5410020"/>
              <a:gd name="connsiteY2433" fmla="*/ 446882 h 1838326"/>
              <a:gd name="connsiteX2434" fmla="*/ 867182 w 5410020"/>
              <a:gd name="connsiteY2434" fmla="*/ 430213 h 1838326"/>
              <a:gd name="connsiteX2435" fmla="*/ 798799 w 5410020"/>
              <a:gd name="connsiteY2435" fmla="*/ 430213 h 1838326"/>
              <a:gd name="connsiteX2436" fmla="*/ 817669 w 5410020"/>
              <a:gd name="connsiteY2436" fmla="*/ 446882 h 1838326"/>
              <a:gd name="connsiteX2437" fmla="*/ 779928 w 5410020"/>
              <a:gd name="connsiteY2437" fmla="*/ 463551 h 1838326"/>
              <a:gd name="connsiteX2438" fmla="*/ 761058 w 5410020"/>
              <a:gd name="connsiteY2438" fmla="*/ 446882 h 1838326"/>
              <a:gd name="connsiteX2439" fmla="*/ 798799 w 5410020"/>
              <a:gd name="connsiteY2439" fmla="*/ 430213 h 1838326"/>
              <a:gd name="connsiteX2440" fmla="*/ 731794 w 5410020"/>
              <a:gd name="connsiteY2440" fmla="*/ 430213 h 1838326"/>
              <a:gd name="connsiteX2441" fmla="*/ 749406 w 5410020"/>
              <a:gd name="connsiteY2441" fmla="*/ 446882 h 1838326"/>
              <a:gd name="connsiteX2442" fmla="*/ 711665 w 5410020"/>
              <a:gd name="connsiteY2442" fmla="*/ 463551 h 1838326"/>
              <a:gd name="connsiteX2443" fmla="*/ 694053 w 5410020"/>
              <a:gd name="connsiteY2443" fmla="*/ 446882 h 1838326"/>
              <a:gd name="connsiteX2444" fmla="*/ 731794 w 5410020"/>
              <a:gd name="connsiteY2444" fmla="*/ 430213 h 1838326"/>
              <a:gd name="connsiteX2445" fmla="*/ 662274 w 5410020"/>
              <a:gd name="connsiteY2445" fmla="*/ 430213 h 1838326"/>
              <a:gd name="connsiteX2446" fmla="*/ 681144 w 5410020"/>
              <a:gd name="connsiteY2446" fmla="*/ 446882 h 1838326"/>
              <a:gd name="connsiteX2447" fmla="*/ 642145 w 5410020"/>
              <a:gd name="connsiteY2447" fmla="*/ 463551 h 1838326"/>
              <a:gd name="connsiteX2448" fmla="*/ 624533 w 5410020"/>
              <a:gd name="connsiteY2448" fmla="*/ 446882 h 1838326"/>
              <a:gd name="connsiteX2449" fmla="*/ 662274 w 5410020"/>
              <a:gd name="connsiteY2449" fmla="*/ 430213 h 1838326"/>
              <a:gd name="connsiteX2450" fmla="*/ 593895 w 5410020"/>
              <a:gd name="connsiteY2450" fmla="*/ 430213 h 1838326"/>
              <a:gd name="connsiteX2451" fmla="*/ 611593 w 5410020"/>
              <a:gd name="connsiteY2451" fmla="*/ 446882 h 1838326"/>
              <a:gd name="connsiteX2452" fmla="*/ 572405 w 5410020"/>
              <a:gd name="connsiteY2452" fmla="*/ 463551 h 1838326"/>
              <a:gd name="connsiteX2453" fmla="*/ 555972 w 5410020"/>
              <a:gd name="connsiteY2453" fmla="*/ 446882 h 1838326"/>
              <a:gd name="connsiteX2454" fmla="*/ 593895 w 5410020"/>
              <a:gd name="connsiteY2454" fmla="*/ 430213 h 1838326"/>
              <a:gd name="connsiteX2455" fmla="*/ 4453733 w 5410020"/>
              <a:gd name="connsiteY2455" fmla="*/ 392113 h 1838326"/>
              <a:gd name="connsiteX2456" fmla="*/ 4491473 w 5410020"/>
              <a:gd name="connsiteY2456" fmla="*/ 407353 h 1838326"/>
              <a:gd name="connsiteX2457" fmla="*/ 4473861 w 5410020"/>
              <a:gd name="connsiteY2457" fmla="*/ 423863 h 1838326"/>
              <a:gd name="connsiteX2458" fmla="*/ 4436120 w 5410020"/>
              <a:gd name="connsiteY2458" fmla="*/ 407353 h 1838326"/>
              <a:gd name="connsiteX2459" fmla="*/ 4453733 w 5410020"/>
              <a:gd name="connsiteY2459" fmla="*/ 392113 h 1838326"/>
              <a:gd name="connsiteX2460" fmla="*/ 4319231 w 5410020"/>
              <a:gd name="connsiteY2460" fmla="*/ 392113 h 1838326"/>
              <a:gd name="connsiteX2461" fmla="*/ 4357697 w 5410020"/>
              <a:gd name="connsiteY2461" fmla="*/ 407353 h 1838326"/>
              <a:gd name="connsiteX2462" fmla="*/ 4338464 w 5410020"/>
              <a:gd name="connsiteY2462" fmla="*/ 423863 h 1838326"/>
              <a:gd name="connsiteX2463" fmla="*/ 4301280 w 5410020"/>
              <a:gd name="connsiteY2463" fmla="*/ 407353 h 1838326"/>
              <a:gd name="connsiteX2464" fmla="*/ 4319231 w 5410020"/>
              <a:gd name="connsiteY2464" fmla="*/ 392113 h 1838326"/>
              <a:gd name="connsiteX2465" fmla="*/ 4253258 w 5410020"/>
              <a:gd name="connsiteY2465" fmla="*/ 392113 h 1838326"/>
              <a:gd name="connsiteX2466" fmla="*/ 4289557 w 5410020"/>
              <a:gd name="connsiteY2466" fmla="*/ 407353 h 1838326"/>
              <a:gd name="connsiteX2467" fmla="*/ 4270782 w 5410020"/>
              <a:gd name="connsiteY2467" fmla="*/ 423863 h 1838326"/>
              <a:gd name="connsiteX2468" fmla="*/ 4234483 w 5410020"/>
              <a:gd name="connsiteY2468" fmla="*/ 407353 h 1838326"/>
              <a:gd name="connsiteX2469" fmla="*/ 4253258 w 5410020"/>
              <a:gd name="connsiteY2469" fmla="*/ 392113 h 1838326"/>
              <a:gd name="connsiteX2470" fmla="*/ 4184996 w 5410020"/>
              <a:gd name="connsiteY2470" fmla="*/ 392113 h 1838326"/>
              <a:gd name="connsiteX2471" fmla="*/ 4221295 w 5410020"/>
              <a:gd name="connsiteY2471" fmla="*/ 407353 h 1838326"/>
              <a:gd name="connsiteX2472" fmla="*/ 4202520 w 5410020"/>
              <a:gd name="connsiteY2472" fmla="*/ 423863 h 1838326"/>
              <a:gd name="connsiteX2473" fmla="*/ 4166221 w 5410020"/>
              <a:gd name="connsiteY2473" fmla="*/ 407353 h 1838326"/>
              <a:gd name="connsiteX2474" fmla="*/ 4184996 w 5410020"/>
              <a:gd name="connsiteY2474" fmla="*/ 392113 h 1838326"/>
              <a:gd name="connsiteX2475" fmla="*/ 4118196 w 5410020"/>
              <a:gd name="connsiteY2475" fmla="*/ 392113 h 1838326"/>
              <a:gd name="connsiteX2476" fmla="*/ 4153059 w 5410020"/>
              <a:gd name="connsiteY2476" fmla="*/ 407353 h 1838326"/>
              <a:gd name="connsiteX2477" fmla="*/ 4134382 w 5410020"/>
              <a:gd name="connsiteY2477" fmla="*/ 423863 h 1838326"/>
              <a:gd name="connsiteX2478" fmla="*/ 4098275 w 5410020"/>
              <a:gd name="connsiteY2478" fmla="*/ 407353 h 1838326"/>
              <a:gd name="connsiteX2479" fmla="*/ 4118196 w 5410020"/>
              <a:gd name="connsiteY2479" fmla="*/ 392113 h 1838326"/>
              <a:gd name="connsiteX2480" fmla="*/ 4050525 w 5410020"/>
              <a:gd name="connsiteY2480" fmla="*/ 392113 h 1838326"/>
              <a:gd name="connsiteX2481" fmla="*/ 4086259 w 5410020"/>
              <a:gd name="connsiteY2481" fmla="*/ 407353 h 1838326"/>
              <a:gd name="connsiteX2482" fmla="*/ 4065840 w 5410020"/>
              <a:gd name="connsiteY2482" fmla="*/ 423863 h 1838326"/>
              <a:gd name="connsiteX2483" fmla="*/ 4030105 w 5410020"/>
              <a:gd name="connsiteY2483" fmla="*/ 407353 h 1838326"/>
              <a:gd name="connsiteX2484" fmla="*/ 4050525 w 5410020"/>
              <a:gd name="connsiteY2484" fmla="*/ 392113 h 1838326"/>
              <a:gd name="connsiteX2485" fmla="*/ 3983539 w 5410020"/>
              <a:gd name="connsiteY2485" fmla="*/ 392113 h 1838326"/>
              <a:gd name="connsiteX2486" fmla="*/ 4017997 w 5410020"/>
              <a:gd name="connsiteY2486" fmla="*/ 407353 h 1838326"/>
              <a:gd name="connsiteX2487" fmla="*/ 3997578 w 5410020"/>
              <a:gd name="connsiteY2487" fmla="*/ 423863 h 1838326"/>
              <a:gd name="connsiteX2488" fmla="*/ 3963119 w 5410020"/>
              <a:gd name="connsiteY2488" fmla="*/ 407353 h 1838326"/>
              <a:gd name="connsiteX2489" fmla="*/ 3983539 w 5410020"/>
              <a:gd name="connsiteY2489" fmla="*/ 392113 h 1838326"/>
              <a:gd name="connsiteX2490" fmla="*/ 3915469 w 5410020"/>
              <a:gd name="connsiteY2490" fmla="*/ 392113 h 1838326"/>
              <a:gd name="connsiteX2491" fmla="*/ 3951029 w 5410020"/>
              <a:gd name="connsiteY2491" fmla="*/ 407353 h 1838326"/>
              <a:gd name="connsiteX2492" fmla="*/ 3929439 w 5410020"/>
              <a:gd name="connsiteY2492" fmla="*/ 423863 h 1838326"/>
              <a:gd name="connsiteX2493" fmla="*/ 3895149 w 5410020"/>
              <a:gd name="connsiteY2493" fmla="*/ 407353 h 1838326"/>
              <a:gd name="connsiteX2494" fmla="*/ 3915469 w 5410020"/>
              <a:gd name="connsiteY2494" fmla="*/ 392113 h 1838326"/>
              <a:gd name="connsiteX2495" fmla="*/ 3849429 w 5410020"/>
              <a:gd name="connsiteY2495" fmla="*/ 392113 h 1838326"/>
              <a:gd name="connsiteX2496" fmla="*/ 3882862 w 5410020"/>
              <a:gd name="connsiteY2496" fmla="*/ 407353 h 1838326"/>
              <a:gd name="connsiteX2497" fmla="*/ 3861812 w 5410020"/>
              <a:gd name="connsiteY2497" fmla="*/ 423863 h 1838326"/>
              <a:gd name="connsiteX2498" fmla="*/ 3828379 w 5410020"/>
              <a:gd name="connsiteY2498" fmla="*/ 407353 h 1838326"/>
              <a:gd name="connsiteX2499" fmla="*/ 3849429 w 5410020"/>
              <a:gd name="connsiteY2499" fmla="*/ 392113 h 1838326"/>
              <a:gd name="connsiteX2500" fmla="*/ 3781801 w 5410020"/>
              <a:gd name="connsiteY2500" fmla="*/ 392113 h 1838326"/>
              <a:gd name="connsiteX2501" fmla="*/ 3816091 w 5410020"/>
              <a:gd name="connsiteY2501" fmla="*/ 407353 h 1838326"/>
              <a:gd name="connsiteX2502" fmla="*/ 3794501 w 5410020"/>
              <a:gd name="connsiteY2502" fmla="*/ 423863 h 1838326"/>
              <a:gd name="connsiteX2503" fmla="*/ 3760211 w 5410020"/>
              <a:gd name="connsiteY2503" fmla="*/ 407353 h 1838326"/>
              <a:gd name="connsiteX2504" fmla="*/ 3781801 w 5410020"/>
              <a:gd name="connsiteY2504" fmla="*/ 392113 h 1838326"/>
              <a:gd name="connsiteX2505" fmla="*/ 3714997 w 5410020"/>
              <a:gd name="connsiteY2505" fmla="*/ 392113 h 1838326"/>
              <a:gd name="connsiteX2506" fmla="*/ 3747849 w 5410020"/>
              <a:gd name="connsiteY2506" fmla="*/ 407353 h 1838326"/>
              <a:gd name="connsiteX2507" fmla="*/ 3726369 w 5410020"/>
              <a:gd name="connsiteY2507" fmla="*/ 423863 h 1838326"/>
              <a:gd name="connsiteX2508" fmla="*/ 3692253 w 5410020"/>
              <a:gd name="connsiteY2508" fmla="*/ 407353 h 1838326"/>
              <a:gd name="connsiteX2509" fmla="*/ 3714997 w 5410020"/>
              <a:gd name="connsiteY2509" fmla="*/ 392113 h 1838326"/>
              <a:gd name="connsiteX2510" fmla="*/ 3646735 w 5410020"/>
              <a:gd name="connsiteY2510" fmla="*/ 392113 h 1838326"/>
              <a:gd name="connsiteX2511" fmla="*/ 3679587 w 5410020"/>
              <a:gd name="connsiteY2511" fmla="*/ 407353 h 1838326"/>
              <a:gd name="connsiteX2512" fmla="*/ 3658107 w 5410020"/>
              <a:gd name="connsiteY2512" fmla="*/ 423863 h 1838326"/>
              <a:gd name="connsiteX2513" fmla="*/ 3623991 w 5410020"/>
              <a:gd name="connsiteY2513" fmla="*/ 407353 h 1838326"/>
              <a:gd name="connsiteX2514" fmla="*/ 3646735 w 5410020"/>
              <a:gd name="connsiteY2514" fmla="*/ 392113 h 1838326"/>
              <a:gd name="connsiteX2515" fmla="*/ 3579412 w 5410020"/>
              <a:gd name="connsiteY2515" fmla="*/ 392113 h 1838326"/>
              <a:gd name="connsiteX2516" fmla="*/ 3612652 w 5410020"/>
              <a:gd name="connsiteY2516" fmla="*/ 407353 h 1838326"/>
              <a:gd name="connsiteX2517" fmla="*/ 3590492 w 5410020"/>
              <a:gd name="connsiteY2517" fmla="*/ 423863 h 1838326"/>
              <a:gd name="connsiteX2518" fmla="*/ 3558483 w 5410020"/>
              <a:gd name="connsiteY2518" fmla="*/ 407353 h 1838326"/>
              <a:gd name="connsiteX2519" fmla="*/ 3579412 w 5410020"/>
              <a:gd name="connsiteY2519" fmla="*/ 392113 h 1838326"/>
              <a:gd name="connsiteX2520" fmla="*/ 3513250 w 5410020"/>
              <a:gd name="connsiteY2520" fmla="*/ 392113 h 1838326"/>
              <a:gd name="connsiteX2521" fmla="*/ 3545926 w 5410020"/>
              <a:gd name="connsiteY2521" fmla="*/ 407353 h 1838326"/>
              <a:gd name="connsiteX2522" fmla="*/ 3523304 w 5410020"/>
              <a:gd name="connsiteY2522" fmla="*/ 423863 h 1838326"/>
              <a:gd name="connsiteX2523" fmla="*/ 3490628 w 5410020"/>
              <a:gd name="connsiteY2523" fmla="*/ 407353 h 1838326"/>
              <a:gd name="connsiteX2524" fmla="*/ 3513250 w 5410020"/>
              <a:gd name="connsiteY2524" fmla="*/ 392113 h 1838326"/>
              <a:gd name="connsiteX2525" fmla="*/ 3444987 w 5410020"/>
              <a:gd name="connsiteY2525" fmla="*/ 392113 h 1838326"/>
              <a:gd name="connsiteX2526" fmla="*/ 3477663 w 5410020"/>
              <a:gd name="connsiteY2526" fmla="*/ 407353 h 1838326"/>
              <a:gd name="connsiteX2527" fmla="*/ 3455041 w 5410020"/>
              <a:gd name="connsiteY2527" fmla="*/ 423863 h 1838326"/>
              <a:gd name="connsiteX2528" fmla="*/ 3422365 w 5410020"/>
              <a:gd name="connsiteY2528" fmla="*/ 407353 h 1838326"/>
              <a:gd name="connsiteX2529" fmla="*/ 3444987 w 5410020"/>
              <a:gd name="connsiteY2529" fmla="*/ 392113 h 1838326"/>
              <a:gd name="connsiteX2530" fmla="*/ 3377981 w 5410020"/>
              <a:gd name="connsiteY2530" fmla="*/ 392113 h 1838326"/>
              <a:gd name="connsiteX2531" fmla="*/ 3409401 w 5410020"/>
              <a:gd name="connsiteY2531" fmla="*/ 407353 h 1838326"/>
              <a:gd name="connsiteX2532" fmla="*/ 3386779 w 5410020"/>
              <a:gd name="connsiteY2532" fmla="*/ 423863 h 1838326"/>
              <a:gd name="connsiteX2533" fmla="*/ 3354103 w 5410020"/>
              <a:gd name="connsiteY2533" fmla="*/ 407353 h 1838326"/>
              <a:gd name="connsiteX2534" fmla="*/ 3377981 w 5410020"/>
              <a:gd name="connsiteY2534" fmla="*/ 392113 h 1838326"/>
              <a:gd name="connsiteX2535" fmla="*/ 3309909 w 5410020"/>
              <a:gd name="connsiteY2535" fmla="*/ 392113 h 1838326"/>
              <a:gd name="connsiteX2536" fmla="*/ 3341153 w 5410020"/>
              <a:gd name="connsiteY2536" fmla="*/ 407353 h 1838326"/>
              <a:gd name="connsiteX2537" fmla="*/ 3317408 w 5410020"/>
              <a:gd name="connsiteY2537" fmla="*/ 423863 h 1838326"/>
              <a:gd name="connsiteX2538" fmla="*/ 3286164 w 5410020"/>
              <a:gd name="connsiteY2538" fmla="*/ 407353 h 1838326"/>
              <a:gd name="connsiteX2539" fmla="*/ 3309909 w 5410020"/>
              <a:gd name="connsiteY2539" fmla="*/ 392113 h 1838326"/>
              <a:gd name="connsiteX2540" fmla="*/ 3243605 w 5410020"/>
              <a:gd name="connsiteY2540" fmla="*/ 392113 h 1838326"/>
              <a:gd name="connsiteX2541" fmla="*/ 3275693 w 5410020"/>
              <a:gd name="connsiteY2541" fmla="*/ 407353 h 1838326"/>
              <a:gd name="connsiteX2542" fmla="*/ 3250023 w 5410020"/>
              <a:gd name="connsiteY2542" fmla="*/ 423863 h 1838326"/>
              <a:gd name="connsiteX2543" fmla="*/ 3219218 w 5410020"/>
              <a:gd name="connsiteY2543" fmla="*/ 407353 h 1838326"/>
              <a:gd name="connsiteX2544" fmla="*/ 3243605 w 5410020"/>
              <a:gd name="connsiteY2544" fmla="*/ 392113 h 1838326"/>
              <a:gd name="connsiteX2545" fmla="*/ 3176221 w 5410020"/>
              <a:gd name="connsiteY2545" fmla="*/ 392113 h 1838326"/>
              <a:gd name="connsiteX2546" fmla="*/ 3207465 w 5410020"/>
              <a:gd name="connsiteY2546" fmla="*/ 407353 h 1838326"/>
              <a:gd name="connsiteX2547" fmla="*/ 3182470 w 5410020"/>
              <a:gd name="connsiteY2547" fmla="*/ 423863 h 1838326"/>
              <a:gd name="connsiteX2548" fmla="*/ 3152476 w 5410020"/>
              <a:gd name="connsiteY2548" fmla="*/ 407353 h 1838326"/>
              <a:gd name="connsiteX2549" fmla="*/ 3176221 w 5410020"/>
              <a:gd name="connsiteY2549" fmla="*/ 392113 h 1838326"/>
              <a:gd name="connsiteX2550" fmla="*/ 3041129 w 5410020"/>
              <a:gd name="connsiteY2550" fmla="*/ 392113 h 1838326"/>
              <a:gd name="connsiteX2551" fmla="*/ 3070947 w 5410020"/>
              <a:gd name="connsiteY2551" fmla="*/ 407353 h 1838326"/>
              <a:gd name="connsiteX2552" fmla="*/ 3046099 w 5410020"/>
              <a:gd name="connsiteY2552" fmla="*/ 423863 h 1838326"/>
              <a:gd name="connsiteX2553" fmla="*/ 3016282 w 5410020"/>
              <a:gd name="connsiteY2553" fmla="*/ 407353 h 1838326"/>
              <a:gd name="connsiteX2554" fmla="*/ 3041129 w 5410020"/>
              <a:gd name="connsiteY2554" fmla="*/ 392113 h 1838326"/>
              <a:gd name="connsiteX2555" fmla="*/ 2772512 w 5410020"/>
              <a:gd name="connsiteY2555" fmla="*/ 392113 h 1838326"/>
              <a:gd name="connsiteX2556" fmla="*/ 2800726 w 5410020"/>
              <a:gd name="connsiteY2556" fmla="*/ 407353 h 1838326"/>
              <a:gd name="connsiteX2557" fmla="*/ 2774965 w 5410020"/>
              <a:gd name="connsiteY2557" fmla="*/ 423863 h 1838326"/>
              <a:gd name="connsiteX2558" fmla="*/ 2746751 w 5410020"/>
              <a:gd name="connsiteY2558" fmla="*/ 407353 h 1838326"/>
              <a:gd name="connsiteX2559" fmla="*/ 2772512 w 5410020"/>
              <a:gd name="connsiteY2559" fmla="*/ 392113 h 1838326"/>
              <a:gd name="connsiteX2560" fmla="*/ 2706271 w 5410020"/>
              <a:gd name="connsiteY2560" fmla="*/ 392113 h 1838326"/>
              <a:gd name="connsiteX2561" fmla="*/ 2734052 w 5410020"/>
              <a:gd name="connsiteY2561" fmla="*/ 407353 h 1838326"/>
              <a:gd name="connsiteX2562" fmla="*/ 2707534 w 5410020"/>
              <a:gd name="connsiteY2562" fmla="*/ 423863 h 1838326"/>
              <a:gd name="connsiteX2563" fmla="*/ 2678489 w 5410020"/>
              <a:gd name="connsiteY2563" fmla="*/ 407353 h 1838326"/>
              <a:gd name="connsiteX2564" fmla="*/ 2706271 w 5410020"/>
              <a:gd name="connsiteY2564" fmla="*/ 392113 h 1838326"/>
              <a:gd name="connsiteX2565" fmla="*/ 2638008 w 5410020"/>
              <a:gd name="connsiteY2565" fmla="*/ 392113 h 1838326"/>
              <a:gd name="connsiteX2566" fmla="*/ 2665789 w 5410020"/>
              <a:gd name="connsiteY2566" fmla="*/ 407353 h 1838326"/>
              <a:gd name="connsiteX2567" fmla="*/ 2639271 w 5410020"/>
              <a:gd name="connsiteY2567" fmla="*/ 423863 h 1838326"/>
              <a:gd name="connsiteX2568" fmla="*/ 2610226 w 5410020"/>
              <a:gd name="connsiteY2568" fmla="*/ 407353 h 1838326"/>
              <a:gd name="connsiteX2569" fmla="*/ 2638008 w 5410020"/>
              <a:gd name="connsiteY2569" fmla="*/ 392113 h 1838326"/>
              <a:gd name="connsiteX2570" fmla="*/ 2569746 w 5410020"/>
              <a:gd name="connsiteY2570" fmla="*/ 392113 h 1838326"/>
              <a:gd name="connsiteX2571" fmla="*/ 2597527 w 5410020"/>
              <a:gd name="connsiteY2571" fmla="*/ 407353 h 1838326"/>
              <a:gd name="connsiteX2572" fmla="*/ 2569746 w 5410020"/>
              <a:gd name="connsiteY2572" fmla="*/ 423863 h 1838326"/>
              <a:gd name="connsiteX2573" fmla="*/ 2541964 w 5410020"/>
              <a:gd name="connsiteY2573" fmla="*/ 407353 h 1838326"/>
              <a:gd name="connsiteX2574" fmla="*/ 2569746 w 5410020"/>
              <a:gd name="connsiteY2574" fmla="*/ 392113 h 1838326"/>
              <a:gd name="connsiteX2575" fmla="*/ 2503688 w 5410020"/>
              <a:gd name="connsiteY2575" fmla="*/ 392113 h 1838326"/>
              <a:gd name="connsiteX2576" fmla="*/ 2530852 w 5410020"/>
              <a:gd name="connsiteY2576" fmla="*/ 407353 h 1838326"/>
              <a:gd name="connsiteX2577" fmla="*/ 2502453 w 5410020"/>
              <a:gd name="connsiteY2577" fmla="*/ 423863 h 1838326"/>
              <a:gd name="connsiteX2578" fmla="*/ 2476524 w 5410020"/>
              <a:gd name="connsiteY2578" fmla="*/ 407353 h 1838326"/>
              <a:gd name="connsiteX2579" fmla="*/ 2503688 w 5410020"/>
              <a:gd name="connsiteY2579" fmla="*/ 392113 h 1838326"/>
              <a:gd name="connsiteX2580" fmla="*/ 2435425 w 5410020"/>
              <a:gd name="connsiteY2580" fmla="*/ 392113 h 1838326"/>
              <a:gd name="connsiteX2581" fmla="*/ 2462589 w 5410020"/>
              <a:gd name="connsiteY2581" fmla="*/ 407353 h 1838326"/>
              <a:gd name="connsiteX2582" fmla="*/ 2434190 w 5410020"/>
              <a:gd name="connsiteY2582" fmla="*/ 423863 h 1838326"/>
              <a:gd name="connsiteX2583" fmla="*/ 2408261 w 5410020"/>
              <a:gd name="connsiteY2583" fmla="*/ 407353 h 1838326"/>
              <a:gd name="connsiteX2584" fmla="*/ 2435425 w 5410020"/>
              <a:gd name="connsiteY2584" fmla="*/ 392113 h 1838326"/>
              <a:gd name="connsiteX2585" fmla="*/ 2369396 w 5410020"/>
              <a:gd name="connsiteY2585" fmla="*/ 392113 h 1838326"/>
              <a:gd name="connsiteX2586" fmla="*/ 2395914 w 5410020"/>
              <a:gd name="connsiteY2586" fmla="*/ 407353 h 1838326"/>
              <a:gd name="connsiteX2587" fmla="*/ 2366870 w 5410020"/>
              <a:gd name="connsiteY2587" fmla="*/ 423863 h 1838326"/>
              <a:gd name="connsiteX2588" fmla="*/ 2340351 w 5410020"/>
              <a:gd name="connsiteY2588" fmla="*/ 407353 h 1838326"/>
              <a:gd name="connsiteX2589" fmla="*/ 2369396 w 5410020"/>
              <a:gd name="connsiteY2589" fmla="*/ 392113 h 1838326"/>
              <a:gd name="connsiteX2590" fmla="*/ 2301299 w 5410020"/>
              <a:gd name="connsiteY2590" fmla="*/ 392113 h 1838326"/>
              <a:gd name="connsiteX2591" fmla="*/ 2327969 w 5410020"/>
              <a:gd name="connsiteY2591" fmla="*/ 407353 h 1838326"/>
              <a:gd name="connsiteX2592" fmla="*/ 2298759 w 5410020"/>
              <a:gd name="connsiteY2592" fmla="*/ 423863 h 1838326"/>
              <a:gd name="connsiteX2593" fmla="*/ 2272089 w 5410020"/>
              <a:gd name="connsiteY2593" fmla="*/ 407353 h 1838326"/>
              <a:gd name="connsiteX2594" fmla="*/ 2301299 w 5410020"/>
              <a:gd name="connsiteY2594" fmla="*/ 392113 h 1838326"/>
              <a:gd name="connsiteX2595" fmla="*/ 1359911 w 5410020"/>
              <a:gd name="connsiteY2595" fmla="*/ 392113 h 1838326"/>
              <a:gd name="connsiteX2596" fmla="*/ 1380961 w 5410020"/>
              <a:gd name="connsiteY2596" fmla="*/ 407353 h 1838326"/>
              <a:gd name="connsiteX2597" fmla="*/ 1347528 w 5410020"/>
              <a:gd name="connsiteY2597" fmla="*/ 423863 h 1838326"/>
              <a:gd name="connsiteX2598" fmla="*/ 1326478 w 5410020"/>
              <a:gd name="connsiteY2598" fmla="*/ 407353 h 1838326"/>
              <a:gd name="connsiteX2599" fmla="*/ 1359911 w 5410020"/>
              <a:gd name="connsiteY2599" fmla="*/ 392113 h 1838326"/>
              <a:gd name="connsiteX2600" fmla="*/ 1291649 w 5410020"/>
              <a:gd name="connsiteY2600" fmla="*/ 392113 h 1838326"/>
              <a:gd name="connsiteX2601" fmla="*/ 1312699 w 5410020"/>
              <a:gd name="connsiteY2601" fmla="*/ 407353 h 1838326"/>
              <a:gd name="connsiteX2602" fmla="*/ 1279266 w 5410020"/>
              <a:gd name="connsiteY2602" fmla="*/ 423863 h 1838326"/>
              <a:gd name="connsiteX2603" fmla="*/ 1258216 w 5410020"/>
              <a:gd name="connsiteY2603" fmla="*/ 407353 h 1838326"/>
              <a:gd name="connsiteX2604" fmla="*/ 1291649 w 5410020"/>
              <a:gd name="connsiteY2604" fmla="*/ 392113 h 1838326"/>
              <a:gd name="connsiteX2605" fmla="*/ 1225608 w 5410020"/>
              <a:gd name="connsiteY2605" fmla="*/ 392113 h 1838326"/>
              <a:gd name="connsiteX2606" fmla="*/ 1245928 w 5410020"/>
              <a:gd name="connsiteY2606" fmla="*/ 407353 h 1838326"/>
              <a:gd name="connsiteX2607" fmla="*/ 1211638 w 5410020"/>
              <a:gd name="connsiteY2607" fmla="*/ 423863 h 1838326"/>
              <a:gd name="connsiteX2608" fmla="*/ 1190048 w 5410020"/>
              <a:gd name="connsiteY2608" fmla="*/ 407353 h 1838326"/>
              <a:gd name="connsiteX2609" fmla="*/ 1225608 w 5410020"/>
              <a:gd name="connsiteY2609" fmla="*/ 392113 h 1838326"/>
              <a:gd name="connsiteX2610" fmla="*/ 1157539 w 5410020"/>
              <a:gd name="connsiteY2610" fmla="*/ 392113 h 1838326"/>
              <a:gd name="connsiteX2611" fmla="*/ 1177959 w 5410020"/>
              <a:gd name="connsiteY2611" fmla="*/ 407353 h 1838326"/>
              <a:gd name="connsiteX2612" fmla="*/ 1142224 w 5410020"/>
              <a:gd name="connsiteY2612" fmla="*/ 423863 h 1838326"/>
              <a:gd name="connsiteX2613" fmla="*/ 1121805 w 5410020"/>
              <a:gd name="connsiteY2613" fmla="*/ 407353 h 1838326"/>
              <a:gd name="connsiteX2614" fmla="*/ 1157539 w 5410020"/>
              <a:gd name="connsiteY2614" fmla="*/ 392113 h 1838326"/>
              <a:gd name="connsiteX2615" fmla="*/ 1091144 w 5410020"/>
              <a:gd name="connsiteY2615" fmla="*/ 392113 h 1838326"/>
              <a:gd name="connsiteX2616" fmla="*/ 1111066 w 5410020"/>
              <a:gd name="connsiteY2616" fmla="*/ 407353 h 1838326"/>
              <a:gd name="connsiteX2617" fmla="*/ 1074958 w 5410020"/>
              <a:gd name="connsiteY2617" fmla="*/ 423863 h 1838326"/>
              <a:gd name="connsiteX2618" fmla="*/ 1056281 w 5410020"/>
              <a:gd name="connsiteY2618" fmla="*/ 407353 h 1838326"/>
              <a:gd name="connsiteX2619" fmla="*/ 1091144 w 5410020"/>
              <a:gd name="connsiteY2619" fmla="*/ 392113 h 1838326"/>
              <a:gd name="connsiteX2620" fmla="*/ 1022881 w 5410020"/>
              <a:gd name="connsiteY2620" fmla="*/ 392113 h 1838326"/>
              <a:gd name="connsiteX2621" fmla="*/ 1042803 w 5410020"/>
              <a:gd name="connsiteY2621" fmla="*/ 407353 h 1838326"/>
              <a:gd name="connsiteX2622" fmla="*/ 1006695 w 5410020"/>
              <a:gd name="connsiteY2622" fmla="*/ 423863 h 1838326"/>
              <a:gd name="connsiteX2623" fmla="*/ 988018 w 5410020"/>
              <a:gd name="connsiteY2623" fmla="*/ 407353 h 1838326"/>
              <a:gd name="connsiteX2624" fmla="*/ 1022881 w 5410020"/>
              <a:gd name="connsiteY2624" fmla="*/ 392113 h 1838326"/>
              <a:gd name="connsiteX2625" fmla="*/ 956082 w 5410020"/>
              <a:gd name="connsiteY2625" fmla="*/ 392113 h 1838326"/>
              <a:gd name="connsiteX2626" fmla="*/ 974857 w 5410020"/>
              <a:gd name="connsiteY2626" fmla="*/ 407353 h 1838326"/>
              <a:gd name="connsiteX2627" fmla="*/ 938558 w 5410020"/>
              <a:gd name="connsiteY2627" fmla="*/ 423863 h 1838326"/>
              <a:gd name="connsiteX2628" fmla="*/ 919783 w 5410020"/>
              <a:gd name="connsiteY2628" fmla="*/ 407353 h 1838326"/>
              <a:gd name="connsiteX2629" fmla="*/ 956082 w 5410020"/>
              <a:gd name="connsiteY2629" fmla="*/ 392113 h 1838326"/>
              <a:gd name="connsiteX2630" fmla="*/ 887819 w 5410020"/>
              <a:gd name="connsiteY2630" fmla="*/ 392113 h 1838326"/>
              <a:gd name="connsiteX2631" fmla="*/ 906594 w 5410020"/>
              <a:gd name="connsiteY2631" fmla="*/ 407353 h 1838326"/>
              <a:gd name="connsiteX2632" fmla="*/ 870295 w 5410020"/>
              <a:gd name="connsiteY2632" fmla="*/ 423863 h 1838326"/>
              <a:gd name="connsiteX2633" fmla="*/ 851520 w 5410020"/>
              <a:gd name="connsiteY2633" fmla="*/ 407353 h 1838326"/>
              <a:gd name="connsiteX2634" fmla="*/ 887819 w 5410020"/>
              <a:gd name="connsiteY2634" fmla="*/ 392113 h 1838326"/>
              <a:gd name="connsiteX2635" fmla="*/ 822395 w 5410020"/>
              <a:gd name="connsiteY2635" fmla="*/ 392113 h 1838326"/>
              <a:gd name="connsiteX2636" fmla="*/ 839919 w 5410020"/>
              <a:gd name="connsiteY2636" fmla="*/ 407353 h 1838326"/>
              <a:gd name="connsiteX2637" fmla="*/ 803620 w 5410020"/>
              <a:gd name="connsiteY2637" fmla="*/ 423863 h 1838326"/>
              <a:gd name="connsiteX2638" fmla="*/ 784845 w 5410020"/>
              <a:gd name="connsiteY2638" fmla="*/ 407353 h 1838326"/>
              <a:gd name="connsiteX2639" fmla="*/ 822395 w 5410020"/>
              <a:gd name="connsiteY2639" fmla="*/ 392113 h 1838326"/>
              <a:gd name="connsiteX2640" fmla="*/ 754349 w 5410020"/>
              <a:gd name="connsiteY2640" fmla="*/ 392113 h 1838326"/>
              <a:gd name="connsiteX2641" fmla="*/ 773219 w 5410020"/>
              <a:gd name="connsiteY2641" fmla="*/ 407353 h 1838326"/>
              <a:gd name="connsiteX2642" fmla="*/ 735478 w 5410020"/>
              <a:gd name="connsiteY2642" fmla="*/ 423863 h 1838326"/>
              <a:gd name="connsiteX2643" fmla="*/ 717866 w 5410020"/>
              <a:gd name="connsiteY2643" fmla="*/ 407353 h 1838326"/>
              <a:gd name="connsiteX2644" fmla="*/ 754349 w 5410020"/>
              <a:gd name="connsiteY2644" fmla="*/ 392113 h 1838326"/>
              <a:gd name="connsiteX2645" fmla="*/ 687344 w 5410020"/>
              <a:gd name="connsiteY2645" fmla="*/ 392113 h 1838326"/>
              <a:gd name="connsiteX2646" fmla="*/ 704956 w 5410020"/>
              <a:gd name="connsiteY2646" fmla="*/ 407353 h 1838326"/>
              <a:gd name="connsiteX2647" fmla="*/ 667215 w 5410020"/>
              <a:gd name="connsiteY2647" fmla="*/ 423863 h 1838326"/>
              <a:gd name="connsiteX2648" fmla="*/ 649603 w 5410020"/>
              <a:gd name="connsiteY2648" fmla="*/ 407353 h 1838326"/>
              <a:gd name="connsiteX2649" fmla="*/ 687344 w 5410020"/>
              <a:gd name="connsiteY2649" fmla="*/ 392113 h 1838326"/>
              <a:gd name="connsiteX2650" fmla="*/ 619082 w 5410020"/>
              <a:gd name="connsiteY2650" fmla="*/ 392113 h 1838326"/>
              <a:gd name="connsiteX2651" fmla="*/ 636694 w 5410020"/>
              <a:gd name="connsiteY2651" fmla="*/ 407353 h 1838326"/>
              <a:gd name="connsiteX2652" fmla="*/ 598953 w 5410020"/>
              <a:gd name="connsiteY2652" fmla="*/ 423863 h 1838326"/>
              <a:gd name="connsiteX2653" fmla="*/ 581341 w 5410020"/>
              <a:gd name="connsiteY2653" fmla="*/ 407353 h 1838326"/>
              <a:gd name="connsiteX2654" fmla="*/ 619082 w 5410020"/>
              <a:gd name="connsiteY2654" fmla="*/ 392113 h 1838326"/>
              <a:gd name="connsiteX2655" fmla="*/ 4431058 w 5410020"/>
              <a:gd name="connsiteY2655" fmla="*/ 355601 h 1838326"/>
              <a:gd name="connsiteX2656" fmla="*/ 4467357 w 5410020"/>
              <a:gd name="connsiteY2656" fmla="*/ 370079 h 1838326"/>
              <a:gd name="connsiteX2657" fmla="*/ 4449834 w 5410020"/>
              <a:gd name="connsiteY2657" fmla="*/ 385764 h 1838326"/>
              <a:gd name="connsiteX2658" fmla="*/ 4413535 w 5410020"/>
              <a:gd name="connsiteY2658" fmla="*/ 370079 h 1838326"/>
              <a:gd name="connsiteX2659" fmla="*/ 4431058 w 5410020"/>
              <a:gd name="connsiteY2659" fmla="*/ 355601 h 1838326"/>
              <a:gd name="connsiteX2660" fmla="*/ 4364600 w 5410020"/>
              <a:gd name="connsiteY2660" fmla="*/ 355601 h 1838326"/>
              <a:gd name="connsiteX2661" fmla="*/ 4400708 w 5410020"/>
              <a:gd name="connsiteY2661" fmla="*/ 370079 h 1838326"/>
              <a:gd name="connsiteX2662" fmla="*/ 4383276 w 5410020"/>
              <a:gd name="connsiteY2662" fmla="*/ 385764 h 1838326"/>
              <a:gd name="connsiteX2663" fmla="*/ 4347169 w 5410020"/>
              <a:gd name="connsiteY2663" fmla="*/ 370079 h 1838326"/>
              <a:gd name="connsiteX2664" fmla="*/ 4364600 w 5410020"/>
              <a:gd name="connsiteY2664" fmla="*/ 355601 h 1838326"/>
              <a:gd name="connsiteX2665" fmla="*/ 4165023 w 5410020"/>
              <a:gd name="connsiteY2665" fmla="*/ 355601 h 1838326"/>
              <a:gd name="connsiteX2666" fmla="*/ 4200583 w 5410020"/>
              <a:gd name="connsiteY2666" fmla="*/ 370079 h 1838326"/>
              <a:gd name="connsiteX2667" fmla="*/ 4181533 w 5410020"/>
              <a:gd name="connsiteY2667" fmla="*/ 385764 h 1838326"/>
              <a:gd name="connsiteX2668" fmla="*/ 4145973 w 5410020"/>
              <a:gd name="connsiteY2668" fmla="*/ 370079 h 1838326"/>
              <a:gd name="connsiteX2669" fmla="*/ 4165023 w 5410020"/>
              <a:gd name="connsiteY2669" fmla="*/ 355601 h 1838326"/>
              <a:gd name="connsiteX2670" fmla="*/ 4098348 w 5410020"/>
              <a:gd name="connsiteY2670" fmla="*/ 355601 h 1838326"/>
              <a:gd name="connsiteX2671" fmla="*/ 4133908 w 5410020"/>
              <a:gd name="connsiteY2671" fmla="*/ 370079 h 1838326"/>
              <a:gd name="connsiteX2672" fmla="*/ 4114858 w 5410020"/>
              <a:gd name="connsiteY2672" fmla="*/ 385764 h 1838326"/>
              <a:gd name="connsiteX2673" fmla="*/ 4079298 w 5410020"/>
              <a:gd name="connsiteY2673" fmla="*/ 370079 h 1838326"/>
              <a:gd name="connsiteX2674" fmla="*/ 4098348 w 5410020"/>
              <a:gd name="connsiteY2674" fmla="*/ 355601 h 1838326"/>
              <a:gd name="connsiteX2675" fmla="*/ 4032943 w 5410020"/>
              <a:gd name="connsiteY2675" fmla="*/ 355601 h 1838326"/>
              <a:gd name="connsiteX2676" fmla="*/ 4067233 w 5410020"/>
              <a:gd name="connsiteY2676" fmla="*/ 370079 h 1838326"/>
              <a:gd name="connsiteX2677" fmla="*/ 4048183 w 5410020"/>
              <a:gd name="connsiteY2677" fmla="*/ 385764 h 1838326"/>
              <a:gd name="connsiteX2678" fmla="*/ 4012623 w 5410020"/>
              <a:gd name="connsiteY2678" fmla="*/ 370079 h 1838326"/>
              <a:gd name="connsiteX2679" fmla="*/ 4032943 w 5410020"/>
              <a:gd name="connsiteY2679" fmla="*/ 355601 h 1838326"/>
              <a:gd name="connsiteX2680" fmla="*/ 3966145 w 5410020"/>
              <a:gd name="connsiteY2680" fmla="*/ 355601 h 1838326"/>
              <a:gd name="connsiteX2681" fmla="*/ 4000261 w 5410020"/>
              <a:gd name="connsiteY2681" fmla="*/ 370079 h 1838326"/>
              <a:gd name="connsiteX2682" fmla="*/ 3980044 w 5410020"/>
              <a:gd name="connsiteY2682" fmla="*/ 385764 h 1838326"/>
              <a:gd name="connsiteX2683" fmla="*/ 3945929 w 5410020"/>
              <a:gd name="connsiteY2683" fmla="*/ 370079 h 1838326"/>
              <a:gd name="connsiteX2684" fmla="*/ 3966145 w 5410020"/>
              <a:gd name="connsiteY2684" fmla="*/ 355601 h 1838326"/>
              <a:gd name="connsiteX2685" fmla="*/ 3899470 w 5410020"/>
              <a:gd name="connsiteY2685" fmla="*/ 355601 h 1838326"/>
              <a:gd name="connsiteX2686" fmla="*/ 3933586 w 5410020"/>
              <a:gd name="connsiteY2686" fmla="*/ 370079 h 1838326"/>
              <a:gd name="connsiteX2687" fmla="*/ 3913369 w 5410020"/>
              <a:gd name="connsiteY2687" fmla="*/ 385764 h 1838326"/>
              <a:gd name="connsiteX2688" fmla="*/ 3879254 w 5410020"/>
              <a:gd name="connsiteY2688" fmla="*/ 370079 h 1838326"/>
              <a:gd name="connsiteX2689" fmla="*/ 3899470 w 5410020"/>
              <a:gd name="connsiteY2689" fmla="*/ 355601 h 1838326"/>
              <a:gd name="connsiteX2690" fmla="*/ 3832795 w 5410020"/>
              <a:gd name="connsiteY2690" fmla="*/ 355601 h 1838326"/>
              <a:gd name="connsiteX2691" fmla="*/ 3866911 w 5410020"/>
              <a:gd name="connsiteY2691" fmla="*/ 370079 h 1838326"/>
              <a:gd name="connsiteX2692" fmla="*/ 3845431 w 5410020"/>
              <a:gd name="connsiteY2692" fmla="*/ 385764 h 1838326"/>
              <a:gd name="connsiteX2693" fmla="*/ 3811315 w 5410020"/>
              <a:gd name="connsiteY2693" fmla="*/ 370079 h 1838326"/>
              <a:gd name="connsiteX2694" fmla="*/ 3832795 w 5410020"/>
              <a:gd name="connsiteY2694" fmla="*/ 355601 h 1838326"/>
              <a:gd name="connsiteX2695" fmla="*/ 3765992 w 5410020"/>
              <a:gd name="connsiteY2695" fmla="*/ 355601 h 1838326"/>
              <a:gd name="connsiteX2696" fmla="*/ 3799925 w 5410020"/>
              <a:gd name="connsiteY2696" fmla="*/ 370079 h 1838326"/>
              <a:gd name="connsiteX2697" fmla="*/ 3778560 w 5410020"/>
              <a:gd name="connsiteY2697" fmla="*/ 385764 h 1838326"/>
              <a:gd name="connsiteX2698" fmla="*/ 3744627 w 5410020"/>
              <a:gd name="connsiteY2698" fmla="*/ 370079 h 1838326"/>
              <a:gd name="connsiteX2699" fmla="*/ 3765992 w 5410020"/>
              <a:gd name="connsiteY2699" fmla="*/ 355601 h 1838326"/>
              <a:gd name="connsiteX2700" fmla="*/ 3699317 w 5410020"/>
              <a:gd name="connsiteY2700" fmla="*/ 355601 h 1838326"/>
              <a:gd name="connsiteX2701" fmla="*/ 3733250 w 5410020"/>
              <a:gd name="connsiteY2701" fmla="*/ 370079 h 1838326"/>
              <a:gd name="connsiteX2702" fmla="*/ 3710628 w 5410020"/>
              <a:gd name="connsiteY2702" fmla="*/ 385764 h 1838326"/>
              <a:gd name="connsiteX2703" fmla="*/ 3677952 w 5410020"/>
              <a:gd name="connsiteY2703" fmla="*/ 370079 h 1838326"/>
              <a:gd name="connsiteX2704" fmla="*/ 3699317 w 5410020"/>
              <a:gd name="connsiteY2704" fmla="*/ 355601 h 1838326"/>
              <a:gd name="connsiteX2705" fmla="*/ 3632642 w 5410020"/>
              <a:gd name="connsiteY2705" fmla="*/ 355601 h 1838326"/>
              <a:gd name="connsiteX2706" fmla="*/ 3665318 w 5410020"/>
              <a:gd name="connsiteY2706" fmla="*/ 370079 h 1838326"/>
              <a:gd name="connsiteX2707" fmla="*/ 3643953 w 5410020"/>
              <a:gd name="connsiteY2707" fmla="*/ 385764 h 1838326"/>
              <a:gd name="connsiteX2708" fmla="*/ 3611277 w 5410020"/>
              <a:gd name="connsiteY2708" fmla="*/ 370079 h 1838326"/>
              <a:gd name="connsiteX2709" fmla="*/ 3632642 w 5410020"/>
              <a:gd name="connsiteY2709" fmla="*/ 355601 h 1838326"/>
              <a:gd name="connsiteX2710" fmla="*/ 3567224 w 5410020"/>
              <a:gd name="connsiteY2710" fmla="*/ 355601 h 1838326"/>
              <a:gd name="connsiteX2711" fmla="*/ 3598643 w 5410020"/>
              <a:gd name="connsiteY2711" fmla="*/ 370079 h 1838326"/>
              <a:gd name="connsiteX2712" fmla="*/ 3577278 w 5410020"/>
              <a:gd name="connsiteY2712" fmla="*/ 385764 h 1838326"/>
              <a:gd name="connsiteX2713" fmla="*/ 3544602 w 5410020"/>
              <a:gd name="connsiteY2713" fmla="*/ 370079 h 1838326"/>
              <a:gd name="connsiteX2714" fmla="*/ 3567224 w 5410020"/>
              <a:gd name="connsiteY2714" fmla="*/ 355601 h 1838326"/>
              <a:gd name="connsiteX2715" fmla="*/ 3501083 w 5410020"/>
              <a:gd name="connsiteY2715" fmla="*/ 355601 h 1838326"/>
              <a:gd name="connsiteX2716" fmla="*/ 3533171 w 5410020"/>
              <a:gd name="connsiteY2716" fmla="*/ 370079 h 1838326"/>
              <a:gd name="connsiteX2717" fmla="*/ 3510068 w 5410020"/>
              <a:gd name="connsiteY2717" fmla="*/ 385764 h 1838326"/>
              <a:gd name="connsiteX2718" fmla="*/ 3477980 w 5410020"/>
              <a:gd name="connsiteY2718" fmla="*/ 370079 h 1838326"/>
              <a:gd name="connsiteX2719" fmla="*/ 3501083 w 5410020"/>
              <a:gd name="connsiteY2719" fmla="*/ 355601 h 1838326"/>
              <a:gd name="connsiteX2720" fmla="*/ 3434408 w 5410020"/>
              <a:gd name="connsiteY2720" fmla="*/ 355601 h 1838326"/>
              <a:gd name="connsiteX2721" fmla="*/ 3466496 w 5410020"/>
              <a:gd name="connsiteY2721" fmla="*/ 370079 h 1838326"/>
              <a:gd name="connsiteX2722" fmla="*/ 3443393 w 5410020"/>
              <a:gd name="connsiteY2722" fmla="*/ 385764 h 1838326"/>
              <a:gd name="connsiteX2723" fmla="*/ 3411305 w 5410020"/>
              <a:gd name="connsiteY2723" fmla="*/ 370079 h 1838326"/>
              <a:gd name="connsiteX2724" fmla="*/ 3434408 w 5410020"/>
              <a:gd name="connsiteY2724" fmla="*/ 355601 h 1838326"/>
              <a:gd name="connsiteX2725" fmla="*/ 3368646 w 5410020"/>
              <a:gd name="connsiteY2725" fmla="*/ 355601 h 1838326"/>
              <a:gd name="connsiteX2726" fmla="*/ 3399890 w 5410020"/>
              <a:gd name="connsiteY2726" fmla="*/ 370079 h 1838326"/>
              <a:gd name="connsiteX2727" fmla="*/ 3376145 w 5410020"/>
              <a:gd name="connsiteY2727" fmla="*/ 385764 h 1838326"/>
              <a:gd name="connsiteX2728" fmla="*/ 3344901 w 5410020"/>
              <a:gd name="connsiteY2728" fmla="*/ 370079 h 1838326"/>
              <a:gd name="connsiteX2729" fmla="*/ 3368646 w 5410020"/>
              <a:gd name="connsiteY2729" fmla="*/ 355601 h 1838326"/>
              <a:gd name="connsiteX2730" fmla="*/ 3301824 w 5410020"/>
              <a:gd name="connsiteY2730" fmla="*/ 355601 h 1838326"/>
              <a:gd name="connsiteX2731" fmla="*/ 3332884 w 5410020"/>
              <a:gd name="connsiteY2731" fmla="*/ 370079 h 1838326"/>
              <a:gd name="connsiteX2732" fmla="*/ 3309278 w 5410020"/>
              <a:gd name="connsiteY2732" fmla="*/ 385764 h 1838326"/>
              <a:gd name="connsiteX2733" fmla="*/ 3278219 w 5410020"/>
              <a:gd name="connsiteY2733" fmla="*/ 370079 h 1838326"/>
              <a:gd name="connsiteX2734" fmla="*/ 3301824 w 5410020"/>
              <a:gd name="connsiteY2734" fmla="*/ 355601 h 1838326"/>
              <a:gd name="connsiteX2735" fmla="*/ 3235149 w 5410020"/>
              <a:gd name="connsiteY2735" fmla="*/ 355601 h 1838326"/>
              <a:gd name="connsiteX2736" fmla="*/ 3266209 w 5410020"/>
              <a:gd name="connsiteY2736" fmla="*/ 370079 h 1838326"/>
              <a:gd name="connsiteX2737" fmla="*/ 3242603 w 5410020"/>
              <a:gd name="connsiteY2737" fmla="*/ 385764 h 1838326"/>
              <a:gd name="connsiteX2738" fmla="*/ 3211544 w 5410020"/>
              <a:gd name="connsiteY2738" fmla="*/ 370079 h 1838326"/>
              <a:gd name="connsiteX2739" fmla="*/ 3235149 w 5410020"/>
              <a:gd name="connsiteY2739" fmla="*/ 355601 h 1838326"/>
              <a:gd name="connsiteX2740" fmla="*/ 3168474 w 5410020"/>
              <a:gd name="connsiteY2740" fmla="*/ 355601 h 1838326"/>
              <a:gd name="connsiteX2741" fmla="*/ 3198291 w 5410020"/>
              <a:gd name="connsiteY2741" fmla="*/ 370079 h 1838326"/>
              <a:gd name="connsiteX2742" fmla="*/ 3174686 w 5410020"/>
              <a:gd name="connsiteY2742" fmla="*/ 385764 h 1838326"/>
              <a:gd name="connsiteX2743" fmla="*/ 3144869 w 5410020"/>
              <a:gd name="connsiteY2743" fmla="*/ 370079 h 1838326"/>
              <a:gd name="connsiteX2744" fmla="*/ 3168474 w 5410020"/>
              <a:gd name="connsiteY2744" fmla="*/ 355601 h 1838326"/>
              <a:gd name="connsiteX2745" fmla="*/ 1508434 w 5410020"/>
              <a:gd name="connsiteY2745" fmla="*/ 355601 h 1838326"/>
              <a:gd name="connsiteX2746" fmla="*/ 1529799 w 5410020"/>
              <a:gd name="connsiteY2746" fmla="*/ 370079 h 1838326"/>
              <a:gd name="connsiteX2747" fmla="*/ 1497123 w 5410020"/>
              <a:gd name="connsiteY2747" fmla="*/ 385764 h 1838326"/>
              <a:gd name="connsiteX2748" fmla="*/ 1475758 w 5410020"/>
              <a:gd name="connsiteY2748" fmla="*/ 370079 h 1838326"/>
              <a:gd name="connsiteX2749" fmla="*/ 1508434 w 5410020"/>
              <a:gd name="connsiteY2749" fmla="*/ 355601 h 1838326"/>
              <a:gd name="connsiteX2750" fmla="*/ 1441759 w 5410020"/>
              <a:gd name="connsiteY2750" fmla="*/ 355601 h 1838326"/>
              <a:gd name="connsiteX2751" fmla="*/ 1463124 w 5410020"/>
              <a:gd name="connsiteY2751" fmla="*/ 370079 h 1838326"/>
              <a:gd name="connsiteX2752" fmla="*/ 1429192 w 5410020"/>
              <a:gd name="connsiteY2752" fmla="*/ 385764 h 1838326"/>
              <a:gd name="connsiteX2753" fmla="*/ 1407826 w 5410020"/>
              <a:gd name="connsiteY2753" fmla="*/ 370079 h 1838326"/>
              <a:gd name="connsiteX2754" fmla="*/ 1441759 w 5410020"/>
              <a:gd name="connsiteY2754" fmla="*/ 355601 h 1838326"/>
              <a:gd name="connsiteX2755" fmla="*/ 1375084 w 5410020"/>
              <a:gd name="connsiteY2755" fmla="*/ 355601 h 1838326"/>
              <a:gd name="connsiteX2756" fmla="*/ 1396449 w 5410020"/>
              <a:gd name="connsiteY2756" fmla="*/ 370079 h 1838326"/>
              <a:gd name="connsiteX2757" fmla="*/ 1362517 w 5410020"/>
              <a:gd name="connsiteY2757" fmla="*/ 385764 h 1838326"/>
              <a:gd name="connsiteX2758" fmla="*/ 1341151 w 5410020"/>
              <a:gd name="connsiteY2758" fmla="*/ 370079 h 1838326"/>
              <a:gd name="connsiteX2759" fmla="*/ 1375084 w 5410020"/>
              <a:gd name="connsiteY2759" fmla="*/ 355601 h 1838326"/>
              <a:gd name="connsiteX2760" fmla="*/ 1308282 w 5410020"/>
              <a:gd name="connsiteY2760" fmla="*/ 355601 h 1838326"/>
              <a:gd name="connsiteX2761" fmla="*/ 1329762 w 5410020"/>
              <a:gd name="connsiteY2761" fmla="*/ 370079 h 1838326"/>
              <a:gd name="connsiteX2762" fmla="*/ 1295646 w 5410020"/>
              <a:gd name="connsiteY2762" fmla="*/ 385764 h 1838326"/>
              <a:gd name="connsiteX2763" fmla="*/ 1274166 w 5410020"/>
              <a:gd name="connsiteY2763" fmla="*/ 370079 h 1838326"/>
              <a:gd name="connsiteX2764" fmla="*/ 1308282 w 5410020"/>
              <a:gd name="connsiteY2764" fmla="*/ 355601 h 1838326"/>
              <a:gd name="connsiteX2765" fmla="*/ 1241607 w 5410020"/>
              <a:gd name="connsiteY2765" fmla="*/ 355601 h 1838326"/>
              <a:gd name="connsiteX2766" fmla="*/ 1261823 w 5410020"/>
              <a:gd name="connsiteY2766" fmla="*/ 370079 h 1838326"/>
              <a:gd name="connsiteX2767" fmla="*/ 1227708 w 5410020"/>
              <a:gd name="connsiteY2767" fmla="*/ 385764 h 1838326"/>
              <a:gd name="connsiteX2768" fmla="*/ 1207491 w 5410020"/>
              <a:gd name="connsiteY2768" fmla="*/ 370079 h 1838326"/>
              <a:gd name="connsiteX2769" fmla="*/ 1241607 w 5410020"/>
              <a:gd name="connsiteY2769" fmla="*/ 355601 h 1838326"/>
              <a:gd name="connsiteX2770" fmla="*/ 1174932 w 5410020"/>
              <a:gd name="connsiteY2770" fmla="*/ 355601 h 1838326"/>
              <a:gd name="connsiteX2771" fmla="*/ 1195148 w 5410020"/>
              <a:gd name="connsiteY2771" fmla="*/ 370079 h 1838326"/>
              <a:gd name="connsiteX2772" fmla="*/ 1161033 w 5410020"/>
              <a:gd name="connsiteY2772" fmla="*/ 385764 h 1838326"/>
              <a:gd name="connsiteX2773" fmla="*/ 1140816 w 5410020"/>
              <a:gd name="connsiteY2773" fmla="*/ 370079 h 1838326"/>
              <a:gd name="connsiteX2774" fmla="*/ 1174932 w 5410020"/>
              <a:gd name="connsiteY2774" fmla="*/ 355601 h 1838326"/>
              <a:gd name="connsiteX2775" fmla="*/ 1108133 w 5410020"/>
              <a:gd name="connsiteY2775" fmla="*/ 355601 h 1838326"/>
              <a:gd name="connsiteX2776" fmla="*/ 1128453 w 5410020"/>
              <a:gd name="connsiteY2776" fmla="*/ 370079 h 1838326"/>
              <a:gd name="connsiteX2777" fmla="*/ 1092893 w 5410020"/>
              <a:gd name="connsiteY2777" fmla="*/ 385764 h 1838326"/>
              <a:gd name="connsiteX2778" fmla="*/ 1073843 w 5410020"/>
              <a:gd name="connsiteY2778" fmla="*/ 370079 h 1838326"/>
              <a:gd name="connsiteX2779" fmla="*/ 1108133 w 5410020"/>
              <a:gd name="connsiteY2779" fmla="*/ 355601 h 1838326"/>
              <a:gd name="connsiteX2780" fmla="*/ 1042728 w 5410020"/>
              <a:gd name="connsiteY2780" fmla="*/ 355601 h 1838326"/>
              <a:gd name="connsiteX2781" fmla="*/ 1061778 w 5410020"/>
              <a:gd name="connsiteY2781" fmla="*/ 370079 h 1838326"/>
              <a:gd name="connsiteX2782" fmla="*/ 1026218 w 5410020"/>
              <a:gd name="connsiteY2782" fmla="*/ 385764 h 1838326"/>
              <a:gd name="connsiteX2783" fmla="*/ 1007168 w 5410020"/>
              <a:gd name="connsiteY2783" fmla="*/ 370079 h 1838326"/>
              <a:gd name="connsiteX2784" fmla="*/ 1042728 w 5410020"/>
              <a:gd name="connsiteY2784" fmla="*/ 355601 h 1838326"/>
              <a:gd name="connsiteX2785" fmla="*/ 976625 w 5410020"/>
              <a:gd name="connsiteY2785" fmla="*/ 355601 h 1838326"/>
              <a:gd name="connsiteX2786" fmla="*/ 995199 w 5410020"/>
              <a:gd name="connsiteY2786" fmla="*/ 370079 h 1838326"/>
              <a:gd name="connsiteX2787" fmla="*/ 960528 w 5410020"/>
              <a:gd name="connsiteY2787" fmla="*/ 385764 h 1838326"/>
              <a:gd name="connsiteX2788" fmla="*/ 941954 w 5410020"/>
              <a:gd name="connsiteY2788" fmla="*/ 370079 h 1838326"/>
              <a:gd name="connsiteX2789" fmla="*/ 976625 w 5410020"/>
              <a:gd name="connsiteY2789" fmla="*/ 355601 h 1838326"/>
              <a:gd name="connsiteX2790" fmla="*/ 843369 w 5410020"/>
              <a:gd name="connsiteY2790" fmla="*/ 355601 h 1838326"/>
              <a:gd name="connsiteX2791" fmla="*/ 862144 w 5410020"/>
              <a:gd name="connsiteY2791" fmla="*/ 370079 h 1838326"/>
              <a:gd name="connsiteX2792" fmla="*/ 825845 w 5410020"/>
              <a:gd name="connsiteY2792" fmla="*/ 385764 h 1838326"/>
              <a:gd name="connsiteX2793" fmla="*/ 807070 w 5410020"/>
              <a:gd name="connsiteY2793" fmla="*/ 370079 h 1838326"/>
              <a:gd name="connsiteX2794" fmla="*/ 843369 w 5410020"/>
              <a:gd name="connsiteY2794" fmla="*/ 355601 h 1838326"/>
              <a:gd name="connsiteX2795" fmla="*/ 4297926 w 5410020"/>
              <a:gd name="connsiteY2795" fmla="*/ 355600 h 1838326"/>
              <a:gd name="connsiteX2796" fmla="*/ 4334034 w 5410020"/>
              <a:gd name="connsiteY2796" fmla="*/ 370078 h 1838326"/>
              <a:gd name="connsiteX2797" fmla="*/ 4315357 w 5410020"/>
              <a:gd name="connsiteY2797" fmla="*/ 385763 h 1838326"/>
              <a:gd name="connsiteX2798" fmla="*/ 4279250 w 5410020"/>
              <a:gd name="connsiteY2798" fmla="*/ 370078 h 1838326"/>
              <a:gd name="connsiteX2799" fmla="*/ 4297926 w 5410020"/>
              <a:gd name="connsiteY2799" fmla="*/ 355600 h 1838326"/>
              <a:gd name="connsiteX2800" fmla="*/ 4231699 w 5410020"/>
              <a:gd name="connsiteY2800" fmla="*/ 355600 h 1838326"/>
              <a:gd name="connsiteX2801" fmla="*/ 4268529 w 5410020"/>
              <a:gd name="connsiteY2801" fmla="*/ 370078 h 1838326"/>
              <a:gd name="connsiteX2802" fmla="*/ 4249479 w 5410020"/>
              <a:gd name="connsiteY2802" fmla="*/ 385763 h 1838326"/>
              <a:gd name="connsiteX2803" fmla="*/ 4212649 w 5410020"/>
              <a:gd name="connsiteY2803" fmla="*/ 370078 h 1838326"/>
              <a:gd name="connsiteX2804" fmla="*/ 4231699 w 5410020"/>
              <a:gd name="connsiteY2804" fmla="*/ 355600 h 1838326"/>
              <a:gd name="connsiteX2805" fmla="*/ 3036206 w 5410020"/>
              <a:gd name="connsiteY2805" fmla="*/ 355600 h 1838326"/>
              <a:gd name="connsiteX2806" fmla="*/ 3064605 w 5410020"/>
              <a:gd name="connsiteY2806" fmla="*/ 370078 h 1838326"/>
              <a:gd name="connsiteX2807" fmla="*/ 3039910 w 5410020"/>
              <a:gd name="connsiteY2807" fmla="*/ 385763 h 1838326"/>
              <a:gd name="connsiteX2808" fmla="*/ 3011511 w 5410020"/>
              <a:gd name="connsiteY2808" fmla="*/ 370078 h 1838326"/>
              <a:gd name="connsiteX2809" fmla="*/ 3036206 w 5410020"/>
              <a:gd name="connsiteY2809" fmla="*/ 355600 h 1838326"/>
              <a:gd name="connsiteX2810" fmla="*/ 2969531 w 5410020"/>
              <a:gd name="connsiteY2810" fmla="*/ 355600 h 1838326"/>
              <a:gd name="connsiteX2811" fmla="*/ 2997930 w 5410020"/>
              <a:gd name="connsiteY2811" fmla="*/ 370078 h 1838326"/>
              <a:gd name="connsiteX2812" fmla="*/ 2973235 w 5410020"/>
              <a:gd name="connsiteY2812" fmla="*/ 385763 h 1838326"/>
              <a:gd name="connsiteX2813" fmla="*/ 2944836 w 5410020"/>
              <a:gd name="connsiteY2813" fmla="*/ 370078 h 1838326"/>
              <a:gd name="connsiteX2814" fmla="*/ 2969531 w 5410020"/>
              <a:gd name="connsiteY2814" fmla="*/ 355600 h 1838326"/>
              <a:gd name="connsiteX2815" fmla="*/ 2902856 w 5410020"/>
              <a:gd name="connsiteY2815" fmla="*/ 355600 h 1838326"/>
              <a:gd name="connsiteX2816" fmla="*/ 2931255 w 5410020"/>
              <a:gd name="connsiteY2816" fmla="*/ 370078 h 1838326"/>
              <a:gd name="connsiteX2817" fmla="*/ 2906560 w 5410020"/>
              <a:gd name="connsiteY2817" fmla="*/ 385763 h 1838326"/>
              <a:gd name="connsiteX2818" fmla="*/ 2876926 w 5410020"/>
              <a:gd name="connsiteY2818" fmla="*/ 370078 h 1838326"/>
              <a:gd name="connsiteX2819" fmla="*/ 2902856 w 5410020"/>
              <a:gd name="connsiteY2819" fmla="*/ 355600 h 1838326"/>
              <a:gd name="connsiteX2820" fmla="*/ 2836770 w 5410020"/>
              <a:gd name="connsiteY2820" fmla="*/ 355600 h 1838326"/>
              <a:gd name="connsiteX2821" fmla="*/ 2865814 w 5410020"/>
              <a:gd name="connsiteY2821" fmla="*/ 370078 h 1838326"/>
              <a:gd name="connsiteX2822" fmla="*/ 2839296 w 5410020"/>
              <a:gd name="connsiteY2822" fmla="*/ 385763 h 1838326"/>
              <a:gd name="connsiteX2823" fmla="*/ 2810251 w 5410020"/>
              <a:gd name="connsiteY2823" fmla="*/ 370078 h 1838326"/>
              <a:gd name="connsiteX2824" fmla="*/ 2836770 w 5410020"/>
              <a:gd name="connsiteY2824" fmla="*/ 355600 h 1838326"/>
              <a:gd name="connsiteX2825" fmla="*/ 2770095 w 5410020"/>
              <a:gd name="connsiteY2825" fmla="*/ 355600 h 1838326"/>
              <a:gd name="connsiteX2826" fmla="*/ 2799139 w 5410020"/>
              <a:gd name="connsiteY2826" fmla="*/ 370078 h 1838326"/>
              <a:gd name="connsiteX2827" fmla="*/ 2772621 w 5410020"/>
              <a:gd name="connsiteY2827" fmla="*/ 385763 h 1838326"/>
              <a:gd name="connsiteX2828" fmla="*/ 2743576 w 5410020"/>
              <a:gd name="connsiteY2828" fmla="*/ 370078 h 1838326"/>
              <a:gd name="connsiteX2829" fmla="*/ 2770095 w 5410020"/>
              <a:gd name="connsiteY2829" fmla="*/ 355600 h 1838326"/>
              <a:gd name="connsiteX2830" fmla="*/ 2703420 w 5410020"/>
              <a:gd name="connsiteY2830" fmla="*/ 355600 h 1838326"/>
              <a:gd name="connsiteX2831" fmla="*/ 2731201 w 5410020"/>
              <a:gd name="connsiteY2831" fmla="*/ 370078 h 1838326"/>
              <a:gd name="connsiteX2832" fmla="*/ 2704683 w 5410020"/>
              <a:gd name="connsiteY2832" fmla="*/ 385763 h 1838326"/>
              <a:gd name="connsiteX2833" fmla="*/ 2676901 w 5410020"/>
              <a:gd name="connsiteY2833" fmla="*/ 370078 h 1838326"/>
              <a:gd name="connsiteX2834" fmla="*/ 2703420 w 5410020"/>
              <a:gd name="connsiteY2834" fmla="*/ 355600 h 1838326"/>
              <a:gd name="connsiteX2835" fmla="*/ 2636745 w 5410020"/>
              <a:gd name="connsiteY2835" fmla="*/ 355600 h 1838326"/>
              <a:gd name="connsiteX2836" fmla="*/ 2664526 w 5410020"/>
              <a:gd name="connsiteY2836" fmla="*/ 370078 h 1838326"/>
              <a:gd name="connsiteX2837" fmla="*/ 2638008 w 5410020"/>
              <a:gd name="connsiteY2837" fmla="*/ 385763 h 1838326"/>
              <a:gd name="connsiteX2838" fmla="*/ 2610226 w 5410020"/>
              <a:gd name="connsiteY2838" fmla="*/ 370078 h 1838326"/>
              <a:gd name="connsiteX2839" fmla="*/ 2636745 w 5410020"/>
              <a:gd name="connsiteY2839" fmla="*/ 355600 h 1838326"/>
              <a:gd name="connsiteX2840" fmla="*/ 2571166 w 5410020"/>
              <a:gd name="connsiteY2840" fmla="*/ 355600 h 1838326"/>
              <a:gd name="connsiteX2841" fmla="*/ 2597526 w 5410020"/>
              <a:gd name="connsiteY2841" fmla="*/ 370078 h 1838326"/>
              <a:gd name="connsiteX2842" fmla="*/ 2569911 w 5410020"/>
              <a:gd name="connsiteY2842" fmla="*/ 385763 h 1838326"/>
              <a:gd name="connsiteX2843" fmla="*/ 2543551 w 5410020"/>
              <a:gd name="connsiteY2843" fmla="*/ 370078 h 1838326"/>
              <a:gd name="connsiteX2844" fmla="*/ 2571166 w 5410020"/>
              <a:gd name="connsiteY2844" fmla="*/ 355600 h 1838326"/>
              <a:gd name="connsiteX2845" fmla="*/ 2504334 w 5410020"/>
              <a:gd name="connsiteY2845" fmla="*/ 355600 h 1838326"/>
              <a:gd name="connsiteX2846" fmla="*/ 2530852 w 5410020"/>
              <a:gd name="connsiteY2846" fmla="*/ 370078 h 1838326"/>
              <a:gd name="connsiteX2847" fmla="*/ 2503071 w 5410020"/>
              <a:gd name="connsiteY2847" fmla="*/ 385763 h 1838326"/>
              <a:gd name="connsiteX2848" fmla="*/ 2476552 w 5410020"/>
              <a:gd name="connsiteY2848" fmla="*/ 370078 h 1838326"/>
              <a:gd name="connsiteX2849" fmla="*/ 2504334 w 5410020"/>
              <a:gd name="connsiteY2849" fmla="*/ 355600 h 1838326"/>
              <a:gd name="connsiteX2850" fmla="*/ 2437659 w 5410020"/>
              <a:gd name="connsiteY2850" fmla="*/ 355600 h 1838326"/>
              <a:gd name="connsiteX2851" fmla="*/ 2464177 w 5410020"/>
              <a:gd name="connsiteY2851" fmla="*/ 370078 h 1838326"/>
              <a:gd name="connsiteX2852" fmla="*/ 2436396 w 5410020"/>
              <a:gd name="connsiteY2852" fmla="*/ 385763 h 1838326"/>
              <a:gd name="connsiteX2853" fmla="*/ 2409877 w 5410020"/>
              <a:gd name="connsiteY2853" fmla="*/ 370078 h 1838326"/>
              <a:gd name="connsiteX2854" fmla="*/ 2437659 w 5410020"/>
              <a:gd name="connsiteY2854" fmla="*/ 355600 h 1838326"/>
              <a:gd name="connsiteX2855" fmla="*/ 2370984 w 5410020"/>
              <a:gd name="connsiteY2855" fmla="*/ 355600 h 1838326"/>
              <a:gd name="connsiteX2856" fmla="*/ 2397502 w 5410020"/>
              <a:gd name="connsiteY2856" fmla="*/ 370078 h 1838326"/>
              <a:gd name="connsiteX2857" fmla="*/ 2368458 w 5410020"/>
              <a:gd name="connsiteY2857" fmla="*/ 385763 h 1838326"/>
              <a:gd name="connsiteX2858" fmla="*/ 2341939 w 5410020"/>
              <a:gd name="connsiteY2858" fmla="*/ 370078 h 1838326"/>
              <a:gd name="connsiteX2859" fmla="*/ 2370984 w 5410020"/>
              <a:gd name="connsiteY2859" fmla="*/ 355600 h 1838326"/>
              <a:gd name="connsiteX2860" fmla="*/ 909950 w 5410020"/>
              <a:gd name="connsiteY2860" fmla="*/ 355600 h 1838326"/>
              <a:gd name="connsiteX2861" fmla="*/ 928524 w 5410020"/>
              <a:gd name="connsiteY2861" fmla="*/ 370078 h 1838326"/>
              <a:gd name="connsiteX2862" fmla="*/ 892615 w 5410020"/>
              <a:gd name="connsiteY2862" fmla="*/ 385763 h 1838326"/>
              <a:gd name="connsiteX2863" fmla="*/ 874041 w 5410020"/>
              <a:gd name="connsiteY2863" fmla="*/ 370078 h 1838326"/>
              <a:gd name="connsiteX2864" fmla="*/ 909950 w 5410020"/>
              <a:gd name="connsiteY2864" fmla="*/ 355600 h 1838326"/>
              <a:gd name="connsiteX2865" fmla="*/ 776694 w 5410020"/>
              <a:gd name="connsiteY2865" fmla="*/ 355600 h 1838326"/>
              <a:gd name="connsiteX2866" fmla="*/ 795469 w 5410020"/>
              <a:gd name="connsiteY2866" fmla="*/ 370078 h 1838326"/>
              <a:gd name="connsiteX2867" fmla="*/ 757918 w 5410020"/>
              <a:gd name="connsiteY2867" fmla="*/ 385763 h 1838326"/>
              <a:gd name="connsiteX2868" fmla="*/ 740395 w 5410020"/>
              <a:gd name="connsiteY2868" fmla="*/ 370078 h 1838326"/>
              <a:gd name="connsiteX2869" fmla="*/ 776694 w 5410020"/>
              <a:gd name="connsiteY2869" fmla="*/ 355600 h 1838326"/>
              <a:gd name="connsiteX2870" fmla="*/ 710019 w 5410020"/>
              <a:gd name="connsiteY2870" fmla="*/ 355600 h 1838326"/>
              <a:gd name="connsiteX2871" fmla="*/ 727542 w 5410020"/>
              <a:gd name="connsiteY2871" fmla="*/ 370078 h 1838326"/>
              <a:gd name="connsiteX2872" fmla="*/ 691243 w 5410020"/>
              <a:gd name="connsiteY2872" fmla="*/ 385763 h 1838326"/>
              <a:gd name="connsiteX2873" fmla="*/ 673720 w 5410020"/>
              <a:gd name="connsiteY2873" fmla="*/ 370078 h 1838326"/>
              <a:gd name="connsiteX2874" fmla="*/ 710019 w 5410020"/>
              <a:gd name="connsiteY2874" fmla="*/ 355600 h 1838326"/>
              <a:gd name="connsiteX2875" fmla="*/ 643224 w 5410020"/>
              <a:gd name="connsiteY2875" fmla="*/ 355600 h 1838326"/>
              <a:gd name="connsiteX2876" fmla="*/ 660836 w 5410020"/>
              <a:gd name="connsiteY2876" fmla="*/ 370078 h 1838326"/>
              <a:gd name="connsiteX2877" fmla="*/ 624353 w 5410020"/>
              <a:gd name="connsiteY2877" fmla="*/ 385763 h 1838326"/>
              <a:gd name="connsiteX2878" fmla="*/ 606741 w 5410020"/>
              <a:gd name="connsiteY2878" fmla="*/ 370078 h 1838326"/>
              <a:gd name="connsiteX2879" fmla="*/ 643224 w 5410020"/>
              <a:gd name="connsiteY2879" fmla="*/ 355600 h 1838326"/>
              <a:gd name="connsiteX2880" fmla="*/ 4407582 w 5410020"/>
              <a:gd name="connsiteY2880" fmla="*/ 319088 h 1838326"/>
              <a:gd name="connsiteX2881" fmla="*/ 4443881 w 5410020"/>
              <a:gd name="connsiteY2881" fmla="*/ 334170 h 1838326"/>
              <a:gd name="connsiteX2882" fmla="*/ 4426357 w 5410020"/>
              <a:gd name="connsiteY2882" fmla="*/ 349251 h 1838326"/>
              <a:gd name="connsiteX2883" fmla="*/ 4390058 w 5410020"/>
              <a:gd name="connsiteY2883" fmla="*/ 334170 h 1838326"/>
              <a:gd name="connsiteX2884" fmla="*/ 4407582 w 5410020"/>
              <a:gd name="connsiteY2884" fmla="*/ 319088 h 1838326"/>
              <a:gd name="connsiteX2885" fmla="*/ 4342375 w 5410020"/>
              <a:gd name="connsiteY2885" fmla="*/ 319088 h 1838326"/>
              <a:gd name="connsiteX2886" fmla="*/ 4378483 w 5410020"/>
              <a:gd name="connsiteY2886" fmla="*/ 334170 h 1838326"/>
              <a:gd name="connsiteX2887" fmla="*/ 4361051 w 5410020"/>
              <a:gd name="connsiteY2887" fmla="*/ 349251 h 1838326"/>
              <a:gd name="connsiteX2888" fmla="*/ 4324944 w 5410020"/>
              <a:gd name="connsiteY2888" fmla="*/ 334170 h 1838326"/>
              <a:gd name="connsiteX2889" fmla="*/ 4342375 w 5410020"/>
              <a:gd name="connsiteY2889" fmla="*/ 319088 h 1838326"/>
              <a:gd name="connsiteX2890" fmla="*/ 4276148 w 5410020"/>
              <a:gd name="connsiteY2890" fmla="*/ 319088 h 1838326"/>
              <a:gd name="connsiteX2891" fmla="*/ 4311708 w 5410020"/>
              <a:gd name="connsiteY2891" fmla="*/ 334170 h 1838326"/>
              <a:gd name="connsiteX2892" fmla="*/ 4293928 w 5410020"/>
              <a:gd name="connsiteY2892" fmla="*/ 349251 h 1838326"/>
              <a:gd name="connsiteX2893" fmla="*/ 4258368 w 5410020"/>
              <a:gd name="connsiteY2893" fmla="*/ 334170 h 1838326"/>
              <a:gd name="connsiteX2894" fmla="*/ 4276148 w 5410020"/>
              <a:gd name="connsiteY2894" fmla="*/ 319088 h 1838326"/>
              <a:gd name="connsiteX2895" fmla="*/ 4211858 w 5410020"/>
              <a:gd name="connsiteY2895" fmla="*/ 319088 h 1838326"/>
              <a:gd name="connsiteX2896" fmla="*/ 4246721 w 5410020"/>
              <a:gd name="connsiteY2896" fmla="*/ 334170 h 1838326"/>
              <a:gd name="connsiteX2897" fmla="*/ 4228044 w 5410020"/>
              <a:gd name="connsiteY2897" fmla="*/ 349251 h 1838326"/>
              <a:gd name="connsiteX2898" fmla="*/ 4193182 w 5410020"/>
              <a:gd name="connsiteY2898" fmla="*/ 334170 h 1838326"/>
              <a:gd name="connsiteX2899" fmla="*/ 4211858 w 5410020"/>
              <a:gd name="connsiteY2899" fmla="*/ 319088 h 1838326"/>
              <a:gd name="connsiteX2900" fmla="*/ 4145656 w 5410020"/>
              <a:gd name="connsiteY2900" fmla="*/ 319088 h 1838326"/>
              <a:gd name="connsiteX2901" fmla="*/ 4179946 w 5410020"/>
              <a:gd name="connsiteY2901" fmla="*/ 334170 h 1838326"/>
              <a:gd name="connsiteX2902" fmla="*/ 4160896 w 5410020"/>
              <a:gd name="connsiteY2902" fmla="*/ 349251 h 1838326"/>
              <a:gd name="connsiteX2903" fmla="*/ 4126606 w 5410020"/>
              <a:gd name="connsiteY2903" fmla="*/ 334170 h 1838326"/>
              <a:gd name="connsiteX2904" fmla="*/ 4145656 w 5410020"/>
              <a:gd name="connsiteY2904" fmla="*/ 319088 h 1838326"/>
              <a:gd name="connsiteX2905" fmla="*/ 4079182 w 5410020"/>
              <a:gd name="connsiteY2905" fmla="*/ 319088 h 1838326"/>
              <a:gd name="connsiteX2906" fmla="*/ 4114561 w 5410020"/>
              <a:gd name="connsiteY2906" fmla="*/ 334170 h 1838326"/>
              <a:gd name="connsiteX2907" fmla="*/ 4095608 w 5410020"/>
              <a:gd name="connsiteY2907" fmla="*/ 349251 h 1838326"/>
              <a:gd name="connsiteX2908" fmla="*/ 4060229 w 5410020"/>
              <a:gd name="connsiteY2908" fmla="*/ 334170 h 1838326"/>
              <a:gd name="connsiteX2909" fmla="*/ 4079182 w 5410020"/>
              <a:gd name="connsiteY2909" fmla="*/ 319088 h 1838326"/>
              <a:gd name="connsiteX2910" fmla="*/ 4013893 w 5410020"/>
              <a:gd name="connsiteY2910" fmla="*/ 319088 h 1838326"/>
              <a:gd name="connsiteX2911" fmla="*/ 4048183 w 5410020"/>
              <a:gd name="connsiteY2911" fmla="*/ 334170 h 1838326"/>
              <a:gd name="connsiteX2912" fmla="*/ 4029133 w 5410020"/>
              <a:gd name="connsiteY2912" fmla="*/ 349251 h 1838326"/>
              <a:gd name="connsiteX2913" fmla="*/ 3994843 w 5410020"/>
              <a:gd name="connsiteY2913" fmla="*/ 334170 h 1838326"/>
              <a:gd name="connsiteX2914" fmla="*/ 4013893 w 5410020"/>
              <a:gd name="connsiteY2914" fmla="*/ 319088 h 1838326"/>
              <a:gd name="connsiteX2915" fmla="*/ 3948683 w 5410020"/>
              <a:gd name="connsiteY2915" fmla="*/ 319088 h 1838326"/>
              <a:gd name="connsiteX2916" fmla="*/ 3982799 w 5410020"/>
              <a:gd name="connsiteY2916" fmla="*/ 334170 h 1838326"/>
              <a:gd name="connsiteX2917" fmla="*/ 3962582 w 5410020"/>
              <a:gd name="connsiteY2917" fmla="*/ 349251 h 1838326"/>
              <a:gd name="connsiteX2918" fmla="*/ 3928467 w 5410020"/>
              <a:gd name="connsiteY2918" fmla="*/ 334170 h 1838326"/>
              <a:gd name="connsiteX2919" fmla="*/ 3948683 w 5410020"/>
              <a:gd name="connsiteY2919" fmla="*/ 319088 h 1838326"/>
              <a:gd name="connsiteX2920" fmla="*/ 3883595 w 5410020"/>
              <a:gd name="connsiteY2920" fmla="*/ 319088 h 1838326"/>
              <a:gd name="connsiteX2921" fmla="*/ 3917711 w 5410020"/>
              <a:gd name="connsiteY2921" fmla="*/ 334170 h 1838326"/>
              <a:gd name="connsiteX2922" fmla="*/ 3896231 w 5410020"/>
              <a:gd name="connsiteY2922" fmla="*/ 349251 h 1838326"/>
              <a:gd name="connsiteX2923" fmla="*/ 3863379 w 5410020"/>
              <a:gd name="connsiteY2923" fmla="*/ 334170 h 1838326"/>
              <a:gd name="connsiteX2924" fmla="*/ 3883595 w 5410020"/>
              <a:gd name="connsiteY2924" fmla="*/ 319088 h 1838326"/>
              <a:gd name="connsiteX2925" fmla="*/ 3818184 w 5410020"/>
              <a:gd name="connsiteY2925" fmla="*/ 319088 h 1838326"/>
              <a:gd name="connsiteX2926" fmla="*/ 3851036 w 5410020"/>
              <a:gd name="connsiteY2926" fmla="*/ 334170 h 1838326"/>
              <a:gd name="connsiteX2927" fmla="*/ 3830819 w 5410020"/>
              <a:gd name="connsiteY2927" fmla="*/ 349251 h 1838326"/>
              <a:gd name="connsiteX2928" fmla="*/ 3796704 w 5410020"/>
              <a:gd name="connsiteY2928" fmla="*/ 334170 h 1838326"/>
              <a:gd name="connsiteX2929" fmla="*/ 3818184 w 5410020"/>
              <a:gd name="connsiteY2929" fmla="*/ 319088 h 1838326"/>
              <a:gd name="connsiteX2930" fmla="*/ 3751705 w 5410020"/>
              <a:gd name="connsiteY2930" fmla="*/ 319088 h 1838326"/>
              <a:gd name="connsiteX2931" fmla="*/ 3785638 w 5410020"/>
              <a:gd name="connsiteY2931" fmla="*/ 334170 h 1838326"/>
              <a:gd name="connsiteX2932" fmla="*/ 3764273 w 5410020"/>
              <a:gd name="connsiteY2932" fmla="*/ 349251 h 1838326"/>
              <a:gd name="connsiteX2933" fmla="*/ 3731597 w 5410020"/>
              <a:gd name="connsiteY2933" fmla="*/ 334170 h 1838326"/>
              <a:gd name="connsiteX2934" fmla="*/ 3751705 w 5410020"/>
              <a:gd name="connsiteY2934" fmla="*/ 319088 h 1838326"/>
              <a:gd name="connsiteX2935" fmla="*/ 3686617 w 5410020"/>
              <a:gd name="connsiteY2935" fmla="*/ 319088 h 1838326"/>
              <a:gd name="connsiteX2936" fmla="*/ 3719293 w 5410020"/>
              <a:gd name="connsiteY2936" fmla="*/ 334170 h 1838326"/>
              <a:gd name="connsiteX2937" fmla="*/ 3697928 w 5410020"/>
              <a:gd name="connsiteY2937" fmla="*/ 349251 h 1838326"/>
              <a:gd name="connsiteX2938" fmla="*/ 3665252 w 5410020"/>
              <a:gd name="connsiteY2938" fmla="*/ 334170 h 1838326"/>
              <a:gd name="connsiteX2939" fmla="*/ 3686617 w 5410020"/>
              <a:gd name="connsiteY2939" fmla="*/ 319088 h 1838326"/>
              <a:gd name="connsiteX2940" fmla="*/ 3621199 w 5410020"/>
              <a:gd name="connsiteY2940" fmla="*/ 319088 h 1838326"/>
              <a:gd name="connsiteX2941" fmla="*/ 3653875 w 5410020"/>
              <a:gd name="connsiteY2941" fmla="*/ 334170 h 1838326"/>
              <a:gd name="connsiteX2942" fmla="*/ 3631253 w 5410020"/>
              <a:gd name="connsiteY2942" fmla="*/ 349251 h 1838326"/>
              <a:gd name="connsiteX2943" fmla="*/ 3599834 w 5410020"/>
              <a:gd name="connsiteY2943" fmla="*/ 334170 h 1838326"/>
              <a:gd name="connsiteX2944" fmla="*/ 3621199 w 5410020"/>
              <a:gd name="connsiteY2944" fmla="*/ 319088 h 1838326"/>
              <a:gd name="connsiteX2945" fmla="*/ 3555058 w 5410020"/>
              <a:gd name="connsiteY2945" fmla="*/ 319088 h 1838326"/>
              <a:gd name="connsiteX2946" fmla="*/ 3587146 w 5410020"/>
              <a:gd name="connsiteY2946" fmla="*/ 334170 h 1838326"/>
              <a:gd name="connsiteX2947" fmla="*/ 3565327 w 5410020"/>
              <a:gd name="connsiteY2947" fmla="*/ 349251 h 1838326"/>
              <a:gd name="connsiteX2948" fmla="*/ 3531955 w 5410020"/>
              <a:gd name="connsiteY2948" fmla="*/ 334170 h 1838326"/>
              <a:gd name="connsiteX2949" fmla="*/ 3555058 w 5410020"/>
              <a:gd name="connsiteY2949" fmla="*/ 319088 h 1838326"/>
              <a:gd name="connsiteX2950" fmla="*/ 3489971 w 5410020"/>
              <a:gd name="connsiteY2950" fmla="*/ 319088 h 1838326"/>
              <a:gd name="connsiteX2951" fmla="*/ 3522059 w 5410020"/>
              <a:gd name="connsiteY2951" fmla="*/ 334170 h 1838326"/>
              <a:gd name="connsiteX2952" fmla="*/ 3498956 w 5410020"/>
              <a:gd name="connsiteY2952" fmla="*/ 349251 h 1838326"/>
              <a:gd name="connsiteX2953" fmla="*/ 3466868 w 5410020"/>
              <a:gd name="connsiteY2953" fmla="*/ 334170 h 1838326"/>
              <a:gd name="connsiteX2954" fmla="*/ 3489971 w 5410020"/>
              <a:gd name="connsiteY2954" fmla="*/ 319088 h 1838326"/>
              <a:gd name="connsiteX2955" fmla="*/ 3423475 w 5410020"/>
              <a:gd name="connsiteY2955" fmla="*/ 319088 h 1838326"/>
              <a:gd name="connsiteX2956" fmla="*/ 3455397 w 5410020"/>
              <a:gd name="connsiteY2956" fmla="*/ 334170 h 1838326"/>
              <a:gd name="connsiteX2957" fmla="*/ 3432413 w 5410020"/>
              <a:gd name="connsiteY2957" fmla="*/ 349251 h 1838326"/>
              <a:gd name="connsiteX2958" fmla="*/ 3400490 w 5410020"/>
              <a:gd name="connsiteY2958" fmla="*/ 334170 h 1838326"/>
              <a:gd name="connsiteX2959" fmla="*/ 3423475 w 5410020"/>
              <a:gd name="connsiteY2959" fmla="*/ 319088 h 1838326"/>
              <a:gd name="connsiteX2960" fmla="*/ 3357533 w 5410020"/>
              <a:gd name="connsiteY2960" fmla="*/ 319088 h 1838326"/>
              <a:gd name="connsiteX2961" fmla="*/ 3388777 w 5410020"/>
              <a:gd name="connsiteY2961" fmla="*/ 334170 h 1838326"/>
              <a:gd name="connsiteX2962" fmla="*/ 3365032 w 5410020"/>
              <a:gd name="connsiteY2962" fmla="*/ 349251 h 1838326"/>
              <a:gd name="connsiteX2963" fmla="*/ 3335038 w 5410020"/>
              <a:gd name="connsiteY2963" fmla="*/ 334170 h 1838326"/>
              <a:gd name="connsiteX2964" fmla="*/ 3357533 w 5410020"/>
              <a:gd name="connsiteY2964" fmla="*/ 319088 h 1838326"/>
              <a:gd name="connsiteX2965" fmla="*/ 3292299 w 5410020"/>
              <a:gd name="connsiteY2965" fmla="*/ 319088 h 1838326"/>
              <a:gd name="connsiteX2966" fmla="*/ 3322116 w 5410020"/>
              <a:gd name="connsiteY2966" fmla="*/ 334170 h 1838326"/>
              <a:gd name="connsiteX2967" fmla="*/ 3299753 w 5410020"/>
              <a:gd name="connsiteY2967" fmla="*/ 349251 h 1838326"/>
              <a:gd name="connsiteX2968" fmla="*/ 3268694 w 5410020"/>
              <a:gd name="connsiteY2968" fmla="*/ 334170 h 1838326"/>
              <a:gd name="connsiteX2969" fmla="*/ 3292299 w 5410020"/>
              <a:gd name="connsiteY2969" fmla="*/ 319088 h 1838326"/>
              <a:gd name="connsiteX2970" fmla="*/ 3226866 w 5410020"/>
              <a:gd name="connsiteY2970" fmla="*/ 319088 h 1838326"/>
              <a:gd name="connsiteX2971" fmla="*/ 3256684 w 5410020"/>
              <a:gd name="connsiteY2971" fmla="*/ 334170 h 1838326"/>
              <a:gd name="connsiteX2972" fmla="*/ 3233078 w 5410020"/>
              <a:gd name="connsiteY2972" fmla="*/ 349251 h 1838326"/>
              <a:gd name="connsiteX2973" fmla="*/ 3203261 w 5410020"/>
              <a:gd name="connsiteY2973" fmla="*/ 334170 h 1838326"/>
              <a:gd name="connsiteX2974" fmla="*/ 3226866 w 5410020"/>
              <a:gd name="connsiteY2974" fmla="*/ 319088 h 1838326"/>
              <a:gd name="connsiteX2975" fmla="*/ 3160536 w 5410020"/>
              <a:gd name="connsiteY2975" fmla="*/ 319088 h 1838326"/>
              <a:gd name="connsiteX2976" fmla="*/ 3190353 w 5410020"/>
              <a:gd name="connsiteY2976" fmla="*/ 334170 h 1838326"/>
              <a:gd name="connsiteX2977" fmla="*/ 3166748 w 5410020"/>
              <a:gd name="connsiteY2977" fmla="*/ 349251 h 1838326"/>
              <a:gd name="connsiteX2978" fmla="*/ 3136931 w 5410020"/>
              <a:gd name="connsiteY2978" fmla="*/ 334170 h 1838326"/>
              <a:gd name="connsiteX2979" fmla="*/ 3160536 w 5410020"/>
              <a:gd name="connsiteY2979" fmla="*/ 319088 h 1838326"/>
              <a:gd name="connsiteX2980" fmla="*/ 3095296 w 5410020"/>
              <a:gd name="connsiteY2980" fmla="*/ 319088 h 1838326"/>
              <a:gd name="connsiteX2981" fmla="*/ 3124930 w 5410020"/>
              <a:gd name="connsiteY2981" fmla="*/ 334170 h 1838326"/>
              <a:gd name="connsiteX2982" fmla="*/ 3100235 w 5410020"/>
              <a:gd name="connsiteY2982" fmla="*/ 349251 h 1838326"/>
              <a:gd name="connsiteX2983" fmla="*/ 3071836 w 5410020"/>
              <a:gd name="connsiteY2983" fmla="*/ 334170 h 1838326"/>
              <a:gd name="connsiteX2984" fmla="*/ 3095296 w 5410020"/>
              <a:gd name="connsiteY2984" fmla="*/ 319088 h 1838326"/>
              <a:gd name="connsiteX2985" fmla="*/ 3030047 w 5410020"/>
              <a:gd name="connsiteY2985" fmla="*/ 319088 h 1838326"/>
              <a:gd name="connsiteX2986" fmla="*/ 3058262 w 5410020"/>
              <a:gd name="connsiteY2986" fmla="*/ 334170 h 1838326"/>
              <a:gd name="connsiteX2987" fmla="*/ 3034954 w 5410020"/>
              <a:gd name="connsiteY2987" fmla="*/ 349251 h 1838326"/>
              <a:gd name="connsiteX2988" fmla="*/ 3005513 w 5410020"/>
              <a:gd name="connsiteY2988" fmla="*/ 334170 h 1838326"/>
              <a:gd name="connsiteX2989" fmla="*/ 3030047 w 5410020"/>
              <a:gd name="connsiteY2989" fmla="*/ 319088 h 1838326"/>
              <a:gd name="connsiteX2990" fmla="*/ 2964769 w 5410020"/>
              <a:gd name="connsiteY2990" fmla="*/ 319088 h 1838326"/>
              <a:gd name="connsiteX2991" fmla="*/ 2993168 w 5410020"/>
              <a:gd name="connsiteY2991" fmla="*/ 334170 h 1838326"/>
              <a:gd name="connsiteX2992" fmla="*/ 2968473 w 5410020"/>
              <a:gd name="connsiteY2992" fmla="*/ 349251 h 1838326"/>
              <a:gd name="connsiteX2993" fmla="*/ 2940074 w 5410020"/>
              <a:gd name="connsiteY2993" fmla="*/ 334170 h 1838326"/>
              <a:gd name="connsiteX2994" fmla="*/ 2964769 w 5410020"/>
              <a:gd name="connsiteY2994" fmla="*/ 319088 h 1838326"/>
              <a:gd name="connsiteX2995" fmla="*/ 2898683 w 5410020"/>
              <a:gd name="connsiteY2995" fmla="*/ 319088 h 1838326"/>
              <a:gd name="connsiteX2996" fmla="*/ 2926464 w 5410020"/>
              <a:gd name="connsiteY2996" fmla="*/ 334170 h 1838326"/>
              <a:gd name="connsiteX2997" fmla="*/ 2901209 w 5410020"/>
              <a:gd name="connsiteY2997" fmla="*/ 349251 h 1838326"/>
              <a:gd name="connsiteX2998" fmla="*/ 2873427 w 5410020"/>
              <a:gd name="connsiteY2998" fmla="*/ 334170 h 1838326"/>
              <a:gd name="connsiteX2999" fmla="*/ 2898683 w 5410020"/>
              <a:gd name="connsiteY2999" fmla="*/ 319088 h 1838326"/>
              <a:gd name="connsiteX3000" fmla="*/ 2832332 w 5410020"/>
              <a:gd name="connsiteY3000" fmla="*/ 319088 h 1838326"/>
              <a:gd name="connsiteX3001" fmla="*/ 2861376 w 5410020"/>
              <a:gd name="connsiteY3001" fmla="*/ 334170 h 1838326"/>
              <a:gd name="connsiteX3002" fmla="*/ 2836121 w 5410020"/>
              <a:gd name="connsiteY3002" fmla="*/ 349251 h 1838326"/>
              <a:gd name="connsiteX3003" fmla="*/ 2807076 w 5410020"/>
              <a:gd name="connsiteY3003" fmla="*/ 334170 h 1838326"/>
              <a:gd name="connsiteX3004" fmla="*/ 2832332 w 5410020"/>
              <a:gd name="connsiteY3004" fmla="*/ 319088 h 1838326"/>
              <a:gd name="connsiteX3005" fmla="*/ 2766920 w 5410020"/>
              <a:gd name="connsiteY3005" fmla="*/ 319088 h 1838326"/>
              <a:gd name="connsiteX3006" fmla="*/ 2794701 w 5410020"/>
              <a:gd name="connsiteY3006" fmla="*/ 334170 h 1838326"/>
              <a:gd name="connsiteX3007" fmla="*/ 2769446 w 5410020"/>
              <a:gd name="connsiteY3007" fmla="*/ 349251 h 1838326"/>
              <a:gd name="connsiteX3008" fmla="*/ 2741664 w 5410020"/>
              <a:gd name="connsiteY3008" fmla="*/ 334170 h 1838326"/>
              <a:gd name="connsiteX3009" fmla="*/ 2766920 w 5410020"/>
              <a:gd name="connsiteY3009" fmla="*/ 319088 h 1838326"/>
              <a:gd name="connsiteX3010" fmla="*/ 2701674 w 5410020"/>
              <a:gd name="connsiteY3010" fmla="*/ 319088 h 1838326"/>
              <a:gd name="connsiteX3011" fmla="*/ 2729289 w 5410020"/>
              <a:gd name="connsiteY3011" fmla="*/ 334170 h 1838326"/>
              <a:gd name="connsiteX3012" fmla="*/ 2702929 w 5410020"/>
              <a:gd name="connsiteY3012" fmla="*/ 349251 h 1838326"/>
              <a:gd name="connsiteX3013" fmla="*/ 2675314 w 5410020"/>
              <a:gd name="connsiteY3013" fmla="*/ 334170 h 1838326"/>
              <a:gd name="connsiteX3014" fmla="*/ 2701674 w 5410020"/>
              <a:gd name="connsiteY3014" fmla="*/ 319088 h 1838326"/>
              <a:gd name="connsiteX3015" fmla="*/ 2636586 w 5410020"/>
              <a:gd name="connsiteY3015" fmla="*/ 319088 h 1838326"/>
              <a:gd name="connsiteX3016" fmla="*/ 2662946 w 5410020"/>
              <a:gd name="connsiteY3016" fmla="*/ 334170 h 1838326"/>
              <a:gd name="connsiteX3017" fmla="*/ 2636586 w 5410020"/>
              <a:gd name="connsiteY3017" fmla="*/ 349251 h 1838326"/>
              <a:gd name="connsiteX3018" fmla="*/ 2610226 w 5410020"/>
              <a:gd name="connsiteY3018" fmla="*/ 334170 h 1838326"/>
              <a:gd name="connsiteX3019" fmla="*/ 2636586 w 5410020"/>
              <a:gd name="connsiteY3019" fmla="*/ 319088 h 1838326"/>
              <a:gd name="connsiteX3020" fmla="*/ 2570539 w 5410020"/>
              <a:gd name="connsiteY3020" fmla="*/ 319088 h 1838326"/>
              <a:gd name="connsiteX3021" fmla="*/ 2597527 w 5410020"/>
              <a:gd name="connsiteY3021" fmla="*/ 334170 h 1838326"/>
              <a:gd name="connsiteX3022" fmla="*/ 2570539 w 5410020"/>
              <a:gd name="connsiteY3022" fmla="*/ 349252 h 1838326"/>
              <a:gd name="connsiteX3023" fmla="*/ 2543551 w 5410020"/>
              <a:gd name="connsiteY3023" fmla="*/ 334170 h 1838326"/>
              <a:gd name="connsiteX3024" fmla="*/ 2570539 w 5410020"/>
              <a:gd name="connsiteY3024" fmla="*/ 319088 h 1838326"/>
              <a:gd name="connsiteX3025" fmla="*/ 2504658 w 5410020"/>
              <a:gd name="connsiteY3025" fmla="*/ 319088 h 1838326"/>
              <a:gd name="connsiteX3026" fmla="*/ 2531176 w 5410020"/>
              <a:gd name="connsiteY3026" fmla="*/ 334170 h 1838326"/>
              <a:gd name="connsiteX3027" fmla="*/ 2504658 w 5410020"/>
              <a:gd name="connsiteY3027" fmla="*/ 349251 h 1838326"/>
              <a:gd name="connsiteX3028" fmla="*/ 2478139 w 5410020"/>
              <a:gd name="connsiteY3028" fmla="*/ 334170 h 1838326"/>
              <a:gd name="connsiteX3029" fmla="*/ 2504658 w 5410020"/>
              <a:gd name="connsiteY3029" fmla="*/ 319088 h 1838326"/>
              <a:gd name="connsiteX3030" fmla="*/ 2439404 w 5410020"/>
              <a:gd name="connsiteY3030" fmla="*/ 319088 h 1838326"/>
              <a:gd name="connsiteX3031" fmla="*/ 2465764 w 5410020"/>
              <a:gd name="connsiteY3031" fmla="*/ 334170 h 1838326"/>
              <a:gd name="connsiteX3032" fmla="*/ 2438149 w 5410020"/>
              <a:gd name="connsiteY3032" fmla="*/ 349251 h 1838326"/>
              <a:gd name="connsiteX3033" fmla="*/ 2411789 w 5410020"/>
              <a:gd name="connsiteY3033" fmla="*/ 334170 h 1838326"/>
              <a:gd name="connsiteX3034" fmla="*/ 2439404 w 5410020"/>
              <a:gd name="connsiteY3034" fmla="*/ 319088 h 1838326"/>
              <a:gd name="connsiteX3035" fmla="*/ 2309070 w 5410020"/>
              <a:gd name="connsiteY3035" fmla="*/ 319088 h 1838326"/>
              <a:gd name="connsiteX3036" fmla="*/ 2334326 w 5410020"/>
              <a:gd name="connsiteY3036" fmla="*/ 334170 h 1838326"/>
              <a:gd name="connsiteX3037" fmla="*/ 2306545 w 5410020"/>
              <a:gd name="connsiteY3037" fmla="*/ 349251 h 1838326"/>
              <a:gd name="connsiteX3038" fmla="*/ 2280026 w 5410020"/>
              <a:gd name="connsiteY3038" fmla="*/ 334170 h 1838326"/>
              <a:gd name="connsiteX3039" fmla="*/ 2309070 w 5410020"/>
              <a:gd name="connsiteY3039" fmla="*/ 319088 h 1838326"/>
              <a:gd name="connsiteX3040" fmla="*/ 1456047 w 5410020"/>
              <a:gd name="connsiteY3040" fmla="*/ 319088 h 1838326"/>
              <a:gd name="connsiteX3041" fmla="*/ 1477412 w 5410020"/>
              <a:gd name="connsiteY3041" fmla="*/ 334170 h 1838326"/>
              <a:gd name="connsiteX3042" fmla="*/ 1444736 w 5410020"/>
              <a:gd name="connsiteY3042" fmla="*/ 349251 h 1838326"/>
              <a:gd name="connsiteX3043" fmla="*/ 1423371 w 5410020"/>
              <a:gd name="connsiteY3043" fmla="*/ 334170 h 1838326"/>
              <a:gd name="connsiteX3044" fmla="*/ 1456047 w 5410020"/>
              <a:gd name="connsiteY3044" fmla="*/ 319088 h 1838326"/>
              <a:gd name="connsiteX3045" fmla="*/ 1389372 w 5410020"/>
              <a:gd name="connsiteY3045" fmla="*/ 319088 h 1838326"/>
              <a:gd name="connsiteX3046" fmla="*/ 1409481 w 5410020"/>
              <a:gd name="connsiteY3046" fmla="*/ 334170 h 1838326"/>
              <a:gd name="connsiteX3047" fmla="*/ 1376805 w 5410020"/>
              <a:gd name="connsiteY3047" fmla="*/ 349251 h 1838326"/>
              <a:gd name="connsiteX3048" fmla="*/ 1356696 w 5410020"/>
              <a:gd name="connsiteY3048" fmla="*/ 334170 h 1838326"/>
              <a:gd name="connsiteX3049" fmla="*/ 1389372 w 5410020"/>
              <a:gd name="connsiteY3049" fmla="*/ 319088 h 1838326"/>
              <a:gd name="connsiteX3050" fmla="*/ 1322893 w 5410020"/>
              <a:gd name="connsiteY3050" fmla="*/ 319088 h 1838326"/>
              <a:gd name="connsiteX3051" fmla="*/ 1344373 w 5410020"/>
              <a:gd name="connsiteY3051" fmla="*/ 334170 h 1838326"/>
              <a:gd name="connsiteX3052" fmla="*/ 1310258 w 5410020"/>
              <a:gd name="connsiteY3052" fmla="*/ 349251 h 1838326"/>
              <a:gd name="connsiteX3053" fmla="*/ 1290041 w 5410020"/>
              <a:gd name="connsiteY3053" fmla="*/ 334170 h 1838326"/>
              <a:gd name="connsiteX3054" fmla="*/ 1322893 w 5410020"/>
              <a:gd name="connsiteY3054" fmla="*/ 319088 h 1838326"/>
              <a:gd name="connsiteX3055" fmla="*/ 1257609 w 5410020"/>
              <a:gd name="connsiteY3055" fmla="*/ 319088 h 1838326"/>
              <a:gd name="connsiteX3056" fmla="*/ 1277718 w 5410020"/>
              <a:gd name="connsiteY3056" fmla="*/ 334170 h 1838326"/>
              <a:gd name="connsiteX3057" fmla="*/ 1245042 w 5410020"/>
              <a:gd name="connsiteY3057" fmla="*/ 349251 h 1838326"/>
              <a:gd name="connsiteX3058" fmla="*/ 1224933 w 5410020"/>
              <a:gd name="connsiteY3058" fmla="*/ 334170 h 1838326"/>
              <a:gd name="connsiteX3059" fmla="*/ 1257609 w 5410020"/>
              <a:gd name="connsiteY3059" fmla="*/ 319088 h 1838326"/>
              <a:gd name="connsiteX3060" fmla="*/ 1192394 w 5410020"/>
              <a:gd name="connsiteY3060" fmla="*/ 319088 h 1838326"/>
              <a:gd name="connsiteX3061" fmla="*/ 1212610 w 5410020"/>
              <a:gd name="connsiteY3061" fmla="*/ 334170 h 1838326"/>
              <a:gd name="connsiteX3062" fmla="*/ 1178495 w 5410020"/>
              <a:gd name="connsiteY3062" fmla="*/ 349251 h 1838326"/>
              <a:gd name="connsiteX3063" fmla="*/ 1158278 w 5410020"/>
              <a:gd name="connsiteY3063" fmla="*/ 334170 h 1838326"/>
              <a:gd name="connsiteX3064" fmla="*/ 1192394 w 5410020"/>
              <a:gd name="connsiteY3064" fmla="*/ 319088 h 1838326"/>
              <a:gd name="connsiteX3065" fmla="*/ 1127183 w 5410020"/>
              <a:gd name="connsiteY3065" fmla="*/ 319088 h 1838326"/>
              <a:gd name="connsiteX3066" fmla="*/ 1146233 w 5410020"/>
              <a:gd name="connsiteY3066" fmla="*/ 334170 h 1838326"/>
              <a:gd name="connsiteX3067" fmla="*/ 1111943 w 5410020"/>
              <a:gd name="connsiteY3067" fmla="*/ 349251 h 1838326"/>
              <a:gd name="connsiteX3068" fmla="*/ 1092893 w 5410020"/>
              <a:gd name="connsiteY3068" fmla="*/ 334170 h 1838326"/>
              <a:gd name="connsiteX3069" fmla="*/ 1127183 w 5410020"/>
              <a:gd name="connsiteY3069" fmla="*/ 319088 h 1838326"/>
              <a:gd name="connsiteX3070" fmla="*/ 1061895 w 5410020"/>
              <a:gd name="connsiteY3070" fmla="*/ 319088 h 1838326"/>
              <a:gd name="connsiteX3071" fmla="*/ 1080848 w 5410020"/>
              <a:gd name="connsiteY3071" fmla="*/ 334170 h 1838326"/>
              <a:gd name="connsiteX3072" fmla="*/ 1045469 w 5410020"/>
              <a:gd name="connsiteY3072" fmla="*/ 349251 h 1838326"/>
              <a:gd name="connsiteX3073" fmla="*/ 1026516 w 5410020"/>
              <a:gd name="connsiteY3073" fmla="*/ 334170 h 1838326"/>
              <a:gd name="connsiteX3074" fmla="*/ 1061895 w 5410020"/>
              <a:gd name="connsiteY3074" fmla="*/ 319088 h 1838326"/>
              <a:gd name="connsiteX3075" fmla="*/ 995421 w 5410020"/>
              <a:gd name="connsiteY3075" fmla="*/ 319088 h 1838326"/>
              <a:gd name="connsiteX3076" fmla="*/ 1014471 w 5410020"/>
              <a:gd name="connsiteY3076" fmla="*/ 334170 h 1838326"/>
              <a:gd name="connsiteX3077" fmla="*/ 980181 w 5410020"/>
              <a:gd name="connsiteY3077" fmla="*/ 349251 h 1838326"/>
              <a:gd name="connsiteX3078" fmla="*/ 961131 w 5410020"/>
              <a:gd name="connsiteY3078" fmla="*/ 334170 h 1838326"/>
              <a:gd name="connsiteX3079" fmla="*/ 995421 w 5410020"/>
              <a:gd name="connsiteY3079" fmla="*/ 319088 h 1838326"/>
              <a:gd name="connsiteX3080" fmla="*/ 930215 w 5410020"/>
              <a:gd name="connsiteY3080" fmla="*/ 319088 h 1838326"/>
              <a:gd name="connsiteX3081" fmla="*/ 949359 w 5410020"/>
              <a:gd name="connsiteY3081" fmla="*/ 334170 h 1838326"/>
              <a:gd name="connsiteX3082" fmla="*/ 913624 w 5410020"/>
              <a:gd name="connsiteY3082" fmla="*/ 349251 h 1838326"/>
              <a:gd name="connsiteX3083" fmla="*/ 894481 w 5410020"/>
              <a:gd name="connsiteY3083" fmla="*/ 334170 h 1838326"/>
              <a:gd name="connsiteX3084" fmla="*/ 930215 w 5410020"/>
              <a:gd name="connsiteY3084" fmla="*/ 319088 h 1838326"/>
              <a:gd name="connsiteX3085" fmla="*/ 864928 w 5410020"/>
              <a:gd name="connsiteY3085" fmla="*/ 319088 h 1838326"/>
              <a:gd name="connsiteX3086" fmla="*/ 883978 w 5410020"/>
              <a:gd name="connsiteY3086" fmla="*/ 334170 h 1838326"/>
              <a:gd name="connsiteX3087" fmla="*/ 847148 w 5410020"/>
              <a:gd name="connsiteY3087" fmla="*/ 349251 h 1838326"/>
              <a:gd name="connsiteX3088" fmla="*/ 829368 w 5410020"/>
              <a:gd name="connsiteY3088" fmla="*/ 334170 h 1838326"/>
              <a:gd name="connsiteX3089" fmla="*/ 864928 w 5410020"/>
              <a:gd name="connsiteY3089" fmla="*/ 319088 h 1838326"/>
              <a:gd name="connsiteX3090" fmla="*/ 798701 w 5410020"/>
              <a:gd name="connsiteY3090" fmla="*/ 319088 h 1838326"/>
              <a:gd name="connsiteX3091" fmla="*/ 816132 w 5410020"/>
              <a:gd name="connsiteY3091" fmla="*/ 334170 h 1838326"/>
              <a:gd name="connsiteX3092" fmla="*/ 780025 w 5410020"/>
              <a:gd name="connsiteY3092" fmla="*/ 349251 h 1838326"/>
              <a:gd name="connsiteX3093" fmla="*/ 762593 w 5410020"/>
              <a:gd name="connsiteY3093" fmla="*/ 334170 h 1838326"/>
              <a:gd name="connsiteX3094" fmla="*/ 798701 w 5410020"/>
              <a:gd name="connsiteY3094" fmla="*/ 319088 h 1838326"/>
              <a:gd name="connsiteX3095" fmla="*/ 733614 w 5410020"/>
              <a:gd name="connsiteY3095" fmla="*/ 319088 h 1838326"/>
              <a:gd name="connsiteX3096" fmla="*/ 751045 w 5410020"/>
              <a:gd name="connsiteY3096" fmla="*/ 334170 h 1838326"/>
              <a:gd name="connsiteX3097" fmla="*/ 714938 w 5410020"/>
              <a:gd name="connsiteY3097" fmla="*/ 349251 h 1838326"/>
              <a:gd name="connsiteX3098" fmla="*/ 697506 w 5410020"/>
              <a:gd name="connsiteY3098" fmla="*/ 334170 h 1838326"/>
              <a:gd name="connsiteX3099" fmla="*/ 733614 w 5410020"/>
              <a:gd name="connsiteY3099" fmla="*/ 319088 h 1838326"/>
              <a:gd name="connsiteX3100" fmla="*/ 666939 w 5410020"/>
              <a:gd name="connsiteY3100" fmla="*/ 319088 h 1838326"/>
              <a:gd name="connsiteX3101" fmla="*/ 684370 w 5410020"/>
              <a:gd name="connsiteY3101" fmla="*/ 334170 h 1838326"/>
              <a:gd name="connsiteX3102" fmla="*/ 648263 w 5410020"/>
              <a:gd name="connsiteY3102" fmla="*/ 349251 h 1838326"/>
              <a:gd name="connsiteX3103" fmla="*/ 630831 w 5410020"/>
              <a:gd name="connsiteY3103" fmla="*/ 334170 h 1838326"/>
              <a:gd name="connsiteX3104" fmla="*/ 666939 w 5410020"/>
              <a:gd name="connsiteY3104" fmla="*/ 319088 h 1838326"/>
              <a:gd name="connsiteX3105" fmla="*/ 601733 w 5410020"/>
              <a:gd name="connsiteY3105" fmla="*/ 319088 h 1838326"/>
              <a:gd name="connsiteX3106" fmla="*/ 619257 w 5410020"/>
              <a:gd name="connsiteY3106" fmla="*/ 334170 h 1838326"/>
              <a:gd name="connsiteX3107" fmla="*/ 581706 w 5410020"/>
              <a:gd name="connsiteY3107" fmla="*/ 349251 h 1838326"/>
              <a:gd name="connsiteX3108" fmla="*/ 565434 w 5410020"/>
              <a:gd name="connsiteY3108" fmla="*/ 334170 h 1838326"/>
              <a:gd name="connsiteX3109" fmla="*/ 601733 w 5410020"/>
              <a:gd name="connsiteY3109" fmla="*/ 319088 h 1838326"/>
              <a:gd name="connsiteX3110" fmla="*/ 4644872 w 5410020"/>
              <a:gd name="connsiteY3110" fmla="*/ 282576 h 1838326"/>
              <a:gd name="connsiteX3111" fmla="*/ 4681883 w 5410020"/>
              <a:gd name="connsiteY3111" fmla="*/ 298313 h 1838326"/>
              <a:gd name="connsiteX3112" fmla="*/ 4666568 w 5410020"/>
              <a:gd name="connsiteY3112" fmla="*/ 312739 h 1838326"/>
              <a:gd name="connsiteX3113" fmla="*/ 4628281 w 5410020"/>
              <a:gd name="connsiteY3113" fmla="*/ 298313 h 1838326"/>
              <a:gd name="connsiteX3114" fmla="*/ 4644872 w 5410020"/>
              <a:gd name="connsiteY3114" fmla="*/ 282576 h 1838326"/>
              <a:gd name="connsiteX3115" fmla="*/ 4579255 w 5410020"/>
              <a:gd name="connsiteY3115" fmla="*/ 282576 h 1838326"/>
              <a:gd name="connsiteX3116" fmla="*/ 4616608 w 5410020"/>
              <a:gd name="connsiteY3116" fmla="*/ 298313 h 1838326"/>
              <a:gd name="connsiteX3117" fmla="*/ 4600422 w 5410020"/>
              <a:gd name="connsiteY3117" fmla="*/ 312739 h 1838326"/>
              <a:gd name="connsiteX3118" fmla="*/ 4563069 w 5410020"/>
              <a:gd name="connsiteY3118" fmla="*/ 298313 h 1838326"/>
              <a:gd name="connsiteX3119" fmla="*/ 4579255 w 5410020"/>
              <a:gd name="connsiteY3119" fmla="*/ 282576 h 1838326"/>
              <a:gd name="connsiteX3120" fmla="*/ 4385686 w 5410020"/>
              <a:gd name="connsiteY3120" fmla="*/ 282576 h 1838326"/>
              <a:gd name="connsiteX3121" fmla="*/ 4421246 w 5410020"/>
              <a:gd name="connsiteY3121" fmla="*/ 298313 h 1838326"/>
              <a:gd name="connsiteX3122" fmla="*/ 4403466 w 5410020"/>
              <a:gd name="connsiteY3122" fmla="*/ 312739 h 1838326"/>
              <a:gd name="connsiteX3123" fmla="*/ 4367906 w 5410020"/>
              <a:gd name="connsiteY3123" fmla="*/ 298313 h 1838326"/>
              <a:gd name="connsiteX3124" fmla="*/ 4385686 w 5410020"/>
              <a:gd name="connsiteY3124" fmla="*/ 282576 h 1838326"/>
              <a:gd name="connsiteX3125" fmla="*/ 4320598 w 5410020"/>
              <a:gd name="connsiteY3125" fmla="*/ 282576 h 1838326"/>
              <a:gd name="connsiteX3126" fmla="*/ 4356158 w 5410020"/>
              <a:gd name="connsiteY3126" fmla="*/ 298313 h 1838326"/>
              <a:gd name="connsiteX3127" fmla="*/ 4338378 w 5410020"/>
              <a:gd name="connsiteY3127" fmla="*/ 312739 h 1838326"/>
              <a:gd name="connsiteX3128" fmla="*/ 4302818 w 5410020"/>
              <a:gd name="connsiteY3128" fmla="*/ 298313 h 1838326"/>
              <a:gd name="connsiteX3129" fmla="*/ 4320598 w 5410020"/>
              <a:gd name="connsiteY3129" fmla="*/ 282576 h 1838326"/>
              <a:gd name="connsiteX3130" fmla="*/ 4256781 w 5410020"/>
              <a:gd name="connsiteY3130" fmla="*/ 282576 h 1838326"/>
              <a:gd name="connsiteX3131" fmla="*/ 4291071 w 5410020"/>
              <a:gd name="connsiteY3131" fmla="*/ 298313 h 1838326"/>
              <a:gd name="connsiteX3132" fmla="*/ 4273291 w 5410020"/>
              <a:gd name="connsiteY3132" fmla="*/ 312739 h 1838326"/>
              <a:gd name="connsiteX3133" fmla="*/ 4237731 w 5410020"/>
              <a:gd name="connsiteY3133" fmla="*/ 298313 h 1838326"/>
              <a:gd name="connsiteX3134" fmla="*/ 4256781 w 5410020"/>
              <a:gd name="connsiteY3134" fmla="*/ 282576 h 1838326"/>
              <a:gd name="connsiteX3135" fmla="*/ 4191311 w 5410020"/>
              <a:gd name="connsiteY3135" fmla="*/ 282576 h 1838326"/>
              <a:gd name="connsiteX3136" fmla="*/ 4225783 w 5410020"/>
              <a:gd name="connsiteY3136" fmla="*/ 298313 h 1838326"/>
              <a:gd name="connsiteX3137" fmla="*/ 4207316 w 5410020"/>
              <a:gd name="connsiteY3137" fmla="*/ 312739 h 1838326"/>
              <a:gd name="connsiteX3138" fmla="*/ 4172845 w 5410020"/>
              <a:gd name="connsiteY3138" fmla="*/ 298313 h 1838326"/>
              <a:gd name="connsiteX3139" fmla="*/ 4191311 w 5410020"/>
              <a:gd name="connsiteY3139" fmla="*/ 282576 h 1838326"/>
              <a:gd name="connsiteX3140" fmla="*/ 4125220 w 5410020"/>
              <a:gd name="connsiteY3140" fmla="*/ 282576 h 1838326"/>
              <a:gd name="connsiteX3141" fmla="*/ 4160599 w 5410020"/>
              <a:gd name="connsiteY3141" fmla="*/ 298313 h 1838326"/>
              <a:gd name="connsiteX3142" fmla="*/ 4141646 w 5410020"/>
              <a:gd name="connsiteY3142" fmla="*/ 312739 h 1838326"/>
              <a:gd name="connsiteX3143" fmla="*/ 4106267 w 5410020"/>
              <a:gd name="connsiteY3143" fmla="*/ 298313 h 1838326"/>
              <a:gd name="connsiteX3144" fmla="*/ 4125220 w 5410020"/>
              <a:gd name="connsiteY3144" fmla="*/ 282576 h 1838326"/>
              <a:gd name="connsiteX3145" fmla="*/ 4061395 w 5410020"/>
              <a:gd name="connsiteY3145" fmla="*/ 282576 h 1838326"/>
              <a:gd name="connsiteX3146" fmla="*/ 4095511 w 5410020"/>
              <a:gd name="connsiteY3146" fmla="*/ 298313 h 1838326"/>
              <a:gd name="connsiteX3147" fmla="*/ 4076558 w 5410020"/>
              <a:gd name="connsiteY3147" fmla="*/ 312739 h 1838326"/>
              <a:gd name="connsiteX3148" fmla="*/ 4042442 w 5410020"/>
              <a:gd name="connsiteY3148" fmla="*/ 298313 h 1838326"/>
              <a:gd name="connsiteX3149" fmla="*/ 4061395 w 5410020"/>
              <a:gd name="connsiteY3149" fmla="*/ 282576 h 1838326"/>
              <a:gd name="connsiteX3150" fmla="*/ 3996510 w 5410020"/>
              <a:gd name="connsiteY3150" fmla="*/ 282576 h 1838326"/>
              <a:gd name="connsiteX3151" fmla="*/ 4030443 w 5410020"/>
              <a:gd name="connsiteY3151" fmla="*/ 298313 h 1838326"/>
              <a:gd name="connsiteX3152" fmla="*/ 4011591 w 5410020"/>
              <a:gd name="connsiteY3152" fmla="*/ 312739 h 1838326"/>
              <a:gd name="connsiteX3153" fmla="*/ 3977659 w 5410020"/>
              <a:gd name="connsiteY3153" fmla="*/ 298313 h 1838326"/>
              <a:gd name="connsiteX3154" fmla="*/ 3996510 w 5410020"/>
              <a:gd name="connsiteY3154" fmla="*/ 282576 h 1838326"/>
              <a:gd name="connsiteX3155" fmla="*/ 3932680 w 5410020"/>
              <a:gd name="connsiteY3155" fmla="*/ 282576 h 1838326"/>
              <a:gd name="connsiteX3156" fmla="*/ 3965356 w 5410020"/>
              <a:gd name="connsiteY3156" fmla="*/ 298313 h 1838326"/>
              <a:gd name="connsiteX3157" fmla="*/ 3946504 w 5410020"/>
              <a:gd name="connsiteY3157" fmla="*/ 312739 h 1838326"/>
              <a:gd name="connsiteX3158" fmla="*/ 3912572 w 5410020"/>
              <a:gd name="connsiteY3158" fmla="*/ 298313 h 1838326"/>
              <a:gd name="connsiteX3159" fmla="*/ 3932680 w 5410020"/>
              <a:gd name="connsiteY3159" fmla="*/ 282576 h 1838326"/>
              <a:gd name="connsiteX3160" fmla="*/ 3867592 w 5410020"/>
              <a:gd name="connsiteY3160" fmla="*/ 282576 h 1838326"/>
              <a:gd name="connsiteX3161" fmla="*/ 3900268 w 5410020"/>
              <a:gd name="connsiteY3161" fmla="*/ 298313 h 1838326"/>
              <a:gd name="connsiteX3162" fmla="*/ 3880160 w 5410020"/>
              <a:gd name="connsiteY3162" fmla="*/ 312739 h 1838326"/>
              <a:gd name="connsiteX3163" fmla="*/ 3847484 w 5410020"/>
              <a:gd name="connsiteY3163" fmla="*/ 298313 h 1838326"/>
              <a:gd name="connsiteX3164" fmla="*/ 3867592 w 5410020"/>
              <a:gd name="connsiteY3164" fmla="*/ 282576 h 1838326"/>
              <a:gd name="connsiteX3165" fmla="*/ 3802371 w 5410020"/>
              <a:gd name="connsiteY3165" fmla="*/ 282576 h 1838326"/>
              <a:gd name="connsiteX3166" fmla="*/ 3834865 w 5410020"/>
              <a:gd name="connsiteY3166" fmla="*/ 298313 h 1838326"/>
              <a:gd name="connsiteX3167" fmla="*/ 3813619 w 5410020"/>
              <a:gd name="connsiteY3167" fmla="*/ 312739 h 1838326"/>
              <a:gd name="connsiteX3168" fmla="*/ 3781126 w 5410020"/>
              <a:gd name="connsiteY3168" fmla="*/ 298313 h 1838326"/>
              <a:gd name="connsiteX3169" fmla="*/ 3802371 w 5410020"/>
              <a:gd name="connsiteY3169" fmla="*/ 282576 h 1838326"/>
              <a:gd name="connsiteX3170" fmla="*/ 3737283 w 5410020"/>
              <a:gd name="connsiteY3170" fmla="*/ 282576 h 1838326"/>
              <a:gd name="connsiteX3171" fmla="*/ 3769777 w 5410020"/>
              <a:gd name="connsiteY3171" fmla="*/ 298313 h 1838326"/>
              <a:gd name="connsiteX3172" fmla="*/ 3748531 w 5410020"/>
              <a:gd name="connsiteY3172" fmla="*/ 312739 h 1838326"/>
              <a:gd name="connsiteX3173" fmla="*/ 3716038 w 5410020"/>
              <a:gd name="connsiteY3173" fmla="*/ 298313 h 1838326"/>
              <a:gd name="connsiteX3174" fmla="*/ 3737283 w 5410020"/>
              <a:gd name="connsiteY3174" fmla="*/ 282576 h 1838326"/>
              <a:gd name="connsiteX3175" fmla="*/ 3672196 w 5410020"/>
              <a:gd name="connsiteY3175" fmla="*/ 282576 h 1838326"/>
              <a:gd name="connsiteX3176" fmla="*/ 3704690 w 5410020"/>
              <a:gd name="connsiteY3176" fmla="*/ 298313 h 1838326"/>
              <a:gd name="connsiteX3177" fmla="*/ 3683444 w 5410020"/>
              <a:gd name="connsiteY3177" fmla="*/ 312739 h 1838326"/>
              <a:gd name="connsiteX3178" fmla="*/ 3652200 w 5410020"/>
              <a:gd name="connsiteY3178" fmla="*/ 298313 h 1838326"/>
              <a:gd name="connsiteX3179" fmla="*/ 3672196 w 5410020"/>
              <a:gd name="connsiteY3179" fmla="*/ 282576 h 1838326"/>
              <a:gd name="connsiteX3180" fmla="*/ 3608557 w 5410020"/>
              <a:gd name="connsiteY3180" fmla="*/ 282576 h 1838326"/>
              <a:gd name="connsiteX3181" fmla="*/ 3639616 w 5410020"/>
              <a:gd name="connsiteY3181" fmla="*/ 298313 h 1838326"/>
              <a:gd name="connsiteX3182" fmla="*/ 3618496 w 5410020"/>
              <a:gd name="connsiteY3182" fmla="*/ 312739 h 1838326"/>
              <a:gd name="connsiteX3183" fmla="*/ 3587436 w 5410020"/>
              <a:gd name="connsiteY3183" fmla="*/ 298313 h 1838326"/>
              <a:gd name="connsiteX3184" fmla="*/ 3608557 w 5410020"/>
              <a:gd name="connsiteY3184" fmla="*/ 282576 h 1838326"/>
              <a:gd name="connsiteX3185" fmla="*/ 3542538 w 5410020"/>
              <a:gd name="connsiteY3185" fmla="*/ 282576 h 1838326"/>
              <a:gd name="connsiteX3186" fmla="*/ 3574460 w 5410020"/>
              <a:gd name="connsiteY3186" fmla="*/ 298313 h 1838326"/>
              <a:gd name="connsiteX3187" fmla="*/ 3552753 w 5410020"/>
              <a:gd name="connsiteY3187" fmla="*/ 312739 h 1838326"/>
              <a:gd name="connsiteX3188" fmla="*/ 3520830 w 5410020"/>
              <a:gd name="connsiteY3188" fmla="*/ 298313 h 1838326"/>
              <a:gd name="connsiteX3189" fmla="*/ 3542538 w 5410020"/>
              <a:gd name="connsiteY3189" fmla="*/ 282576 h 1838326"/>
              <a:gd name="connsiteX3190" fmla="*/ 3478727 w 5410020"/>
              <a:gd name="connsiteY3190" fmla="*/ 282576 h 1838326"/>
              <a:gd name="connsiteX3191" fmla="*/ 3509372 w 5410020"/>
              <a:gd name="connsiteY3191" fmla="*/ 298313 h 1838326"/>
              <a:gd name="connsiteX3192" fmla="*/ 3487665 w 5410020"/>
              <a:gd name="connsiteY3192" fmla="*/ 312739 h 1838326"/>
              <a:gd name="connsiteX3193" fmla="*/ 3455742 w 5410020"/>
              <a:gd name="connsiteY3193" fmla="*/ 298313 h 1838326"/>
              <a:gd name="connsiteX3194" fmla="*/ 3478727 w 5410020"/>
              <a:gd name="connsiteY3194" fmla="*/ 282576 h 1838326"/>
              <a:gd name="connsiteX3195" fmla="*/ 3413096 w 5410020"/>
              <a:gd name="connsiteY3195" fmla="*/ 282576 h 1838326"/>
              <a:gd name="connsiteX3196" fmla="*/ 3444340 w 5410020"/>
              <a:gd name="connsiteY3196" fmla="*/ 298313 h 1838326"/>
              <a:gd name="connsiteX3197" fmla="*/ 3421844 w 5410020"/>
              <a:gd name="connsiteY3197" fmla="*/ 312739 h 1838326"/>
              <a:gd name="connsiteX3198" fmla="*/ 3390601 w 5410020"/>
              <a:gd name="connsiteY3198" fmla="*/ 298313 h 1838326"/>
              <a:gd name="connsiteX3199" fmla="*/ 3413096 w 5410020"/>
              <a:gd name="connsiteY3199" fmla="*/ 282576 h 1838326"/>
              <a:gd name="connsiteX3200" fmla="*/ 3349449 w 5410020"/>
              <a:gd name="connsiteY3200" fmla="*/ 282576 h 1838326"/>
              <a:gd name="connsiteX3201" fmla="*/ 3379266 w 5410020"/>
              <a:gd name="connsiteY3201" fmla="*/ 298313 h 1838326"/>
              <a:gd name="connsiteX3202" fmla="*/ 3356903 w 5410020"/>
              <a:gd name="connsiteY3202" fmla="*/ 312739 h 1838326"/>
              <a:gd name="connsiteX3203" fmla="*/ 3325844 w 5410020"/>
              <a:gd name="connsiteY3203" fmla="*/ 298313 h 1838326"/>
              <a:gd name="connsiteX3204" fmla="*/ 3349449 w 5410020"/>
              <a:gd name="connsiteY3204" fmla="*/ 282576 h 1838326"/>
              <a:gd name="connsiteX3205" fmla="*/ 3283465 w 5410020"/>
              <a:gd name="connsiteY3205" fmla="*/ 282576 h 1838326"/>
              <a:gd name="connsiteX3206" fmla="*/ 3314110 w 5410020"/>
              <a:gd name="connsiteY3206" fmla="*/ 298313 h 1838326"/>
              <a:gd name="connsiteX3207" fmla="*/ 3291126 w 5410020"/>
              <a:gd name="connsiteY3207" fmla="*/ 312739 h 1838326"/>
              <a:gd name="connsiteX3208" fmla="*/ 3260480 w 5410020"/>
              <a:gd name="connsiteY3208" fmla="*/ 298313 h 1838326"/>
              <a:gd name="connsiteX3209" fmla="*/ 3283465 w 5410020"/>
              <a:gd name="connsiteY3209" fmla="*/ 282576 h 1838326"/>
              <a:gd name="connsiteX3210" fmla="*/ 3218377 w 5410020"/>
              <a:gd name="connsiteY3210" fmla="*/ 282576 h 1838326"/>
              <a:gd name="connsiteX3211" fmla="*/ 3249022 w 5410020"/>
              <a:gd name="connsiteY3211" fmla="*/ 298313 h 1838326"/>
              <a:gd name="connsiteX3212" fmla="*/ 3226038 w 5410020"/>
              <a:gd name="connsiteY3212" fmla="*/ 312739 h 1838326"/>
              <a:gd name="connsiteX3213" fmla="*/ 3195392 w 5410020"/>
              <a:gd name="connsiteY3213" fmla="*/ 298313 h 1838326"/>
              <a:gd name="connsiteX3214" fmla="*/ 3218377 w 5410020"/>
              <a:gd name="connsiteY3214" fmla="*/ 282576 h 1838326"/>
              <a:gd name="connsiteX3215" fmla="*/ 3154738 w 5410020"/>
              <a:gd name="connsiteY3215" fmla="*/ 282576 h 1838326"/>
              <a:gd name="connsiteX3216" fmla="*/ 3183948 w 5410020"/>
              <a:gd name="connsiteY3216" fmla="*/ 298313 h 1838326"/>
              <a:gd name="connsiteX3217" fmla="*/ 3159818 w 5410020"/>
              <a:gd name="connsiteY3217" fmla="*/ 312739 h 1838326"/>
              <a:gd name="connsiteX3218" fmla="*/ 3130608 w 5410020"/>
              <a:gd name="connsiteY3218" fmla="*/ 298313 h 1838326"/>
              <a:gd name="connsiteX3219" fmla="*/ 3154738 w 5410020"/>
              <a:gd name="connsiteY3219" fmla="*/ 282576 h 1838326"/>
              <a:gd name="connsiteX3220" fmla="*/ 3088946 w 5410020"/>
              <a:gd name="connsiteY3220" fmla="*/ 282576 h 1838326"/>
              <a:gd name="connsiteX3221" fmla="*/ 3117345 w 5410020"/>
              <a:gd name="connsiteY3221" fmla="*/ 298313 h 1838326"/>
              <a:gd name="connsiteX3222" fmla="*/ 3093885 w 5410020"/>
              <a:gd name="connsiteY3222" fmla="*/ 312739 h 1838326"/>
              <a:gd name="connsiteX3223" fmla="*/ 3065486 w 5410020"/>
              <a:gd name="connsiteY3223" fmla="*/ 298313 h 1838326"/>
              <a:gd name="connsiteX3224" fmla="*/ 3088946 w 5410020"/>
              <a:gd name="connsiteY3224" fmla="*/ 282576 h 1838326"/>
              <a:gd name="connsiteX3225" fmla="*/ 3025093 w 5410020"/>
              <a:gd name="connsiteY3225" fmla="*/ 282576 h 1838326"/>
              <a:gd name="connsiteX3226" fmla="*/ 3053492 w 5410020"/>
              <a:gd name="connsiteY3226" fmla="*/ 298313 h 1838326"/>
              <a:gd name="connsiteX3227" fmla="*/ 3028797 w 5410020"/>
              <a:gd name="connsiteY3227" fmla="*/ 312739 h 1838326"/>
              <a:gd name="connsiteX3228" fmla="*/ 3000398 w 5410020"/>
              <a:gd name="connsiteY3228" fmla="*/ 298313 h 1838326"/>
              <a:gd name="connsiteX3229" fmla="*/ 3025093 w 5410020"/>
              <a:gd name="connsiteY3229" fmla="*/ 282576 h 1838326"/>
              <a:gd name="connsiteX3230" fmla="*/ 1598540 w 5410020"/>
              <a:gd name="connsiteY3230" fmla="*/ 282576 h 1838326"/>
              <a:gd name="connsiteX3231" fmla="*/ 1620247 w 5410020"/>
              <a:gd name="connsiteY3231" fmla="*/ 298313 h 1838326"/>
              <a:gd name="connsiteX3232" fmla="*/ 1588324 w 5410020"/>
              <a:gd name="connsiteY3232" fmla="*/ 312739 h 1838326"/>
              <a:gd name="connsiteX3233" fmla="*/ 1566617 w 5410020"/>
              <a:gd name="connsiteY3233" fmla="*/ 298313 h 1838326"/>
              <a:gd name="connsiteX3234" fmla="*/ 1598540 w 5410020"/>
              <a:gd name="connsiteY3234" fmla="*/ 282576 h 1838326"/>
              <a:gd name="connsiteX3235" fmla="*/ 1532719 w 5410020"/>
              <a:gd name="connsiteY3235" fmla="*/ 282576 h 1838326"/>
              <a:gd name="connsiteX3236" fmla="*/ 1553965 w 5410020"/>
              <a:gd name="connsiteY3236" fmla="*/ 298313 h 1838326"/>
              <a:gd name="connsiteX3237" fmla="*/ 1522721 w 5410020"/>
              <a:gd name="connsiteY3237" fmla="*/ 312739 h 1838326"/>
              <a:gd name="connsiteX3238" fmla="*/ 1501475 w 5410020"/>
              <a:gd name="connsiteY3238" fmla="*/ 298313 h 1838326"/>
              <a:gd name="connsiteX3239" fmla="*/ 1532719 w 5410020"/>
              <a:gd name="connsiteY3239" fmla="*/ 282576 h 1838326"/>
              <a:gd name="connsiteX3240" fmla="*/ 1468881 w 5410020"/>
              <a:gd name="connsiteY3240" fmla="*/ 282576 h 1838326"/>
              <a:gd name="connsiteX3241" fmla="*/ 1490126 w 5410020"/>
              <a:gd name="connsiteY3241" fmla="*/ 298313 h 1838326"/>
              <a:gd name="connsiteX3242" fmla="*/ 1457633 w 5410020"/>
              <a:gd name="connsiteY3242" fmla="*/ 312739 h 1838326"/>
              <a:gd name="connsiteX3243" fmla="*/ 1436387 w 5410020"/>
              <a:gd name="connsiteY3243" fmla="*/ 298313 h 1838326"/>
              <a:gd name="connsiteX3244" fmla="*/ 1468881 w 5410020"/>
              <a:gd name="connsiteY3244" fmla="*/ 282576 h 1838326"/>
              <a:gd name="connsiteX3245" fmla="*/ 1403794 w 5410020"/>
              <a:gd name="connsiteY3245" fmla="*/ 282576 h 1838326"/>
              <a:gd name="connsiteX3246" fmla="*/ 1425039 w 5410020"/>
              <a:gd name="connsiteY3246" fmla="*/ 298313 h 1838326"/>
              <a:gd name="connsiteX3247" fmla="*/ 1392546 w 5410020"/>
              <a:gd name="connsiteY3247" fmla="*/ 312739 h 1838326"/>
              <a:gd name="connsiteX3248" fmla="*/ 1371300 w 5410020"/>
              <a:gd name="connsiteY3248" fmla="*/ 298313 h 1838326"/>
              <a:gd name="connsiteX3249" fmla="*/ 1403794 w 5410020"/>
              <a:gd name="connsiteY3249" fmla="*/ 282576 h 1838326"/>
              <a:gd name="connsiteX3250" fmla="*/ 1340159 w 5410020"/>
              <a:gd name="connsiteY3250" fmla="*/ 282576 h 1838326"/>
              <a:gd name="connsiteX3251" fmla="*/ 1360268 w 5410020"/>
              <a:gd name="connsiteY3251" fmla="*/ 298313 h 1838326"/>
              <a:gd name="connsiteX3252" fmla="*/ 1327592 w 5410020"/>
              <a:gd name="connsiteY3252" fmla="*/ 312739 h 1838326"/>
              <a:gd name="connsiteX3253" fmla="*/ 1307483 w 5410020"/>
              <a:gd name="connsiteY3253" fmla="*/ 298313 h 1838326"/>
              <a:gd name="connsiteX3254" fmla="*/ 1340159 w 5410020"/>
              <a:gd name="connsiteY3254" fmla="*/ 282576 h 1838326"/>
              <a:gd name="connsiteX3255" fmla="*/ 1208397 w 5410020"/>
              <a:gd name="connsiteY3255" fmla="*/ 282576 h 1838326"/>
              <a:gd name="connsiteX3256" fmla="*/ 1228506 w 5410020"/>
              <a:gd name="connsiteY3256" fmla="*/ 298313 h 1838326"/>
              <a:gd name="connsiteX3257" fmla="*/ 1195830 w 5410020"/>
              <a:gd name="connsiteY3257" fmla="*/ 312739 h 1838326"/>
              <a:gd name="connsiteX3258" fmla="*/ 1175721 w 5410020"/>
              <a:gd name="connsiteY3258" fmla="*/ 298313 h 1838326"/>
              <a:gd name="connsiteX3259" fmla="*/ 1208397 w 5410020"/>
              <a:gd name="connsiteY3259" fmla="*/ 282576 h 1838326"/>
              <a:gd name="connsiteX3260" fmla="*/ 1144566 w 5410020"/>
              <a:gd name="connsiteY3260" fmla="*/ 282576 h 1838326"/>
              <a:gd name="connsiteX3261" fmla="*/ 1163418 w 5410020"/>
              <a:gd name="connsiteY3261" fmla="*/ 298313 h 1838326"/>
              <a:gd name="connsiteX3262" fmla="*/ 1129485 w 5410020"/>
              <a:gd name="connsiteY3262" fmla="*/ 312739 h 1838326"/>
              <a:gd name="connsiteX3263" fmla="*/ 1110633 w 5410020"/>
              <a:gd name="connsiteY3263" fmla="*/ 298313 h 1838326"/>
              <a:gd name="connsiteX3264" fmla="*/ 1144566 w 5410020"/>
              <a:gd name="connsiteY3264" fmla="*/ 282576 h 1838326"/>
              <a:gd name="connsiteX3265" fmla="*/ 1079682 w 5410020"/>
              <a:gd name="connsiteY3265" fmla="*/ 282576 h 1838326"/>
              <a:gd name="connsiteX3266" fmla="*/ 1099898 w 5410020"/>
              <a:gd name="connsiteY3266" fmla="*/ 298313 h 1838326"/>
              <a:gd name="connsiteX3267" fmla="*/ 1064519 w 5410020"/>
              <a:gd name="connsiteY3267" fmla="*/ 312739 h 1838326"/>
              <a:gd name="connsiteX3268" fmla="*/ 1045566 w 5410020"/>
              <a:gd name="connsiteY3268" fmla="*/ 298313 h 1838326"/>
              <a:gd name="connsiteX3269" fmla="*/ 1079682 w 5410020"/>
              <a:gd name="connsiteY3269" fmla="*/ 282576 h 1838326"/>
              <a:gd name="connsiteX3270" fmla="*/ 1015857 w 5410020"/>
              <a:gd name="connsiteY3270" fmla="*/ 282576 h 1838326"/>
              <a:gd name="connsiteX3271" fmla="*/ 1034810 w 5410020"/>
              <a:gd name="connsiteY3271" fmla="*/ 298313 h 1838326"/>
              <a:gd name="connsiteX3272" fmla="*/ 999431 w 5410020"/>
              <a:gd name="connsiteY3272" fmla="*/ 312739 h 1838326"/>
              <a:gd name="connsiteX3273" fmla="*/ 980478 w 5410020"/>
              <a:gd name="connsiteY3273" fmla="*/ 298313 h 1838326"/>
              <a:gd name="connsiteX3274" fmla="*/ 1015857 w 5410020"/>
              <a:gd name="connsiteY3274" fmla="*/ 282576 h 1838326"/>
              <a:gd name="connsiteX3275" fmla="*/ 886137 w 5410020"/>
              <a:gd name="connsiteY3275" fmla="*/ 282576 h 1838326"/>
              <a:gd name="connsiteX3276" fmla="*/ 903473 w 5410020"/>
              <a:gd name="connsiteY3276" fmla="*/ 298313 h 1838326"/>
              <a:gd name="connsiteX3277" fmla="*/ 868802 w 5410020"/>
              <a:gd name="connsiteY3277" fmla="*/ 312739 h 1838326"/>
              <a:gd name="connsiteX3278" fmla="*/ 851466 w 5410020"/>
              <a:gd name="connsiteY3278" fmla="*/ 298313 h 1838326"/>
              <a:gd name="connsiteX3279" fmla="*/ 886137 w 5410020"/>
              <a:gd name="connsiteY3279" fmla="*/ 282576 h 1838326"/>
              <a:gd name="connsiteX3280" fmla="*/ 2959332 w 5410020"/>
              <a:gd name="connsiteY3280" fmla="*/ 282575 h 1838326"/>
              <a:gd name="connsiteX3281" fmla="*/ 2988376 w 5410020"/>
              <a:gd name="connsiteY3281" fmla="*/ 298312 h 1838326"/>
              <a:gd name="connsiteX3282" fmla="*/ 2963121 w 5410020"/>
              <a:gd name="connsiteY3282" fmla="*/ 312738 h 1838326"/>
              <a:gd name="connsiteX3283" fmla="*/ 2934076 w 5410020"/>
              <a:gd name="connsiteY3283" fmla="*/ 298312 h 1838326"/>
              <a:gd name="connsiteX3284" fmla="*/ 2959332 w 5410020"/>
              <a:gd name="connsiteY3284" fmla="*/ 282575 h 1838326"/>
              <a:gd name="connsiteX3285" fmla="*/ 2894245 w 5410020"/>
              <a:gd name="connsiteY3285" fmla="*/ 282575 h 1838326"/>
              <a:gd name="connsiteX3286" fmla="*/ 2923289 w 5410020"/>
              <a:gd name="connsiteY3286" fmla="*/ 298312 h 1838326"/>
              <a:gd name="connsiteX3287" fmla="*/ 2898034 w 5410020"/>
              <a:gd name="connsiteY3287" fmla="*/ 312738 h 1838326"/>
              <a:gd name="connsiteX3288" fmla="*/ 2870252 w 5410020"/>
              <a:gd name="connsiteY3288" fmla="*/ 298312 h 1838326"/>
              <a:gd name="connsiteX3289" fmla="*/ 2894245 w 5410020"/>
              <a:gd name="connsiteY3289" fmla="*/ 282575 h 1838326"/>
              <a:gd name="connsiteX3290" fmla="*/ 2830420 w 5410020"/>
              <a:gd name="connsiteY3290" fmla="*/ 282575 h 1838326"/>
              <a:gd name="connsiteX3291" fmla="*/ 2858201 w 5410020"/>
              <a:gd name="connsiteY3291" fmla="*/ 298312 h 1838326"/>
              <a:gd name="connsiteX3292" fmla="*/ 2832946 w 5410020"/>
              <a:gd name="connsiteY3292" fmla="*/ 312738 h 1838326"/>
              <a:gd name="connsiteX3293" fmla="*/ 2805164 w 5410020"/>
              <a:gd name="connsiteY3293" fmla="*/ 298312 h 1838326"/>
              <a:gd name="connsiteX3294" fmla="*/ 2830420 w 5410020"/>
              <a:gd name="connsiteY3294" fmla="*/ 282575 h 1838326"/>
              <a:gd name="connsiteX3295" fmla="*/ 2765506 w 5410020"/>
              <a:gd name="connsiteY3295" fmla="*/ 282575 h 1838326"/>
              <a:gd name="connsiteX3296" fmla="*/ 2793121 w 5410020"/>
              <a:gd name="connsiteY3296" fmla="*/ 298312 h 1838326"/>
              <a:gd name="connsiteX3297" fmla="*/ 2768016 w 5410020"/>
              <a:gd name="connsiteY3297" fmla="*/ 312738 h 1838326"/>
              <a:gd name="connsiteX3298" fmla="*/ 2740401 w 5410020"/>
              <a:gd name="connsiteY3298" fmla="*/ 298312 h 1838326"/>
              <a:gd name="connsiteX3299" fmla="*/ 2765506 w 5410020"/>
              <a:gd name="connsiteY3299" fmla="*/ 282575 h 1838326"/>
              <a:gd name="connsiteX3300" fmla="*/ 2700086 w 5410020"/>
              <a:gd name="connsiteY3300" fmla="*/ 282575 h 1838326"/>
              <a:gd name="connsiteX3301" fmla="*/ 2726446 w 5410020"/>
              <a:gd name="connsiteY3301" fmla="*/ 298312 h 1838326"/>
              <a:gd name="connsiteX3302" fmla="*/ 2701341 w 5410020"/>
              <a:gd name="connsiteY3302" fmla="*/ 312738 h 1838326"/>
              <a:gd name="connsiteX3303" fmla="*/ 2673726 w 5410020"/>
              <a:gd name="connsiteY3303" fmla="*/ 298312 h 1838326"/>
              <a:gd name="connsiteX3304" fmla="*/ 2700086 w 5410020"/>
              <a:gd name="connsiteY3304" fmla="*/ 282575 h 1838326"/>
              <a:gd name="connsiteX3305" fmla="*/ 2634999 w 5410020"/>
              <a:gd name="connsiteY3305" fmla="*/ 282575 h 1838326"/>
              <a:gd name="connsiteX3306" fmla="*/ 2662614 w 5410020"/>
              <a:gd name="connsiteY3306" fmla="*/ 298312 h 1838326"/>
              <a:gd name="connsiteX3307" fmla="*/ 2636254 w 5410020"/>
              <a:gd name="connsiteY3307" fmla="*/ 312738 h 1838326"/>
              <a:gd name="connsiteX3308" fmla="*/ 2608639 w 5410020"/>
              <a:gd name="connsiteY3308" fmla="*/ 298312 h 1838326"/>
              <a:gd name="connsiteX3309" fmla="*/ 2634999 w 5410020"/>
              <a:gd name="connsiteY3309" fmla="*/ 282575 h 1838326"/>
              <a:gd name="connsiteX3310" fmla="*/ 2570539 w 5410020"/>
              <a:gd name="connsiteY3310" fmla="*/ 282575 h 1838326"/>
              <a:gd name="connsiteX3311" fmla="*/ 2597527 w 5410020"/>
              <a:gd name="connsiteY3311" fmla="*/ 297657 h 1838326"/>
              <a:gd name="connsiteX3312" fmla="*/ 2570539 w 5410020"/>
              <a:gd name="connsiteY3312" fmla="*/ 312739 h 1838326"/>
              <a:gd name="connsiteX3313" fmla="*/ 2543551 w 5410020"/>
              <a:gd name="connsiteY3313" fmla="*/ 297657 h 1838326"/>
              <a:gd name="connsiteX3314" fmla="*/ 2570539 w 5410020"/>
              <a:gd name="connsiteY3314" fmla="*/ 282575 h 1838326"/>
              <a:gd name="connsiteX3315" fmla="*/ 2506079 w 5410020"/>
              <a:gd name="connsiteY3315" fmla="*/ 282575 h 1838326"/>
              <a:gd name="connsiteX3316" fmla="*/ 2532439 w 5410020"/>
              <a:gd name="connsiteY3316" fmla="*/ 298312 h 1838326"/>
              <a:gd name="connsiteX3317" fmla="*/ 2504824 w 5410020"/>
              <a:gd name="connsiteY3317" fmla="*/ 312738 h 1838326"/>
              <a:gd name="connsiteX3318" fmla="*/ 2479719 w 5410020"/>
              <a:gd name="connsiteY3318" fmla="*/ 298312 h 1838326"/>
              <a:gd name="connsiteX3319" fmla="*/ 2506079 w 5410020"/>
              <a:gd name="connsiteY3319" fmla="*/ 282575 h 1838326"/>
              <a:gd name="connsiteX3320" fmla="*/ 2376503 w 5410020"/>
              <a:gd name="connsiteY3320" fmla="*/ 282575 h 1838326"/>
              <a:gd name="connsiteX3321" fmla="*/ 2401038 w 5410020"/>
              <a:gd name="connsiteY3321" fmla="*/ 298312 h 1838326"/>
              <a:gd name="connsiteX3322" fmla="*/ 2374050 w 5410020"/>
              <a:gd name="connsiteY3322" fmla="*/ 312738 h 1838326"/>
              <a:gd name="connsiteX3323" fmla="*/ 2349516 w 5410020"/>
              <a:gd name="connsiteY3323" fmla="*/ 298312 h 1838326"/>
              <a:gd name="connsiteX3324" fmla="*/ 2376503 w 5410020"/>
              <a:gd name="connsiteY3324" fmla="*/ 282575 h 1838326"/>
              <a:gd name="connsiteX3325" fmla="*/ 2310658 w 5410020"/>
              <a:gd name="connsiteY3325" fmla="*/ 282575 h 1838326"/>
              <a:gd name="connsiteX3326" fmla="*/ 2335914 w 5410020"/>
              <a:gd name="connsiteY3326" fmla="*/ 298312 h 1838326"/>
              <a:gd name="connsiteX3327" fmla="*/ 2308133 w 5410020"/>
              <a:gd name="connsiteY3327" fmla="*/ 312738 h 1838326"/>
              <a:gd name="connsiteX3328" fmla="*/ 2282877 w 5410020"/>
              <a:gd name="connsiteY3328" fmla="*/ 298312 h 1838326"/>
              <a:gd name="connsiteX3329" fmla="*/ 2310658 w 5410020"/>
              <a:gd name="connsiteY3329" fmla="*/ 282575 h 1838326"/>
              <a:gd name="connsiteX3330" fmla="*/ 949766 w 5410020"/>
              <a:gd name="connsiteY3330" fmla="*/ 282575 h 1838326"/>
              <a:gd name="connsiteX3331" fmla="*/ 968233 w 5410020"/>
              <a:gd name="connsiteY3331" fmla="*/ 298312 h 1838326"/>
              <a:gd name="connsiteX3332" fmla="*/ 933761 w 5410020"/>
              <a:gd name="connsiteY3332" fmla="*/ 312738 h 1838326"/>
              <a:gd name="connsiteX3333" fmla="*/ 916525 w 5410020"/>
              <a:gd name="connsiteY3333" fmla="*/ 298312 h 1838326"/>
              <a:gd name="connsiteX3334" fmla="*/ 949766 w 5410020"/>
              <a:gd name="connsiteY3334" fmla="*/ 282575 h 1838326"/>
              <a:gd name="connsiteX3335" fmla="*/ 820478 w 5410020"/>
              <a:gd name="connsiteY3335" fmla="*/ 282575 h 1838326"/>
              <a:gd name="connsiteX3336" fmla="*/ 838258 w 5410020"/>
              <a:gd name="connsiteY3336" fmla="*/ 298312 h 1838326"/>
              <a:gd name="connsiteX3337" fmla="*/ 802698 w 5410020"/>
              <a:gd name="connsiteY3337" fmla="*/ 312738 h 1838326"/>
              <a:gd name="connsiteX3338" fmla="*/ 784918 w 5410020"/>
              <a:gd name="connsiteY3338" fmla="*/ 298312 h 1838326"/>
              <a:gd name="connsiteX3339" fmla="*/ 820478 w 5410020"/>
              <a:gd name="connsiteY3339" fmla="*/ 282575 h 1838326"/>
              <a:gd name="connsiteX3340" fmla="*/ 755391 w 5410020"/>
              <a:gd name="connsiteY3340" fmla="*/ 282575 h 1838326"/>
              <a:gd name="connsiteX3341" fmla="*/ 773171 w 5410020"/>
              <a:gd name="connsiteY3341" fmla="*/ 298312 h 1838326"/>
              <a:gd name="connsiteX3342" fmla="*/ 737611 w 5410020"/>
              <a:gd name="connsiteY3342" fmla="*/ 312738 h 1838326"/>
              <a:gd name="connsiteX3343" fmla="*/ 719831 w 5410020"/>
              <a:gd name="connsiteY3343" fmla="*/ 298312 h 1838326"/>
              <a:gd name="connsiteX3344" fmla="*/ 755391 w 5410020"/>
              <a:gd name="connsiteY3344" fmla="*/ 282575 h 1838326"/>
              <a:gd name="connsiteX3345" fmla="*/ 690751 w 5410020"/>
              <a:gd name="connsiteY3345" fmla="*/ 282575 h 1838326"/>
              <a:gd name="connsiteX3346" fmla="*/ 708182 w 5410020"/>
              <a:gd name="connsiteY3346" fmla="*/ 298312 h 1838326"/>
              <a:gd name="connsiteX3347" fmla="*/ 672075 w 5410020"/>
              <a:gd name="connsiteY3347" fmla="*/ 312738 h 1838326"/>
              <a:gd name="connsiteX3348" fmla="*/ 654643 w 5410020"/>
              <a:gd name="connsiteY3348" fmla="*/ 298312 h 1838326"/>
              <a:gd name="connsiteX3349" fmla="*/ 690751 w 5410020"/>
              <a:gd name="connsiteY3349" fmla="*/ 282575 h 1838326"/>
              <a:gd name="connsiteX3350" fmla="*/ 625664 w 5410020"/>
              <a:gd name="connsiteY3350" fmla="*/ 282575 h 1838326"/>
              <a:gd name="connsiteX3351" fmla="*/ 643095 w 5410020"/>
              <a:gd name="connsiteY3351" fmla="*/ 298312 h 1838326"/>
              <a:gd name="connsiteX3352" fmla="*/ 606988 w 5410020"/>
              <a:gd name="connsiteY3352" fmla="*/ 312738 h 1838326"/>
              <a:gd name="connsiteX3353" fmla="*/ 589556 w 5410020"/>
              <a:gd name="connsiteY3353" fmla="*/ 298312 h 1838326"/>
              <a:gd name="connsiteX3354" fmla="*/ 625664 w 5410020"/>
              <a:gd name="connsiteY3354" fmla="*/ 282575 h 1838326"/>
              <a:gd name="connsiteX3355" fmla="*/ 107742 w 5410020"/>
              <a:gd name="connsiteY3355" fmla="*/ 282575 h 1838326"/>
              <a:gd name="connsiteX3356" fmla="*/ 121251 w 5410020"/>
              <a:gd name="connsiteY3356" fmla="*/ 298312 h 1838326"/>
              <a:gd name="connsiteX3357" fmla="*/ 83181 w 5410020"/>
              <a:gd name="connsiteY3357" fmla="*/ 312738 h 1838326"/>
              <a:gd name="connsiteX3358" fmla="*/ 69672 w 5410020"/>
              <a:gd name="connsiteY3358" fmla="*/ 298312 h 1838326"/>
              <a:gd name="connsiteX3359" fmla="*/ 107742 w 5410020"/>
              <a:gd name="connsiteY3359" fmla="*/ 282575 h 1838326"/>
              <a:gd name="connsiteX3360" fmla="*/ 42402 w 5410020"/>
              <a:gd name="connsiteY3360" fmla="*/ 282575 h 1838326"/>
              <a:gd name="connsiteX3361" fmla="*/ 56307 w 5410020"/>
              <a:gd name="connsiteY3361" fmla="*/ 298312 h 1838326"/>
              <a:gd name="connsiteX3362" fmla="*/ 17119 w 5410020"/>
              <a:gd name="connsiteY3362" fmla="*/ 312738 h 1838326"/>
              <a:gd name="connsiteX3363" fmla="*/ 3214 w 5410020"/>
              <a:gd name="connsiteY3363" fmla="*/ 298312 h 1838326"/>
              <a:gd name="connsiteX3364" fmla="*/ 42402 w 5410020"/>
              <a:gd name="connsiteY3364" fmla="*/ 282575 h 1838326"/>
              <a:gd name="connsiteX3365" fmla="*/ 4619472 w 5410020"/>
              <a:gd name="connsiteY3365" fmla="*/ 249238 h 1838326"/>
              <a:gd name="connsiteX3366" fmla="*/ 4656483 w 5410020"/>
              <a:gd name="connsiteY3366" fmla="*/ 262732 h 1838326"/>
              <a:gd name="connsiteX3367" fmla="*/ 4639892 w 5410020"/>
              <a:gd name="connsiteY3367" fmla="*/ 276226 h 1838326"/>
              <a:gd name="connsiteX3368" fmla="*/ 4602881 w 5410020"/>
              <a:gd name="connsiteY3368" fmla="*/ 262732 h 1838326"/>
              <a:gd name="connsiteX3369" fmla="*/ 4619472 w 5410020"/>
              <a:gd name="connsiteY3369" fmla="*/ 249238 h 1838326"/>
              <a:gd name="connsiteX3370" fmla="*/ 4363668 w 5410020"/>
              <a:gd name="connsiteY3370" fmla="*/ 249238 h 1838326"/>
              <a:gd name="connsiteX3371" fmla="*/ 4399047 w 5410020"/>
              <a:gd name="connsiteY3371" fmla="*/ 262732 h 1838326"/>
              <a:gd name="connsiteX3372" fmla="*/ 4382621 w 5410020"/>
              <a:gd name="connsiteY3372" fmla="*/ 276226 h 1838326"/>
              <a:gd name="connsiteX3373" fmla="*/ 4347242 w 5410020"/>
              <a:gd name="connsiteY3373" fmla="*/ 262732 h 1838326"/>
              <a:gd name="connsiteX3374" fmla="*/ 4363668 w 5410020"/>
              <a:gd name="connsiteY3374" fmla="*/ 249238 h 1838326"/>
              <a:gd name="connsiteX3375" fmla="*/ 4299617 w 5410020"/>
              <a:gd name="connsiteY3375" fmla="*/ 249238 h 1838326"/>
              <a:gd name="connsiteX3376" fmla="*/ 4334089 w 5410020"/>
              <a:gd name="connsiteY3376" fmla="*/ 262732 h 1838326"/>
              <a:gd name="connsiteX3377" fmla="*/ 4316853 w 5410020"/>
              <a:gd name="connsiteY3377" fmla="*/ 276226 h 1838326"/>
              <a:gd name="connsiteX3378" fmla="*/ 4282382 w 5410020"/>
              <a:gd name="connsiteY3378" fmla="*/ 262732 h 1838326"/>
              <a:gd name="connsiteX3379" fmla="*/ 4299617 w 5410020"/>
              <a:gd name="connsiteY3379" fmla="*/ 249238 h 1838326"/>
              <a:gd name="connsiteX3380" fmla="*/ 4235081 w 5410020"/>
              <a:gd name="connsiteY3380" fmla="*/ 249238 h 1838326"/>
              <a:gd name="connsiteX3381" fmla="*/ 4270460 w 5410020"/>
              <a:gd name="connsiteY3381" fmla="*/ 262732 h 1838326"/>
              <a:gd name="connsiteX3382" fmla="*/ 4252771 w 5410020"/>
              <a:gd name="connsiteY3382" fmla="*/ 276226 h 1838326"/>
              <a:gd name="connsiteX3383" fmla="*/ 4217392 w 5410020"/>
              <a:gd name="connsiteY3383" fmla="*/ 262732 h 1838326"/>
              <a:gd name="connsiteX3384" fmla="*/ 4235081 w 5410020"/>
              <a:gd name="connsiteY3384" fmla="*/ 249238 h 1838326"/>
              <a:gd name="connsiteX3385" fmla="*/ 4172520 w 5410020"/>
              <a:gd name="connsiteY3385" fmla="*/ 249238 h 1838326"/>
              <a:gd name="connsiteX3386" fmla="*/ 4206636 w 5410020"/>
              <a:gd name="connsiteY3386" fmla="*/ 262732 h 1838326"/>
              <a:gd name="connsiteX3387" fmla="*/ 4187683 w 5410020"/>
              <a:gd name="connsiteY3387" fmla="*/ 276226 h 1838326"/>
              <a:gd name="connsiteX3388" fmla="*/ 4153567 w 5410020"/>
              <a:gd name="connsiteY3388" fmla="*/ 262732 h 1838326"/>
              <a:gd name="connsiteX3389" fmla="*/ 4172520 w 5410020"/>
              <a:gd name="connsiteY3389" fmla="*/ 249238 h 1838326"/>
              <a:gd name="connsiteX3390" fmla="*/ 4108405 w 5410020"/>
              <a:gd name="connsiteY3390" fmla="*/ 249238 h 1838326"/>
              <a:gd name="connsiteX3391" fmla="*/ 4141645 w 5410020"/>
              <a:gd name="connsiteY3391" fmla="*/ 262732 h 1838326"/>
              <a:gd name="connsiteX3392" fmla="*/ 4123178 w 5410020"/>
              <a:gd name="connsiteY3392" fmla="*/ 276226 h 1838326"/>
              <a:gd name="connsiteX3393" fmla="*/ 4089938 w 5410020"/>
              <a:gd name="connsiteY3393" fmla="*/ 262732 h 1838326"/>
              <a:gd name="connsiteX3394" fmla="*/ 4108405 w 5410020"/>
              <a:gd name="connsiteY3394" fmla="*/ 249238 h 1838326"/>
              <a:gd name="connsiteX3395" fmla="*/ 4043933 w 5410020"/>
              <a:gd name="connsiteY3395" fmla="*/ 249238 h 1838326"/>
              <a:gd name="connsiteX3396" fmla="*/ 4076785 w 5410020"/>
              <a:gd name="connsiteY3396" fmla="*/ 262732 h 1838326"/>
              <a:gd name="connsiteX3397" fmla="*/ 4057832 w 5410020"/>
              <a:gd name="connsiteY3397" fmla="*/ 276226 h 1838326"/>
              <a:gd name="connsiteX3398" fmla="*/ 4024980 w 5410020"/>
              <a:gd name="connsiteY3398" fmla="*/ 262732 h 1838326"/>
              <a:gd name="connsiteX3399" fmla="*/ 4043933 w 5410020"/>
              <a:gd name="connsiteY3399" fmla="*/ 249238 h 1838326"/>
              <a:gd name="connsiteX3400" fmla="*/ 3980305 w 5410020"/>
              <a:gd name="connsiteY3400" fmla="*/ 249238 h 1838326"/>
              <a:gd name="connsiteX3401" fmla="*/ 4012981 w 5410020"/>
              <a:gd name="connsiteY3401" fmla="*/ 262732 h 1838326"/>
              <a:gd name="connsiteX3402" fmla="*/ 3994129 w 5410020"/>
              <a:gd name="connsiteY3402" fmla="*/ 276226 h 1838326"/>
              <a:gd name="connsiteX3403" fmla="*/ 3960197 w 5410020"/>
              <a:gd name="connsiteY3403" fmla="*/ 262732 h 1838326"/>
              <a:gd name="connsiteX3404" fmla="*/ 3980305 w 5410020"/>
              <a:gd name="connsiteY3404" fmla="*/ 249238 h 1838326"/>
              <a:gd name="connsiteX3405" fmla="*/ 3915217 w 5410020"/>
              <a:gd name="connsiteY3405" fmla="*/ 249238 h 1838326"/>
              <a:gd name="connsiteX3406" fmla="*/ 3947893 w 5410020"/>
              <a:gd name="connsiteY3406" fmla="*/ 262732 h 1838326"/>
              <a:gd name="connsiteX3407" fmla="*/ 3927785 w 5410020"/>
              <a:gd name="connsiteY3407" fmla="*/ 276226 h 1838326"/>
              <a:gd name="connsiteX3408" fmla="*/ 3895109 w 5410020"/>
              <a:gd name="connsiteY3408" fmla="*/ 262732 h 1838326"/>
              <a:gd name="connsiteX3409" fmla="*/ 3915217 w 5410020"/>
              <a:gd name="connsiteY3409" fmla="*/ 249238 h 1838326"/>
              <a:gd name="connsiteX3410" fmla="*/ 3851717 w 5410020"/>
              <a:gd name="connsiteY3410" fmla="*/ 249238 h 1838326"/>
              <a:gd name="connsiteX3411" fmla="*/ 3884393 w 5410020"/>
              <a:gd name="connsiteY3411" fmla="*/ 262732 h 1838326"/>
              <a:gd name="connsiteX3412" fmla="*/ 3864285 w 5410020"/>
              <a:gd name="connsiteY3412" fmla="*/ 276226 h 1838326"/>
              <a:gd name="connsiteX3413" fmla="*/ 3831609 w 5410020"/>
              <a:gd name="connsiteY3413" fmla="*/ 262732 h 1838326"/>
              <a:gd name="connsiteX3414" fmla="*/ 3851717 w 5410020"/>
              <a:gd name="connsiteY3414" fmla="*/ 249238 h 1838326"/>
              <a:gd name="connsiteX3415" fmla="*/ 3788083 w 5410020"/>
              <a:gd name="connsiteY3415" fmla="*/ 249238 h 1838326"/>
              <a:gd name="connsiteX3416" fmla="*/ 3819327 w 5410020"/>
              <a:gd name="connsiteY3416" fmla="*/ 262732 h 1838326"/>
              <a:gd name="connsiteX3417" fmla="*/ 3799331 w 5410020"/>
              <a:gd name="connsiteY3417" fmla="*/ 276226 h 1838326"/>
              <a:gd name="connsiteX3418" fmla="*/ 3768087 w 5410020"/>
              <a:gd name="connsiteY3418" fmla="*/ 262732 h 1838326"/>
              <a:gd name="connsiteX3419" fmla="*/ 3788083 w 5410020"/>
              <a:gd name="connsiteY3419" fmla="*/ 249238 h 1838326"/>
              <a:gd name="connsiteX3420" fmla="*/ 3723638 w 5410020"/>
              <a:gd name="connsiteY3420" fmla="*/ 249238 h 1838326"/>
              <a:gd name="connsiteX3421" fmla="*/ 3755726 w 5410020"/>
              <a:gd name="connsiteY3421" fmla="*/ 262732 h 1838326"/>
              <a:gd name="connsiteX3422" fmla="*/ 3735190 w 5410020"/>
              <a:gd name="connsiteY3422" fmla="*/ 276226 h 1838326"/>
              <a:gd name="connsiteX3423" fmla="*/ 3701818 w 5410020"/>
              <a:gd name="connsiteY3423" fmla="*/ 262732 h 1838326"/>
              <a:gd name="connsiteX3424" fmla="*/ 3723638 w 5410020"/>
              <a:gd name="connsiteY3424" fmla="*/ 249238 h 1838326"/>
              <a:gd name="connsiteX3425" fmla="*/ 3659357 w 5410020"/>
              <a:gd name="connsiteY3425" fmla="*/ 249238 h 1838326"/>
              <a:gd name="connsiteX3426" fmla="*/ 3690416 w 5410020"/>
              <a:gd name="connsiteY3426" fmla="*/ 262732 h 1838326"/>
              <a:gd name="connsiteX3427" fmla="*/ 3669296 w 5410020"/>
              <a:gd name="connsiteY3427" fmla="*/ 276226 h 1838326"/>
              <a:gd name="connsiteX3428" fmla="*/ 3638236 w 5410020"/>
              <a:gd name="connsiteY3428" fmla="*/ 262732 h 1838326"/>
              <a:gd name="connsiteX3429" fmla="*/ 3659357 w 5410020"/>
              <a:gd name="connsiteY3429" fmla="*/ 249238 h 1838326"/>
              <a:gd name="connsiteX3430" fmla="*/ 3595857 w 5410020"/>
              <a:gd name="connsiteY3430" fmla="*/ 249238 h 1838326"/>
              <a:gd name="connsiteX3431" fmla="*/ 3626916 w 5410020"/>
              <a:gd name="connsiteY3431" fmla="*/ 262732 h 1838326"/>
              <a:gd name="connsiteX3432" fmla="*/ 3605796 w 5410020"/>
              <a:gd name="connsiteY3432" fmla="*/ 276226 h 1838326"/>
              <a:gd name="connsiteX3433" fmla="*/ 3574736 w 5410020"/>
              <a:gd name="connsiteY3433" fmla="*/ 262732 h 1838326"/>
              <a:gd name="connsiteX3434" fmla="*/ 3595857 w 5410020"/>
              <a:gd name="connsiteY3434" fmla="*/ 249238 h 1838326"/>
              <a:gd name="connsiteX3435" fmla="*/ 3531425 w 5410020"/>
              <a:gd name="connsiteY3435" fmla="*/ 249238 h 1838326"/>
              <a:gd name="connsiteX3436" fmla="*/ 3563347 w 5410020"/>
              <a:gd name="connsiteY3436" fmla="*/ 262732 h 1838326"/>
              <a:gd name="connsiteX3437" fmla="*/ 3541640 w 5410020"/>
              <a:gd name="connsiteY3437" fmla="*/ 276226 h 1838326"/>
              <a:gd name="connsiteX3438" fmla="*/ 3509717 w 5410020"/>
              <a:gd name="connsiteY3438" fmla="*/ 262732 h 1838326"/>
              <a:gd name="connsiteX3439" fmla="*/ 3531425 w 5410020"/>
              <a:gd name="connsiteY3439" fmla="*/ 249238 h 1838326"/>
              <a:gd name="connsiteX3440" fmla="*/ 3467123 w 5410020"/>
              <a:gd name="connsiteY3440" fmla="*/ 249238 h 1838326"/>
              <a:gd name="connsiteX3441" fmla="*/ 3496757 w 5410020"/>
              <a:gd name="connsiteY3441" fmla="*/ 262732 h 1838326"/>
              <a:gd name="connsiteX3442" fmla="*/ 3475766 w 5410020"/>
              <a:gd name="connsiteY3442" fmla="*/ 276226 h 1838326"/>
              <a:gd name="connsiteX3443" fmla="*/ 3446133 w 5410020"/>
              <a:gd name="connsiteY3443" fmla="*/ 262732 h 1838326"/>
              <a:gd name="connsiteX3444" fmla="*/ 3467123 w 5410020"/>
              <a:gd name="connsiteY3444" fmla="*/ 249238 h 1838326"/>
              <a:gd name="connsiteX3445" fmla="*/ 3402706 w 5410020"/>
              <a:gd name="connsiteY3445" fmla="*/ 249238 h 1838326"/>
              <a:gd name="connsiteX3446" fmla="*/ 3433186 w 5410020"/>
              <a:gd name="connsiteY3446" fmla="*/ 262732 h 1838326"/>
              <a:gd name="connsiteX3447" fmla="*/ 3411596 w 5410020"/>
              <a:gd name="connsiteY3447" fmla="*/ 276226 h 1838326"/>
              <a:gd name="connsiteX3448" fmla="*/ 3379846 w 5410020"/>
              <a:gd name="connsiteY3448" fmla="*/ 262732 h 1838326"/>
              <a:gd name="connsiteX3449" fmla="*/ 3402706 w 5410020"/>
              <a:gd name="connsiteY3449" fmla="*/ 249238 h 1838326"/>
              <a:gd name="connsiteX3450" fmla="*/ 3339206 w 5410020"/>
              <a:gd name="connsiteY3450" fmla="*/ 249238 h 1838326"/>
              <a:gd name="connsiteX3451" fmla="*/ 3369686 w 5410020"/>
              <a:gd name="connsiteY3451" fmla="*/ 262732 h 1838326"/>
              <a:gd name="connsiteX3452" fmla="*/ 3346826 w 5410020"/>
              <a:gd name="connsiteY3452" fmla="*/ 276226 h 1838326"/>
              <a:gd name="connsiteX3453" fmla="*/ 3316346 w 5410020"/>
              <a:gd name="connsiteY3453" fmla="*/ 262732 h 1838326"/>
              <a:gd name="connsiteX3454" fmla="*/ 3339206 w 5410020"/>
              <a:gd name="connsiteY3454" fmla="*/ 249238 h 1838326"/>
              <a:gd name="connsiteX3455" fmla="*/ 3275569 w 5410020"/>
              <a:gd name="connsiteY3455" fmla="*/ 249238 h 1838326"/>
              <a:gd name="connsiteX3456" fmla="*/ 3305876 w 5410020"/>
              <a:gd name="connsiteY3456" fmla="*/ 262732 h 1838326"/>
              <a:gd name="connsiteX3457" fmla="*/ 3283146 w 5410020"/>
              <a:gd name="connsiteY3457" fmla="*/ 276226 h 1838326"/>
              <a:gd name="connsiteX3458" fmla="*/ 3252839 w 5410020"/>
              <a:gd name="connsiteY3458" fmla="*/ 262732 h 1838326"/>
              <a:gd name="connsiteX3459" fmla="*/ 3275569 w 5410020"/>
              <a:gd name="connsiteY3459" fmla="*/ 249238 h 1838326"/>
              <a:gd name="connsiteX3460" fmla="*/ 3211183 w 5410020"/>
              <a:gd name="connsiteY3460" fmla="*/ 249238 h 1838326"/>
              <a:gd name="connsiteX3461" fmla="*/ 3240817 w 5410020"/>
              <a:gd name="connsiteY3461" fmla="*/ 262732 h 1838326"/>
              <a:gd name="connsiteX3462" fmla="*/ 3217357 w 5410020"/>
              <a:gd name="connsiteY3462" fmla="*/ 276226 h 1838326"/>
              <a:gd name="connsiteX3463" fmla="*/ 3188958 w 5410020"/>
              <a:gd name="connsiteY3463" fmla="*/ 262732 h 1838326"/>
              <a:gd name="connsiteX3464" fmla="*/ 3211183 w 5410020"/>
              <a:gd name="connsiteY3464" fmla="*/ 249238 h 1838326"/>
              <a:gd name="connsiteX3465" fmla="*/ 3146801 w 5410020"/>
              <a:gd name="connsiteY3465" fmla="*/ 249238 h 1838326"/>
              <a:gd name="connsiteX3466" fmla="*/ 3176011 w 5410020"/>
              <a:gd name="connsiteY3466" fmla="*/ 262732 h 1838326"/>
              <a:gd name="connsiteX3467" fmla="*/ 3153151 w 5410020"/>
              <a:gd name="connsiteY3467" fmla="*/ 276226 h 1838326"/>
              <a:gd name="connsiteX3468" fmla="*/ 3123941 w 5410020"/>
              <a:gd name="connsiteY3468" fmla="*/ 262732 h 1838326"/>
              <a:gd name="connsiteX3469" fmla="*/ 3146801 w 5410020"/>
              <a:gd name="connsiteY3469" fmla="*/ 249238 h 1838326"/>
              <a:gd name="connsiteX3470" fmla="*/ 3083157 w 5410020"/>
              <a:gd name="connsiteY3470" fmla="*/ 249238 h 1838326"/>
              <a:gd name="connsiteX3471" fmla="*/ 3112201 w 5410020"/>
              <a:gd name="connsiteY3471" fmla="*/ 262732 h 1838326"/>
              <a:gd name="connsiteX3472" fmla="*/ 3088208 w 5410020"/>
              <a:gd name="connsiteY3472" fmla="*/ 276226 h 1838326"/>
              <a:gd name="connsiteX3473" fmla="*/ 3059164 w 5410020"/>
              <a:gd name="connsiteY3473" fmla="*/ 262732 h 1838326"/>
              <a:gd name="connsiteX3474" fmla="*/ 3083157 w 5410020"/>
              <a:gd name="connsiteY3474" fmla="*/ 249238 h 1838326"/>
              <a:gd name="connsiteX3475" fmla="*/ 3018069 w 5410020"/>
              <a:gd name="connsiteY3475" fmla="*/ 249238 h 1838326"/>
              <a:gd name="connsiteX3476" fmla="*/ 3047113 w 5410020"/>
              <a:gd name="connsiteY3476" fmla="*/ 262732 h 1838326"/>
              <a:gd name="connsiteX3477" fmla="*/ 3023120 w 5410020"/>
              <a:gd name="connsiteY3477" fmla="*/ 276226 h 1838326"/>
              <a:gd name="connsiteX3478" fmla="*/ 2994076 w 5410020"/>
              <a:gd name="connsiteY3478" fmla="*/ 262732 h 1838326"/>
              <a:gd name="connsiteX3479" fmla="*/ 3018069 w 5410020"/>
              <a:gd name="connsiteY3479" fmla="*/ 249238 h 1838326"/>
              <a:gd name="connsiteX3480" fmla="*/ 2954570 w 5410020"/>
              <a:gd name="connsiteY3480" fmla="*/ 249238 h 1838326"/>
              <a:gd name="connsiteX3481" fmla="*/ 2983614 w 5410020"/>
              <a:gd name="connsiteY3481" fmla="*/ 262732 h 1838326"/>
              <a:gd name="connsiteX3482" fmla="*/ 2958359 w 5410020"/>
              <a:gd name="connsiteY3482" fmla="*/ 276226 h 1838326"/>
              <a:gd name="connsiteX3483" fmla="*/ 2930577 w 5410020"/>
              <a:gd name="connsiteY3483" fmla="*/ 262732 h 1838326"/>
              <a:gd name="connsiteX3484" fmla="*/ 2954570 w 5410020"/>
              <a:gd name="connsiteY3484" fmla="*/ 249238 h 1838326"/>
              <a:gd name="connsiteX3485" fmla="*/ 2890919 w 5410020"/>
              <a:gd name="connsiteY3485" fmla="*/ 249238 h 1838326"/>
              <a:gd name="connsiteX3486" fmla="*/ 2919789 w 5410020"/>
              <a:gd name="connsiteY3486" fmla="*/ 262732 h 1838326"/>
              <a:gd name="connsiteX3487" fmla="*/ 2894685 w 5410020"/>
              <a:gd name="connsiteY3487" fmla="*/ 276226 h 1838326"/>
              <a:gd name="connsiteX3488" fmla="*/ 2867069 w 5410020"/>
              <a:gd name="connsiteY3488" fmla="*/ 262732 h 1838326"/>
              <a:gd name="connsiteX3489" fmla="*/ 2890919 w 5410020"/>
              <a:gd name="connsiteY3489" fmla="*/ 249238 h 1838326"/>
              <a:gd name="connsiteX3490" fmla="*/ 2825831 w 5410020"/>
              <a:gd name="connsiteY3490" fmla="*/ 249238 h 1838326"/>
              <a:gd name="connsiteX3491" fmla="*/ 2853446 w 5410020"/>
              <a:gd name="connsiteY3491" fmla="*/ 262732 h 1838326"/>
              <a:gd name="connsiteX3492" fmla="*/ 2828341 w 5410020"/>
              <a:gd name="connsiteY3492" fmla="*/ 276226 h 1838326"/>
              <a:gd name="connsiteX3493" fmla="*/ 2801981 w 5410020"/>
              <a:gd name="connsiteY3493" fmla="*/ 262732 h 1838326"/>
              <a:gd name="connsiteX3494" fmla="*/ 2825831 w 5410020"/>
              <a:gd name="connsiteY3494" fmla="*/ 249238 h 1838326"/>
              <a:gd name="connsiteX3495" fmla="*/ 2762331 w 5410020"/>
              <a:gd name="connsiteY3495" fmla="*/ 249238 h 1838326"/>
              <a:gd name="connsiteX3496" fmla="*/ 2789946 w 5410020"/>
              <a:gd name="connsiteY3496" fmla="*/ 262732 h 1838326"/>
              <a:gd name="connsiteX3497" fmla="*/ 2764841 w 5410020"/>
              <a:gd name="connsiteY3497" fmla="*/ 276226 h 1838326"/>
              <a:gd name="connsiteX3498" fmla="*/ 2737226 w 5410020"/>
              <a:gd name="connsiteY3498" fmla="*/ 262732 h 1838326"/>
              <a:gd name="connsiteX3499" fmla="*/ 2762331 w 5410020"/>
              <a:gd name="connsiteY3499" fmla="*/ 249238 h 1838326"/>
              <a:gd name="connsiteX3500" fmla="*/ 2630070 w 5410020"/>
              <a:gd name="connsiteY3500" fmla="*/ 249238 h 1838326"/>
              <a:gd name="connsiteX3501" fmla="*/ 2656264 w 5410020"/>
              <a:gd name="connsiteY3501" fmla="*/ 262732 h 1838326"/>
              <a:gd name="connsiteX3502" fmla="*/ 2630070 w 5410020"/>
              <a:gd name="connsiteY3502" fmla="*/ 276226 h 1838326"/>
              <a:gd name="connsiteX3503" fmla="*/ 2603876 w 5410020"/>
              <a:gd name="connsiteY3503" fmla="*/ 262732 h 1838326"/>
              <a:gd name="connsiteX3504" fmla="*/ 2630070 w 5410020"/>
              <a:gd name="connsiteY3504" fmla="*/ 249238 h 1838326"/>
              <a:gd name="connsiteX3505" fmla="*/ 2566570 w 5410020"/>
              <a:gd name="connsiteY3505" fmla="*/ 249238 h 1838326"/>
              <a:gd name="connsiteX3506" fmla="*/ 2592764 w 5410020"/>
              <a:gd name="connsiteY3506" fmla="*/ 262732 h 1838326"/>
              <a:gd name="connsiteX3507" fmla="*/ 2566570 w 5410020"/>
              <a:gd name="connsiteY3507" fmla="*/ 276226 h 1838326"/>
              <a:gd name="connsiteX3508" fmla="*/ 2540376 w 5410020"/>
              <a:gd name="connsiteY3508" fmla="*/ 262732 h 1838326"/>
              <a:gd name="connsiteX3509" fmla="*/ 2566570 w 5410020"/>
              <a:gd name="connsiteY3509" fmla="*/ 249238 h 1838326"/>
              <a:gd name="connsiteX3510" fmla="*/ 2502277 w 5410020"/>
              <a:gd name="connsiteY3510" fmla="*/ 249238 h 1838326"/>
              <a:gd name="connsiteX3511" fmla="*/ 2529264 w 5410020"/>
              <a:gd name="connsiteY3511" fmla="*/ 262732 h 1838326"/>
              <a:gd name="connsiteX3512" fmla="*/ 2500992 w 5410020"/>
              <a:gd name="connsiteY3512" fmla="*/ 276226 h 1838326"/>
              <a:gd name="connsiteX3513" fmla="*/ 2475289 w 5410020"/>
              <a:gd name="connsiteY3513" fmla="*/ 262732 h 1838326"/>
              <a:gd name="connsiteX3514" fmla="*/ 2502277 w 5410020"/>
              <a:gd name="connsiteY3514" fmla="*/ 249238 h 1838326"/>
              <a:gd name="connsiteX3515" fmla="*/ 2378906 w 5410020"/>
              <a:gd name="connsiteY3515" fmla="*/ 249238 h 1838326"/>
              <a:gd name="connsiteX3516" fmla="*/ 2403852 w 5410020"/>
              <a:gd name="connsiteY3516" fmla="*/ 262732 h 1838326"/>
              <a:gd name="connsiteX3517" fmla="*/ 2376411 w 5410020"/>
              <a:gd name="connsiteY3517" fmla="*/ 276226 h 1838326"/>
              <a:gd name="connsiteX3518" fmla="*/ 2351464 w 5410020"/>
              <a:gd name="connsiteY3518" fmla="*/ 262732 h 1838326"/>
              <a:gd name="connsiteX3519" fmla="*/ 2378906 w 5410020"/>
              <a:gd name="connsiteY3519" fmla="*/ 249238 h 1838326"/>
              <a:gd name="connsiteX3520" fmla="*/ 1546153 w 5410020"/>
              <a:gd name="connsiteY3520" fmla="*/ 249238 h 1838326"/>
              <a:gd name="connsiteX3521" fmla="*/ 1567860 w 5410020"/>
              <a:gd name="connsiteY3521" fmla="*/ 262732 h 1838326"/>
              <a:gd name="connsiteX3522" fmla="*/ 1535937 w 5410020"/>
              <a:gd name="connsiteY3522" fmla="*/ 276226 h 1838326"/>
              <a:gd name="connsiteX3523" fmla="*/ 1514230 w 5410020"/>
              <a:gd name="connsiteY3523" fmla="*/ 262732 h 1838326"/>
              <a:gd name="connsiteX3524" fmla="*/ 1546153 w 5410020"/>
              <a:gd name="connsiteY3524" fmla="*/ 249238 h 1838326"/>
              <a:gd name="connsiteX3525" fmla="*/ 1481720 w 5410020"/>
              <a:gd name="connsiteY3525" fmla="*/ 249238 h 1838326"/>
              <a:gd name="connsiteX3526" fmla="*/ 1502841 w 5410020"/>
              <a:gd name="connsiteY3526" fmla="*/ 262732 h 1838326"/>
              <a:gd name="connsiteX3527" fmla="*/ 1471781 w 5410020"/>
              <a:gd name="connsiteY3527" fmla="*/ 276226 h 1838326"/>
              <a:gd name="connsiteX3528" fmla="*/ 1450661 w 5410020"/>
              <a:gd name="connsiteY3528" fmla="*/ 262732 h 1838326"/>
              <a:gd name="connsiteX3529" fmla="*/ 1481720 w 5410020"/>
              <a:gd name="connsiteY3529" fmla="*/ 249238 h 1838326"/>
              <a:gd name="connsiteX3530" fmla="*/ 1418081 w 5410020"/>
              <a:gd name="connsiteY3530" fmla="*/ 249238 h 1838326"/>
              <a:gd name="connsiteX3531" fmla="*/ 1439326 w 5410020"/>
              <a:gd name="connsiteY3531" fmla="*/ 262732 h 1838326"/>
              <a:gd name="connsiteX3532" fmla="*/ 1406833 w 5410020"/>
              <a:gd name="connsiteY3532" fmla="*/ 276226 h 1838326"/>
              <a:gd name="connsiteX3533" fmla="*/ 1386837 w 5410020"/>
              <a:gd name="connsiteY3533" fmla="*/ 262732 h 1838326"/>
              <a:gd name="connsiteX3534" fmla="*/ 1418081 w 5410020"/>
              <a:gd name="connsiteY3534" fmla="*/ 249238 h 1838326"/>
              <a:gd name="connsiteX3535" fmla="*/ 1352994 w 5410020"/>
              <a:gd name="connsiteY3535" fmla="*/ 249238 h 1838326"/>
              <a:gd name="connsiteX3536" fmla="*/ 1374239 w 5410020"/>
              <a:gd name="connsiteY3536" fmla="*/ 262732 h 1838326"/>
              <a:gd name="connsiteX3537" fmla="*/ 1341746 w 5410020"/>
              <a:gd name="connsiteY3537" fmla="*/ 276226 h 1838326"/>
              <a:gd name="connsiteX3538" fmla="*/ 1321750 w 5410020"/>
              <a:gd name="connsiteY3538" fmla="*/ 262732 h 1838326"/>
              <a:gd name="connsiteX3539" fmla="*/ 1352994 w 5410020"/>
              <a:gd name="connsiteY3539" fmla="*/ 249238 h 1838326"/>
              <a:gd name="connsiteX3540" fmla="*/ 1098529 w 5410020"/>
              <a:gd name="connsiteY3540" fmla="*/ 249238 h 1838326"/>
              <a:gd name="connsiteX3541" fmla="*/ 1117381 w 5410020"/>
              <a:gd name="connsiteY3541" fmla="*/ 262732 h 1838326"/>
              <a:gd name="connsiteX3542" fmla="*/ 1083448 w 5410020"/>
              <a:gd name="connsiteY3542" fmla="*/ 276226 h 1838326"/>
              <a:gd name="connsiteX3543" fmla="*/ 1064596 w 5410020"/>
              <a:gd name="connsiteY3543" fmla="*/ 262732 h 1838326"/>
              <a:gd name="connsiteX3544" fmla="*/ 1098529 w 5410020"/>
              <a:gd name="connsiteY3544" fmla="*/ 249238 h 1838326"/>
              <a:gd name="connsiteX3545" fmla="*/ 1034907 w 5410020"/>
              <a:gd name="connsiteY3545" fmla="*/ 249238 h 1838326"/>
              <a:gd name="connsiteX3546" fmla="*/ 1053860 w 5410020"/>
              <a:gd name="connsiteY3546" fmla="*/ 262732 h 1838326"/>
              <a:gd name="connsiteX3547" fmla="*/ 1018481 w 5410020"/>
              <a:gd name="connsiteY3547" fmla="*/ 276226 h 1838326"/>
              <a:gd name="connsiteX3548" fmla="*/ 1000792 w 5410020"/>
              <a:gd name="connsiteY3548" fmla="*/ 262732 h 1838326"/>
              <a:gd name="connsiteX3549" fmla="*/ 1034907 w 5410020"/>
              <a:gd name="connsiteY3549" fmla="*/ 249238 h 1838326"/>
              <a:gd name="connsiteX3550" fmla="*/ 969820 w 5410020"/>
              <a:gd name="connsiteY3550" fmla="*/ 249238 h 1838326"/>
              <a:gd name="connsiteX3551" fmla="*/ 987510 w 5410020"/>
              <a:gd name="connsiteY3551" fmla="*/ 262732 h 1838326"/>
              <a:gd name="connsiteX3552" fmla="*/ 953394 w 5410020"/>
              <a:gd name="connsiteY3552" fmla="*/ 276226 h 1838326"/>
              <a:gd name="connsiteX3553" fmla="*/ 935705 w 5410020"/>
              <a:gd name="connsiteY3553" fmla="*/ 262732 h 1838326"/>
              <a:gd name="connsiteX3554" fmla="*/ 969820 w 5410020"/>
              <a:gd name="connsiteY3554" fmla="*/ 249238 h 1838326"/>
              <a:gd name="connsiteX3555" fmla="*/ 906320 w 5410020"/>
              <a:gd name="connsiteY3555" fmla="*/ 249238 h 1838326"/>
              <a:gd name="connsiteX3556" fmla="*/ 924010 w 5410020"/>
              <a:gd name="connsiteY3556" fmla="*/ 262732 h 1838326"/>
              <a:gd name="connsiteX3557" fmla="*/ 889894 w 5410020"/>
              <a:gd name="connsiteY3557" fmla="*/ 276226 h 1838326"/>
              <a:gd name="connsiteX3558" fmla="*/ 870941 w 5410020"/>
              <a:gd name="connsiteY3558" fmla="*/ 262732 h 1838326"/>
              <a:gd name="connsiteX3559" fmla="*/ 906320 w 5410020"/>
              <a:gd name="connsiteY3559" fmla="*/ 249238 h 1838326"/>
              <a:gd name="connsiteX3560" fmla="*/ 841687 w 5410020"/>
              <a:gd name="connsiteY3560" fmla="*/ 249238 h 1838326"/>
              <a:gd name="connsiteX3561" fmla="*/ 859023 w 5410020"/>
              <a:gd name="connsiteY3561" fmla="*/ 262732 h 1838326"/>
              <a:gd name="connsiteX3562" fmla="*/ 824352 w 5410020"/>
              <a:gd name="connsiteY3562" fmla="*/ 276226 h 1838326"/>
              <a:gd name="connsiteX3563" fmla="*/ 807016 w 5410020"/>
              <a:gd name="connsiteY3563" fmla="*/ 262732 h 1838326"/>
              <a:gd name="connsiteX3564" fmla="*/ 841687 w 5410020"/>
              <a:gd name="connsiteY3564" fmla="*/ 249238 h 1838326"/>
              <a:gd name="connsiteX3565" fmla="*/ 777616 w 5410020"/>
              <a:gd name="connsiteY3565" fmla="*/ 249238 h 1838326"/>
              <a:gd name="connsiteX3566" fmla="*/ 795396 w 5410020"/>
              <a:gd name="connsiteY3566" fmla="*/ 262732 h 1838326"/>
              <a:gd name="connsiteX3567" fmla="*/ 759836 w 5410020"/>
              <a:gd name="connsiteY3567" fmla="*/ 276226 h 1838326"/>
              <a:gd name="connsiteX3568" fmla="*/ 742056 w 5410020"/>
              <a:gd name="connsiteY3568" fmla="*/ 262732 h 1838326"/>
              <a:gd name="connsiteX3569" fmla="*/ 777616 w 5410020"/>
              <a:gd name="connsiteY3569" fmla="*/ 249238 h 1838326"/>
              <a:gd name="connsiteX3570" fmla="*/ 713909 w 5410020"/>
              <a:gd name="connsiteY3570" fmla="*/ 249238 h 1838326"/>
              <a:gd name="connsiteX3571" fmla="*/ 730335 w 5410020"/>
              <a:gd name="connsiteY3571" fmla="*/ 262732 h 1838326"/>
              <a:gd name="connsiteX3572" fmla="*/ 694956 w 5410020"/>
              <a:gd name="connsiteY3572" fmla="*/ 276226 h 1838326"/>
              <a:gd name="connsiteX3573" fmla="*/ 678530 w 5410020"/>
              <a:gd name="connsiteY3573" fmla="*/ 262732 h 1838326"/>
              <a:gd name="connsiteX3574" fmla="*/ 713909 w 5410020"/>
              <a:gd name="connsiteY3574" fmla="*/ 249238 h 1838326"/>
              <a:gd name="connsiteX3575" fmla="*/ 649250 w 5410020"/>
              <a:gd name="connsiteY3575" fmla="*/ 249238 h 1838326"/>
              <a:gd name="connsiteX3576" fmla="*/ 665348 w 5410020"/>
              <a:gd name="connsiteY3576" fmla="*/ 262732 h 1838326"/>
              <a:gd name="connsiteX3577" fmla="*/ 630677 w 5410020"/>
              <a:gd name="connsiteY3577" fmla="*/ 276226 h 1838326"/>
              <a:gd name="connsiteX3578" fmla="*/ 613341 w 5410020"/>
              <a:gd name="connsiteY3578" fmla="*/ 262732 h 1838326"/>
              <a:gd name="connsiteX3579" fmla="*/ 649250 w 5410020"/>
              <a:gd name="connsiteY3579" fmla="*/ 249238 h 1838326"/>
              <a:gd name="connsiteX3580" fmla="*/ 585750 w 5410020"/>
              <a:gd name="connsiteY3580" fmla="*/ 249238 h 1838326"/>
              <a:gd name="connsiteX3581" fmla="*/ 601848 w 5410020"/>
              <a:gd name="connsiteY3581" fmla="*/ 262732 h 1838326"/>
              <a:gd name="connsiteX3582" fmla="*/ 565938 w 5410020"/>
              <a:gd name="connsiteY3582" fmla="*/ 276226 h 1838326"/>
              <a:gd name="connsiteX3583" fmla="*/ 549841 w 5410020"/>
              <a:gd name="connsiteY3583" fmla="*/ 262732 h 1838326"/>
              <a:gd name="connsiteX3584" fmla="*/ 585750 w 5410020"/>
              <a:gd name="connsiteY3584" fmla="*/ 249238 h 1838326"/>
              <a:gd name="connsiteX3585" fmla="*/ 521605 w 5410020"/>
              <a:gd name="connsiteY3585" fmla="*/ 249238 h 1838326"/>
              <a:gd name="connsiteX3586" fmla="*/ 538196 w 5410020"/>
              <a:gd name="connsiteY3586" fmla="*/ 262732 h 1838326"/>
              <a:gd name="connsiteX3587" fmla="*/ 501185 w 5410020"/>
              <a:gd name="connsiteY3587" fmla="*/ 276226 h 1838326"/>
              <a:gd name="connsiteX3588" fmla="*/ 484594 w 5410020"/>
              <a:gd name="connsiteY3588" fmla="*/ 262732 h 1838326"/>
              <a:gd name="connsiteX3589" fmla="*/ 521605 w 5410020"/>
              <a:gd name="connsiteY3589" fmla="*/ 249238 h 1838326"/>
              <a:gd name="connsiteX3590" fmla="*/ 264847 w 5410020"/>
              <a:gd name="connsiteY3590" fmla="*/ 249238 h 1838326"/>
              <a:gd name="connsiteX3591" fmla="*/ 279867 w 5410020"/>
              <a:gd name="connsiteY3591" fmla="*/ 262732 h 1838326"/>
              <a:gd name="connsiteX3592" fmla="*/ 242317 w 5410020"/>
              <a:gd name="connsiteY3592" fmla="*/ 276226 h 1838326"/>
              <a:gd name="connsiteX3593" fmla="*/ 227311 w 5410020"/>
              <a:gd name="connsiteY3593" fmla="*/ 262732 h 1838326"/>
              <a:gd name="connsiteX3594" fmla="*/ 264847 w 5410020"/>
              <a:gd name="connsiteY3594" fmla="*/ 249238 h 1838326"/>
              <a:gd name="connsiteX3595" fmla="*/ 201362 w 5410020"/>
              <a:gd name="connsiteY3595" fmla="*/ 249238 h 1838326"/>
              <a:gd name="connsiteX3596" fmla="*/ 216382 w 5410020"/>
              <a:gd name="connsiteY3596" fmla="*/ 262732 h 1838326"/>
              <a:gd name="connsiteX3597" fmla="*/ 177580 w 5410020"/>
              <a:gd name="connsiteY3597" fmla="*/ 276226 h 1838326"/>
              <a:gd name="connsiteX3598" fmla="*/ 163811 w 5410020"/>
              <a:gd name="connsiteY3598" fmla="*/ 262732 h 1838326"/>
              <a:gd name="connsiteX3599" fmla="*/ 201362 w 5410020"/>
              <a:gd name="connsiteY3599" fmla="*/ 249238 h 1838326"/>
              <a:gd name="connsiteX3600" fmla="*/ 4785630 w 5410020"/>
              <a:gd name="connsiteY3600" fmla="*/ 215901 h 1838326"/>
              <a:gd name="connsiteX3601" fmla="*/ 4821738 w 5410020"/>
              <a:gd name="connsiteY3601" fmla="*/ 229395 h 1838326"/>
              <a:gd name="connsiteX3602" fmla="*/ 4806797 w 5410020"/>
              <a:gd name="connsiteY3602" fmla="*/ 242889 h 1838326"/>
              <a:gd name="connsiteX3603" fmla="*/ 4770689 w 5410020"/>
              <a:gd name="connsiteY3603" fmla="*/ 229395 h 1838326"/>
              <a:gd name="connsiteX3604" fmla="*/ 4785630 w 5410020"/>
              <a:gd name="connsiteY3604" fmla="*/ 215901 h 1838326"/>
              <a:gd name="connsiteX3605" fmla="*/ 4722553 w 5410020"/>
              <a:gd name="connsiteY3605" fmla="*/ 215901 h 1838326"/>
              <a:gd name="connsiteX3606" fmla="*/ 4759383 w 5410020"/>
              <a:gd name="connsiteY3606" fmla="*/ 229395 h 1838326"/>
              <a:gd name="connsiteX3607" fmla="*/ 4742873 w 5410020"/>
              <a:gd name="connsiteY3607" fmla="*/ 242889 h 1838326"/>
              <a:gd name="connsiteX3608" fmla="*/ 4706043 w 5410020"/>
              <a:gd name="connsiteY3608" fmla="*/ 229395 h 1838326"/>
              <a:gd name="connsiteX3609" fmla="*/ 4722553 w 5410020"/>
              <a:gd name="connsiteY3609" fmla="*/ 215901 h 1838326"/>
              <a:gd name="connsiteX3610" fmla="*/ 4658630 w 5410020"/>
              <a:gd name="connsiteY3610" fmla="*/ 215901 h 1838326"/>
              <a:gd name="connsiteX3611" fmla="*/ 4694738 w 5410020"/>
              <a:gd name="connsiteY3611" fmla="*/ 229395 h 1838326"/>
              <a:gd name="connsiteX3612" fmla="*/ 4679797 w 5410020"/>
              <a:gd name="connsiteY3612" fmla="*/ 242889 h 1838326"/>
              <a:gd name="connsiteX3613" fmla="*/ 4643689 w 5410020"/>
              <a:gd name="connsiteY3613" fmla="*/ 229395 h 1838326"/>
              <a:gd name="connsiteX3614" fmla="*/ 4658630 w 5410020"/>
              <a:gd name="connsiteY3614" fmla="*/ 215901 h 1838326"/>
              <a:gd name="connsiteX3615" fmla="*/ 4595553 w 5410020"/>
              <a:gd name="connsiteY3615" fmla="*/ 215901 h 1838326"/>
              <a:gd name="connsiteX3616" fmla="*/ 4631113 w 5410020"/>
              <a:gd name="connsiteY3616" fmla="*/ 229395 h 1838326"/>
              <a:gd name="connsiteX3617" fmla="*/ 4615873 w 5410020"/>
              <a:gd name="connsiteY3617" fmla="*/ 242889 h 1838326"/>
              <a:gd name="connsiteX3618" fmla="*/ 4579043 w 5410020"/>
              <a:gd name="connsiteY3618" fmla="*/ 229395 h 1838326"/>
              <a:gd name="connsiteX3619" fmla="*/ 4595553 w 5410020"/>
              <a:gd name="connsiteY3619" fmla="*/ 215901 h 1838326"/>
              <a:gd name="connsiteX3620" fmla="*/ 4533323 w 5410020"/>
              <a:gd name="connsiteY3620" fmla="*/ 215901 h 1838326"/>
              <a:gd name="connsiteX3621" fmla="*/ 4568883 w 5410020"/>
              <a:gd name="connsiteY3621" fmla="*/ 229395 h 1838326"/>
              <a:gd name="connsiteX3622" fmla="*/ 4552373 w 5410020"/>
              <a:gd name="connsiteY3622" fmla="*/ 242889 h 1838326"/>
              <a:gd name="connsiteX3623" fmla="*/ 4515543 w 5410020"/>
              <a:gd name="connsiteY3623" fmla="*/ 229395 h 1838326"/>
              <a:gd name="connsiteX3624" fmla="*/ 4533323 w 5410020"/>
              <a:gd name="connsiteY3624" fmla="*/ 215901 h 1838326"/>
              <a:gd name="connsiteX3625" fmla="*/ 4468443 w 5410020"/>
              <a:gd name="connsiteY3625" fmla="*/ 215901 h 1838326"/>
              <a:gd name="connsiteX3626" fmla="*/ 4503822 w 5410020"/>
              <a:gd name="connsiteY3626" fmla="*/ 229395 h 1838326"/>
              <a:gd name="connsiteX3627" fmla="*/ 4487396 w 5410020"/>
              <a:gd name="connsiteY3627" fmla="*/ 242889 h 1838326"/>
              <a:gd name="connsiteX3628" fmla="*/ 4452017 w 5410020"/>
              <a:gd name="connsiteY3628" fmla="*/ 229395 h 1838326"/>
              <a:gd name="connsiteX3629" fmla="*/ 4468443 w 5410020"/>
              <a:gd name="connsiteY3629" fmla="*/ 215901 h 1838326"/>
              <a:gd name="connsiteX3630" fmla="*/ 4406323 w 5410020"/>
              <a:gd name="connsiteY3630" fmla="*/ 215901 h 1838326"/>
              <a:gd name="connsiteX3631" fmla="*/ 4441883 w 5410020"/>
              <a:gd name="connsiteY3631" fmla="*/ 229395 h 1838326"/>
              <a:gd name="connsiteX3632" fmla="*/ 4424103 w 5410020"/>
              <a:gd name="connsiteY3632" fmla="*/ 242889 h 1838326"/>
              <a:gd name="connsiteX3633" fmla="*/ 4388543 w 5410020"/>
              <a:gd name="connsiteY3633" fmla="*/ 229395 h 1838326"/>
              <a:gd name="connsiteX3634" fmla="*/ 4406323 w 5410020"/>
              <a:gd name="connsiteY3634" fmla="*/ 215901 h 1838326"/>
              <a:gd name="connsiteX3635" fmla="*/ 4341443 w 5410020"/>
              <a:gd name="connsiteY3635" fmla="*/ 215901 h 1838326"/>
              <a:gd name="connsiteX3636" fmla="*/ 4376822 w 5410020"/>
              <a:gd name="connsiteY3636" fmla="*/ 229395 h 1838326"/>
              <a:gd name="connsiteX3637" fmla="*/ 4359133 w 5410020"/>
              <a:gd name="connsiteY3637" fmla="*/ 242889 h 1838326"/>
              <a:gd name="connsiteX3638" fmla="*/ 4325017 w 5410020"/>
              <a:gd name="connsiteY3638" fmla="*/ 229395 h 1838326"/>
              <a:gd name="connsiteX3639" fmla="*/ 4341443 w 5410020"/>
              <a:gd name="connsiteY3639" fmla="*/ 215901 h 1838326"/>
              <a:gd name="connsiteX3640" fmla="*/ 4279416 w 5410020"/>
              <a:gd name="connsiteY3640" fmla="*/ 215901 h 1838326"/>
              <a:gd name="connsiteX3641" fmla="*/ 4313349 w 5410020"/>
              <a:gd name="connsiteY3641" fmla="*/ 229395 h 1838326"/>
              <a:gd name="connsiteX3642" fmla="*/ 4295754 w 5410020"/>
              <a:gd name="connsiteY3642" fmla="*/ 242889 h 1838326"/>
              <a:gd name="connsiteX3643" fmla="*/ 4261822 w 5410020"/>
              <a:gd name="connsiteY3643" fmla="*/ 229395 h 1838326"/>
              <a:gd name="connsiteX3644" fmla="*/ 4279416 w 5410020"/>
              <a:gd name="connsiteY3644" fmla="*/ 215901 h 1838326"/>
              <a:gd name="connsiteX3645" fmla="*/ 4215585 w 5410020"/>
              <a:gd name="connsiteY3645" fmla="*/ 215901 h 1838326"/>
              <a:gd name="connsiteX3646" fmla="*/ 4249518 w 5410020"/>
              <a:gd name="connsiteY3646" fmla="*/ 229395 h 1838326"/>
              <a:gd name="connsiteX3647" fmla="*/ 4231923 w 5410020"/>
              <a:gd name="connsiteY3647" fmla="*/ 242889 h 1838326"/>
              <a:gd name="connsiteX3648" fmla="*/ 4197990 w 5410020"/>
              <a:gd name="connsiteY3648" fmla="*/ 229395 h 1838326"/>
              <a:gd name="connsiteX3649" fmla="*/ 4215585 w 5410020"/>
              <a:gd name="connsiteY3649" fmla="*/ 215901 h 1838326"/>
              <a:gd name="connsiteX3650" fmla="*/ 4152416 w 5410020"/>
              <a:gd name="connsiteY3650" fmla="*/ 215901 h 1838326"/>
              <a:gd name="connsiteX3651" fmla="*/ 4186349 w 5410020"/>
              <a:gd name="connsiteY3651" fmla="*/ 229395 h 1838326"/>
              <a:gd name="connsiteX3652" fmla="*/ 4168754 w 5410020"/>
              <a:gd name="connsiteY3652" fmla="*/ 242889 h 1838326"/>
              <a:gd name="connsiteX3653" fmla="*/ 4134822 w 5410020"/>
              <a:gd name="connsiteY3653" fmla="*/ 229395 h 1838326"/>
              <a:gd name="connsiteX3654" fmla="*/ 4152416 w 5410020"/>
              <a:gd name="connsiteY3654" fmla="*/ 215901 h 1838326"/>
              <a:gd name="connsiteX3655" fmla="*/ 4090173 w 5410020"/>
              <a:gd name="connsiteY3655" fmla="*/ 215901 h 1838326"/>
              <a:gd name="connsiteX3656" fmla="*/ 4124106 w 5410020"/>
              <a:gd name="connsiteY3656" fmla="*/ 229395 h 1838326"/>
              <a:gd name="connsiteX3657" fmla="*/ 4105254 w 5410020"/>
              <a:gd name="connsiteY3657" fmla="*/ 242889 h 1838326"/>
              <a:gd name="connsiteX3658" fmla="*/ 4071322 w 5410020"/>
              <a:gd name="connsiteY3658" fmla="*/ 229395 h 1838326"/>
              <a:gd name="connsiteX3659" fmla="*/ 4090173 w 5410020"/>
              <a:gd name="connsiteY3659" fmla="*/ 215901 h 1838326"/>
              <a:gd name="connsiteX3660" fmla="*/ 4026547 w 5410020"/>
              <a:gd name="connsiteY3660" fmla="*/ 215901 h 1838326"/>
              <a:gd name="connsiteX3661" fmla="*/ 4059040 w 5410020"/>
              <a:gd name="connsiteY3661" fmla="*/ 229395 h 1838326"/>
              <a:gd name="connsiteX3662" fmla="*/ 4040294 w 5410020"/>
              <a:gd name="connsiteY3662" fmla="*/ 242889 h 1838326"/>
              <a:gd name="connsiteX3663" fmla="*/ 4007800 w 5410020"/>
              <a:gd name="connsiteY3663" fmla="*/ 229395 h 1838326"/>
              <a:gd name="connsiteX3664" fmla="*/ 4026547 w 5410020"/>
              <a:gd name="connsiteY3664" fmla="*/ 215901 h 1838326"/>
              <a:gd name="connsiteX3665" fmla="*/ 3963047 w 5410020"/>
              <a:gd name="connsiteY3665" fmla="*/ 215901 h 1838326"/>
              <a:gd name="connsiteX3666" fmla="*/ 3995540 w 5410020"/>
              <a:gd name="connsiteY3666" fmla="*/ 229395 h 1838326"/>
              <a:gd name="connsiteX3667" fmla="*/ 3976794 w 5410020"/>
              <a:gd name="connsiteY3667" fmla="*/ 242889 h 1838326"/>
              <a:gd name="connsiteX3668" fmla="*/ 3944300 w 5410020"/>
              <a:gd name="connsiteY3668" fmla="*/ 229395 h 1838326"/>
              <a:gd name="connsiteX3669" fmla="*/ 3963047 w 5410020"/>
              <a:gd name="connsiteY3669" fmla="*/ 215901 h 1838326"/>
              <a:gd name="connsiteX3670" fmla="*/ 3899547 w 5410020"/>
              <a:gd name="connsiteY3670" fmla="*/ 215901 h 1838326"/>
              <a:gd name="connsiteX3671" fmla="*/ 3932040 w 5410020"/>
              <a:gd name="connsiteY3671" fmla="*/ 229395 h 1838326"/>
              <a:gd name="connsiteX3672" fmla="*/ 3912044 w 5410020"/>
              <a:gd name="connsiteY3672" fmla="*/ 242889 h 1838326"/>
              <a:gd name="connsiteX3673" fmla="*/ 3880800 w 5410020"/>
              <a:gd name="connsiteY3673" fmla="*/ 229395 h 1838326"/>
              <a:gd name="connsiteX3674" fmla="*/ 3899547 w 5410020"/>
              <a:gd name="connsiteY3674" fmla="*/ 215901 h 1838326"/>
              <a:gd name="connsiteX3675" fmla="*/ 3837296 w 5410020"/>
              <a:gd name="connsiteY3675" fmla="*/ 215901 h 1838326"/>
              <a:gd name="connsiteX3676" fmla="*/ 3868540 w 5410020"/>
              <a:gd name="connsiteY3676" fmla="*/ 229395 h 1838326"/>
              <a:gd name="connsiteX3677" fmla="*/ 3849794 w 5410020"/>
              <a:gd name="connsiteY3677" fmla="*/ 242889 h 1838326"/>
              <a:gd name="connsiteX3678" fmla="*/ 3817300 w 5410020"/>
              <a:gd name="connsiteY3678" fmla="*/ 229395 h 1838326"/>
              <a:gd name="connsiteX3679" fmla="*/ 3837296 w 5410020"/>
              <a:gd name="connsiteY3679" fmla="*/ 215901 h 1838326"/>
              <a:gd name="connsiteX3680" fmla="*/ 3772414 w 5410020"/>
              <a:gd name="connsiteY3680" fmla="*/ 215901 h 1838326"/>
              <a:gd name="connsiteX3681" fmla="*/ 3804716 w 5410020"/>
              <a:gd name="connsiteY3681" fmla="*/ 229395 h 1838326"/>
              <a:gd name="connsiteX3682" fmla="*/ 3784838 w 5410020"/>
              <a:gd name="connsiteY3682" fmla="*/ 242889 h 1838326"/>
              <a:gd name="connsiteX3683" fmla="*/ 3752536 w 5410020"/>
              <a:gd name="connsiteY3683" fmla="*/ 229395 h 1838326"/>
              <a:gd name="connsiteX3684" fmla="*/ 3772414 w 5410020"/>
              <a:gd name="connsiteY3684" fmla="*/ 215901 h 1838326"/>
              <a:gd name="connsiteX3685" fmla="*/ 3710296 w 5410020"/>
              <a:gd name="connsiteY3685" fmla="*/ 215901 h 1838326"/>
              <a:gd name="connsiteX3686" fmla="*/ 3741540 w 5410020"/>
              <a:gd name="connsiteY3686" fmla="*/ 229395 h 1838326"/>
              <a:gd name="connsiteX3687" fmla="*/ 3721544 w 5410020"/>
              <a:gd name="connsiteY3687" fmla="*/ 242889 h 1838326"/>
              <a:gd name="connsiteX3688" fmla="*/ 3690300 w 5410020"/>
              <a:gd name="connsiteY3688" fmla="*/ 229395 h 1838326"/>
              <a:gd name="connsiteX3689" fmla="*/ 3710296 w 5410020"/>
              <a:gd name="connsiteY3689" fmla="*/ 215901 h 1838326"/>
              <a:gd name="connsiteX3690" fmla="*/ 3646657 w 5410020"/>
              <a:gd name="connsiteY3690" fmla="*/ 215901 h 1838326"/>
              <a:gd name="connsiteX3691" fmla="*/ 3676474 w 5410020"/>
              <a:gd name="connsiteY3691" fmla="*/ 229395 h 1838326"/>
              <a:gd name="connsiteX3692" fmla="*/ 3656596 w 5410020"/>
              <a:gd name="connsiteY3692" fmla="*/ 242889 h 1838326"/>
              <a:gd name="connsiteX3693" fmla="*/ 3625536 w 5410020"/>
              <a:gd name="connsiteY3693" fmla="*/ 229395 h 1838326"/>
              <a:gd name="connsiteX3694" fmla="*/ 3646657 w 5410020"/>
              <a:gd name="connsiteY3694" fmla="*/ 215901 h 1838326"/>
              <a:gd name="connsiteX3695" fmla="*/ 3583157 w 5410020"/>
              <a:gd name="connsiteY3695" fmla="*/ 215901 h 1838326"/>
              <a:gd name="connsiteX3696" fmla="*/ 3614216 w 5410020"/>
              <a:gd name="connsiteY3696" fmla="*/ 229395 h 1838326"/>
              <a:gd name="connsiteX3697" fmla="*/ 3593096 w 5410020"/>
              <a:gd name="connsiteY3697" fmla="*/ 242889 h 1838326"/>
              <a:gd name="connsiteX3698" fmla="*/ 3563278 w 5410020"/>
              <a:gd name="connsiteY3698" fmla="*/ 229395 h 1838326"/>
              <a:gd name="connsiteX3699" fmla="*/ 3583157 w 5410020"/>
              <a:gd name="connsiteY3699" fmla="*/ 215901 h 1838326"/>
              <a:gd name="connsiteX3700" fmla="*/ 3520181 w 5410020"/>
              <a:gd name="connsiteY3700" fmla="*/ 215901 h 1838326"/>
              <a:gd name="connsiteX3701" fmla="*/ 3550661 w 5410020"/>
              <a:gd name="connsiteY3701" fmla="*/ 229395 h 1838326"/>
              <a:gd name="connsiteX3702" fmla="*/ 3529071 w 5410020"/>
              <a:gd name="connsiteY3702" fmla="*/ 242889 h 1838326"/>
              <a:gd name="connsiteX3703" fmla="*/ 3498591 w 5410020"/>
              <a:gd name="connsiteY3703" fmla="*/ 229395 h 1838326"/>
              <a:gd name="connsiteX3704" fmla="*/ 3520181 w 5410020"/>
              <a:gd name="connsiteY3704" fmla="*/ 215901 h 1838326"/>
              <a:gd name="connsiteX3705" fmla="*/ 3457598 w 5410020"/>
              <a:gd name="connsiteY3705" fmla="*/ 215901 h 1838326"/>
              <a:gd name="connsiteX3706" fmla="*/ 3487232 w 5410020"/>
              <a:gd name="connsiteY3706" fmla="*/ 229395 h 1838326"/>
              <a:gd name="connsiteX3707" fmla="*/ 3465007 w 5410020"/>
              <a:gd name="connsiteY3707" fmla="*/ 242889 h 1838326"/>
              <a:gd name="connsiteX3708" fmla="*/ 3435373 w 5410020"/>
              <a:gd name="connsiteY3708" fmla="*/ 229395 h 1838326"/>
              <a:gd name="connsiteX3709" fmla="*/ 3457598 w 5410020"/>
              <a:gd name="connsiteY3709" fmla="*/ 215901 h 1838326"/>
              <a:gd name="connsiteX3710" fmla="*/ 3393181 w 5410020"/>
              <a:gd name="connsiteY3710" fmla="*/ 215901 h 1838326"/>
              <a:gd name="connsiteX3711" fmla="*/ 3423661 w 5410020"/>
              <a:gd name="connsiteY3711" fmla="*/ 229395 h 1838326"/>
              <a:gd name="connsiteX3712" fmla="*/ 3402071 w 5410020"/>
              <a:gd name="connsiteY3712" fmla="*/ 242889 h 1838326"/>
              <a:gd name="connsiteX3713" fmla="*/ 3371591 w 5410020"/>
              <a:gd name="connsiteY3713" fmla="*/ 229395 h 1838326"/>
              <a:gd name="connsiteX3714" fmla="*/ 3393181 w 5410020"/>
              <a:gd name="connsiteY3714" fmla="*/ 215901 h 1838326"/>
              <a:gd name="connsiteX3715" fmla="*/ 3330446 w 5410020"/>
              <a:gd name="connsiteY3715" fmla="*/ 215901 h 1838326"/>
              <a:gd name="connsiteX3716" fmla="*/ 3358660 w 5410020"/>
              <a:gd name="connsiteY3716" fmla="*/ 229395 h 1838326"/>
              <a:gd name="connsiteX3717" fmla="*/ 3337806 w 5410020"/>
              <a:gd name="connsiteY3717" fmla="*/ 242889 h 1838326"/>
              <a:gd name="connsiteX3718" fmla="*/ 3308365 w 5410020"/>
              <a:gd name="connsiteY3718" fmla="*/ 229395 h 1838326"/>
              <a:gd name="connsiteX3719" fmla="*/ 3330446 w 5410020"/>
              <a:gd name="connsiteY3719" fmla="*/ 215901 h 1838326"/>
              <a:gd name="connsiteX3720" fmla="*/ 3267307 w 5410020"/>
              <a:gd name="connsiteY3720" fmla="*/ 215901 h 1838326"/>
              <a:gd name="connsiteX3721" fmla="*/ 3296351 w 5410020"/>
              <a:gd name="connsiteY3721" fmla="*/ 229395 h 1838326"/>
              <a:gd name="connsiteX3722" fmla="*/ 3273621 w 5410020"/>
              <a:gd name="connsiteY3722" fmla="*/ 242889 h 1838326"/>
              <a:gd name="connsiteX3723" fmla="*/ 3244577 w 5410020"/>
              <a:gd name="connsiteY3723" fmla="*/ 229395 h 1838326"/>
              <a:gd name="connsiteX3724" fmla="*/ 3267307 w 5410020"/>
              <a:gd name="connsiteY3724" fmla="*/ 215901 h 1838326"/>
              <a:gd name="connsiteX3725" fmla="*/ 3203446 w 5410020"/>
              <a:gd name="connsiteY3725" fmla="*/ 215901 h 1838326"/>
              <a:gd name="connsiteX3726" fmla="*/ 3231660 w 5410020"/>
              <a:gd name="connsiteY3726" fmla="*/ 229395 h 1838326"/>
              <a:gd name="connsiteX3727" fmla="*/ 3209579 w 5410020"/>
              <a:gd name="connsiteY3727" fmla="*/ 242889 h 1838326"/>
              <a:gd name="connsiteX3728" fmla="*/ 3181365 w 5410020"/>
              <a:gd name="connsiteY3728" fmla="*/ 229395 h 1838326"/>
              <a:gd name="connsiteX3729" fmla="*/ 3203446 w 5410020"/>
              <a:gd name="connsiteY3729" fmla="*/ 215901 h 1838326"/>
              <a:gd name="connsiteX3730" fmla="*/ 3140307 w 5410020"/>
              <a:gd name="connsiteY3730" fmla="*/ 215901 h 1838326"/>
              <a:gd name="connsiteX3731" fmla="*/ 3169351 w 5410020"/>
              <a:gd name="connsiteY3731" fmla="*/ 229395 h 1838326"/>
              <a:gd name="connsiteX3732" fmla="*/ 3145358 w 5410020"/>
              <a:gd name="connsiteY3732" fmla="*/ 242889 h 1838326"/>
              <a:gd name="connsiteX3733" fmla="*/ 3116314 w 5410020"/>
              <a:gd name="connsiteY3733" fmla="*/ 229395 h 1838326"/>
              <a:gd name="connsiteX3734" fmla="*/ 3140307 w 5410020"/>
              <a:gd name="connsiteY3734" fmla="*/ 215901 h 1838326"/>
              <a:gd name="connsiteX3735" fmla="*/ 3076988 w 5410020"/>
              <a:gd name="connsiteY3735" fmla="*/ 215901 h 1838326"/>
              <a:gd name="connsiteX3736" fmla="*/ 3105858 w 5410020"/>
              <a:gd name="connsiteY3736" fmla="*/ 229395 h 1838326"/>
              <a:gd name="connsiteX3737" fmla="*/ 3082009 w 5410020"/>
              <a:gd name="connsiteY3737" fmla="*/ 242889 h 1838326"/>
              <a:gd name="connsiteX3738" fmla="*/ 3054393 w 5410020"/>
              <a:gd name="connsiteY3738" fmla="*/ 229395 h 1838326"/>
              <a:gd name="connsiteX3739" fmla="*/ 3076988 w 5410020"/>
              <a:gd name="connsiteY3739" fmla="*/ 215901 h 1838326"/>
              <a:gd name="connsiteX3740" fmla="*/ 3013156 w 5410020"/>
              <a:gd name="connsiteY3740" fmla="*/ 215901 h 1838326"/>
              <a:gd name="connsiteX3741" fmla="*/ 3040771 w 5410020"/>
              <a:gd name="connsiteY3741" fmla="*/ 229395 h 1838326"/>
              <a:gd name="connsiteX3742" fmla="*/ 3018177 w 5410020"/>
              <a:gd name="connsiteY3742" fmla="*/ 242889 h 1838326"/>
              <a:gd name="connsiteX3743" fmla="*/ 2989306 w 5410020"/>
              <a:gd name="connsiteY3743" fmla="*/ 229395 h 1838326"/>
              <a:gd name="connsiteX3744" fmla="*/ 3013156 w 5410020"/>
              <a:gd name="connsiteY3744" fmla="*/ 215901 h 1838326"/>
              <a:gd name="connsiteX3745" fmla="*/ 1430920 w 5410020"/>
              <a:gd name="connsiteY3745" fmla="*/ 215901 h 1838326"/>
              <a:gd name="connsiteX3746" fmla="*/ 1452041 w 5410020"/>
              <a:gd name="connsiteY3746" fmla="*/ 229395 h 1838326"/>
              <a:gd name="connsiteX3747" fmla="*/ 1419739 w 5410020"/>
              <a:gd name="connsiteY3747" fmla="*/ 242889 h 1838326"/>
              <a:gd name="connsiteX3748" fmla="*/ 1399861 w 5410020"/>
              <a:gd name="connsiteY3748" fmla="*/ 229395 h 1838326"/>
              <a:gd name="connsiteX3749" fmla="*/ 1430920 w 5410020"/>
              <a:gd name="connsiteY3749" fmla="*/ 215901 h 1838326"/>
              <a:gd name="connsiteX3750" fmla="*/ 1368869 w 5410020"/>
              <a:gd name="connsiteY3750" fmla="*/ 215901 h 1838326"/>
              <a:gd name="connsiteX3751" fmla="*/ 1388865 w 5410020"/>
              <a:gd name="connsiteY3751" fmla="*/ 229395 h 1838326"/>
              <a:gd name="connsiteX3752" fmla="*/ 1357621 w 5410020"/>
              <a:gd name="connsiteY3752" fmla="*/ 242889 h 1838326"/>
              <a:gd name="connsiteX3753" fmla="*/ 1337625 w 5410020"/>
              <a:gd name="connsiteY3753" fmla="*/ 229395 h 1838326"/>
              <a:gd name="connsiteX3754" fmla="*/ 1368869 w 5410020"/>
              <a:gd name="connsiteY3754" fmla="*/ 215901 h 1838326"/>
              <a:gd name="connsiteX3755" fmla="*/ 1115991 w 5410020"/>
              <a:gd name="connsiteY3755" fmla="*/ 215901 h 1838326"/>
              <a:gd name="connsiteX3756" fmla="*/ 1134843 w 5410020"/>
              <a:gd name="connsiteY3756" fmla="*/ 229395 h 1838326"/>
              <a:gd name="connsiteX3757" fmla="*/ 1100910 w 5410020"/>
              <a:gd name="connsiteY3757" fmla="*/ 242889 h 1838326"/>
              <a:gd name="connsiteX3758" fmla="*/ 1082058 w 5410020"/>
              <a:gd name="connsiteY3758" fmla="*/ 229395 h 1838326"/>
              <a:gd name="connsiteX3759" fmla="*/ 1115991 w 5410020"/>
              <a:gd name="connsiteY3759" fmla="*/ 215901 h 1838326"/>
              <a:gd name="connsiteX3760" fmla="*/ 1052491 w 5410020"/>
              <a:gd name="connsiteY3760" fmla="*/ 215901 h 1838326"/>
              <a:gd name="connsiteX3761" fmla="*/ 1071343 w 5410020"/>
              <a:gd name="connsiteY3761" fmla="*/ 229395 h 1838326"/>
              <a:gd name="connsiteX3762" fmla="*/ 1037410 w 5410020"/>
              <a:gd name="connsiteY3762" fmla="*/ 242889 h 1838326"/>
              <a:gd name="connsiteX3763" fmla="*/ 1019815 w 5410020"/>
              <a:gd name="connsiteY3763" fmla="*/ 229395 h 1838326"/>
              <a:gd name="connsiteX3764" fmla="*/ 1052491 w 5410020"/>
              <a:gd name="connsiteY3764" fmla="*/ 215901 h 1838326"/>
              <a:gd name="connsiteX3765" fmla="*/ 926748 w 5410020"/>
              <a:gd name="connsiteY3765" fmla="*/ 215901 h 1838326"/>
              <a:gd name="connsiteX3766" fmla="*/ 944343 w 5410020"/>
              <a:gd name="connsiteY3766" fmla="*/ 229395 h 1838326"/>
              <a:gd name="connsiteX3767" fmla="*/ 910410 w 5410020"/>
              <a:gd name="connsiteY3767" fmla="*/ 242889 h 1838326"/>
              <a:gd name="connsiteX3768" fmla="*/ 891558 w 5410020"/>
              <a:gd name="connsiteY3768" fmla="*/ 229395 h 1838326"/>
              <a:gd name="connsiteX3769" fmla="*/ 926748 w 5410020"/>
              <a:gd name="connsiteY3769" fmla="*/ 215901 h 1838326"/>
              <a:gd name="connsiteX3770" fmla="*/ 861870 w 5410020"/>
              <a:gd name="connsiteY3770" fmla="*/ 215901 h 1838326"/>
              <a:gd name="connsiteX3771" fmla="*/ 879560 w 5410020"/>
              <a:gd name="connsiteY3771" fmla="*/ 229395 h 1838326"/>
              <a:gd name="connsiteX3772" fmla="*/ 845444 w 5410020"/>
              <a:gd name="connsiteY3772" fmla="*/ 242889 h 1838326"/>
              <a:gd name="connsiteX3773" fmla="*/ 827755 w 5410020"/>
              <a:gd name="connsiteY3773" fmla="*/ 229395 h 1838326"/>
              <a:gd name="connsiteX3774" fmla="*/ 861870 w 5410020"/>
              <a:gd name="connsiteY3774" fmla="*/ 215901 h 1838326"/>
              <a:gd name="connsiteX3775" fmla="*/ 799634 w 5410020"/>
              <a:gd name="connsiteY3775" fmla="*/ 215901 h 1838326"/>
              <a:gd name="connsiteX3776" fmla="*/ 817323 w 5410020"/>
              <a:gd name="connsiteY3776" fmla="*/ 229395 h 1838326"/>
              <a:gd name="connsiteX3777" fmla="*/ 781944 w 5410020"/>
              <a:gd name="connsiteY3777" fmla="*/ 242889 h 1838326"/>
              <a:gd name="connsiteX3778" fmla="*/ 764255 w 5410020"/>
              <a:gd name="connsiteY3778" fmla="*/ 229395 h 1838326"/>
              <a:gd name="connsiteX3779" fmla="*/ 799634 w 5410020"/>
              <a:gd name="connsiteY3779" fmla="*/ 215901 h 1838326"/>
              <a:gd name="connsiteX3780" fmla="*/ 736134 w 5410020"/>
              <a:gd name="connsiteY3780" fmla="*/ 215901 h 1838326"/>
              <a:gd name="connsiteX3781" fmla="*/ 752560 w 5410020"/>
              <a:gd name="connsiteY3781" fmla="*/ 229395 h 1838326"/>
              <a:gd name="connsiteX3782" fmla="*/ 717181 w 5410020"/>
              <a:gd name="connsiteY3782" fmla="*/ 242889 h 1838326"/>
              <a:gd name="connsiteX3783" fmla="*/ 700755 w 5410020"/>
              <a:gd name="connsiteY3783" fmla="*/ 229395 h 1838326"/>
              <a:gd name="connsiteX3784" fmla="*/ 736134 w 5410020"/>
              <a:gd name="connsiteY3784" fmla="*/ 215901 h 1838326"/>
              <a:gd name="connsiteX3785" fmla="*/ 672634 w 5410020"/>
              <a:gd name="connsiteY3785" fmla="*/ 215901 h 1838326"/>
              <a:gd name="connsiteX3786" fmla="*/ 689060 w 5410020"/>
              <a:gd name="connsiteY3786" fmla="*/ 229395 h 1838326"/>
              <a:gd name="connsiteX3787" fmla="*/ 653681 w 5410020"/>
              <a:gd name="connsiteY3787" fmla="*/ 242889 h 1838326"/>
              <a:gd name="connsiteX3788" fmla="*/ 637255 w 5410020"/>
              <a:gd name="connsiteY3788" fmla="*/ 229395 h 1838326"/>
              <a:gd name="connsiteX3789" fmla="*/ 672634 w 5410020"/>
              <a:gd name="connsiteY3789" fmla="*/ 215901 h 1838326"/>
              <a:gd name="connsiteX3790" fmla="*/ 609563 w 5410020"/>
              <a:gd name="connsiteY3790" fmla="*/ 215901 h 1838326"/>
              <a:gd name="connsiteX3791" fmla="*/ 625661 w 5410020"/>
              <a:gd name="connsiteY3791" fmla="*/ 229395 h 1838326"/>
              <a:gd name="connsiteX3792" fmla="*/ 589751 w 5410020"/>
              <a:gd name="connsiteY3792" fmla="*/ 242889 h 1838326"/>
              <a:gd name="connsiteX3793" fmla="*/ 574892 w 5410020"/>
              <a:gd name="connsiteY3793" fmla="*/ 229395 h 1838326"/>
              <a:gd name="connsiteX3794" fmla="*/ 609563 w 5410020"/>
              <a:gd name="connsiteY3794" fmla="*/ 215901 h 1838326"/>
              <a:gd name="connsiteX3795" fmla="*/ 2951244 w 5410020"/>
              <a:gd name="connsiteY3795" fmla="*/ 215900 h 1838326"/>
              <a:gd name="connsiteX3796" fmla="*/ 2978859 w 5410020"/>
              <a:gd name="connsiteY3796" fmla="*/ 229394 h 1838326"/>
              <a:gd name="connsiteX3797" fmla="*/ 2955010 w 5410020"/>
              <a:gd name="connsiteY3797" fmla="*/ 242888 h 1838326"/>
              <a:gd name="connsiteX3798" fmla="*/ 2927394 w 5410020"/>
              <a:gd name="connsiteY3798" fmla="*/ 229394 h 1838326"/>
              <a:gd name="connsiteX3799" fmla="*/ 2951244 w 5410020"/>
              <a:gd name="connsiteY3799" fmla="*/ 215900 h 1838326"/>
              <a:gd name="connsiteX3800" fmla="*/ 2882823 w 5410020"/>
              <a:gd name="connsiteY3800" fmla="*/ 215900 h 1838326"/>
              <a:gd name="connsiteX3801" fmla="*/ 2910264 w 5410020"/>
              <a:gd name="connsiteY3801" fmla="*/ 229394 h 1838326"/>
              <a:gd name="connsiteX3802" fmla="*/ 2885318 w 5410020"/>
              <a:gd name="connsiteY3802" fmla="*/ 242888 h 1838326"/>
              <a:gd name="connsiteX3803" fmla="*/ 2857876 w 5410020"/>
              <a:gd name="connsiteY3803" fmla="*/ 229394 h 1838326"/>
              <a:gd name="connsiteX3804" fmla="*/ 2882823 w 5410020"/>
              <a:gd name="connsiteY3804" fmla="*/ 215900 h 1838326"/>
              <a:gd name="connsiteX3805" fmla="*/ 2819481 w 5410020"/>
              <a:gd name="connsiteY3805" fmla="*/ 215900 h 1838326"/>
              <a:gd name="connsiteX3806" fmla="*/ 2847096 w 5410020"/>
              <a:gd name="connsiteY3806" fmla="*/ 229394 h 1838326"/>
              <a:gd name="connsiteX3807" fmla="*/ 2821991 w 5410020"/>
              <a:gd name="connsiteY3807" fmla="*/ 242888 h 1838326"/>
              <a:gd name="connsiteX3808" fmla="*/ 2795631 w 5410020"/>
              <a:gd name="connsiteY3808" fmla="*/ 229394 h 1838326"/>
              <a:gd name="connsiteX3809" fmla="*/ 2819481 w 5410020"/>
              <a:gd name="connsiteY3809" fmla="*/ 215900 h 1838326"/>
              <a:gd name="connsiteX3810" fmla="*/ 2760411 w 5410020"/>
              <a:gd name="connsiteY3810" fmla="*/ 215900 h 1838326"/>
              <a:gd name="connsiteX3811" fmla="*/ 2786771 w 5410020"/>
              <a:gd name="connsiteY3811" fmla="*/ 229394 h 1838326"/>
              <a:gd name="connsiteX3812" fmla="*/ 2761666 w 5410020"/>
              <a:gd name="connsiteY3812" fmla="*/ 242888 h 1838326"/>
              <a:gd name="connsiteX3813" fmla="*/ 2735306 w 5410020"/>
              <a:gd name="connsiteY3813" fmla="*/ 229394 h 1838326"/>
              <a:gd name="connsiteX3814" fmla="*/ 2760411 w 5410020"/>
              <a:gd name="connsiteY3814" fmla="*/ 215900 h 1838326"/>
              <a:gd name="connsiteX3815" fmla="*/ 2629431 w 5410020"/>
              <a:gd name="connsiteY3815" fmla="*/ 215900 h 1838326"/>
              <a:gd name="connsiteX3816" fmla="*/ 2656264 w 5410020"/>
              <a:gd name="connsiteY3816" fmla="*/ 229394 h 1838326"/>
              <a:gd name="connsiteX3817" fmla="*/ 2630709 w 5410020"/>
              <a:gd name="connsiteY3817" fmla="*/ 242888 h 1838326"/>
              <a:gd name="connsiteX3818" fmla="*/ 2603876 w 5410020"/>
              <a:gd name="connsiteY3818" fmla="*/ 229394 h 1838326"/>
              <a:gd name="connsiteX3819" fmla="*/ 2629431 w 5410020"/>
              <a:gd name="connsiteY3819" fmla="*/ 215900 h 1838326"/>
              <a:gd name="connsiteX3820" fmla="*/ 2566570 w 5410020"/>
              <a:gd name="connsiteY3820" fmla="*/ 215900 h 1838326"/>
              <a:gd name="connsiteX3821" fmla="*/ 2592764 w 5410020"/>
              <a:gd name="connsiteY3821" fmla="*/ 229394 h 1838326"/>
              <a:gd name="connsiteX3822" fmla="*/ 2566570 w 5410020"/>
              <a:gd name="connsiteY3822" fmla="*/ 242888 h 1838326"/>
              <a:gd name="connsiteX3823" fmla="*/ 2540376 w 5410020"/>
              <a:gd name="connsiteY3823" fmla="*/ 229394 h 1838326"/>
              <a:gd name="connsiteX3824" fmla="*/ 2566570 w 5410020"/>
              <a:gd name="connsiteY3824" fmla="*/ 215900 h 1838326"/>
              <a:gd name="connsiteX3825" fmla="*/ 2503709 w 5410020"/>
              <a:gd name="connsiteY3825" fmla="*/ 215900 h 1838326"/>
              <a:gd name="connsiteX3826" fmla="*/ 2529264 w 5410020"/>
              <a:gd name="connsiteY3826" fmla="*/ 229394 h 1838326"/>
              <a:gd name="connsiteX3827" fmla="*/ 2502431 w 5410020"/>
              <a:gd name="connsiteY3827" fmla="*/ 242888 h 1838326"/>
              <a:gd name="connsiteX3828" fmla="*/ 2476876 w 5410020"/>
              <a:gd name="connsiteY3828" fmla="*/ 229394 h 1838326"/>
              <a:gd name="connsiteX3829" fmla="*/ 2503709 w 5410020"/>
              <a:gd name="connsiteY3829" fmla="*/ 215900 h 1838326"/>
              <a:gd name="connsiteX3830" fmla="*/ 1747896 w 5410020"/>
              <a:gd name="connsiteY3830" fmla="*/ 215900 h 1838326"/>
              <a:gd name="connsiteX3831" fmla="*/ 1770756 w 5410020"/>
              <a:gd name="connsiteY3831" fmla="*/ 229394 h 1838326"/>
              <a:gd name="connsiteX3832" fmla="*/ 1740276 w 5410020"/>
              <a:gd name="connsiteY3832" fmla="*/ 242888 h 1838326"/>
              <a:gd name="connsiteX3833" fmla="*/ 1717416 w 5410020"/>
              <a:gd name="connsiteY3833" fmla="*/ 229394 h 1838326"/>
              <a:gd name="connsiteX3834" fmla="*/ 1747896 w 5410020"/>
              <a:gd name="connsiteY3834" fmla="*/ 215900 h 1838326"/>
              <a:gd name="connsiteX3835" fmla="*/ 988991 w 5410020"/>
              <a:gd name="connsiteY3835" fmla="*/ 215900 h 1838326"/>
              <a:gd name="connsiteX3836" fmla="*/ 1006586 w 5410020"/>
              <a:gd name="connsiteY3836" fmla="*/ 229394 h 1838326"/>
              <a:gd name="connsiteX3837" fmla="*/ 973910 w 5410020"/>
              <a:gd name="connsiteY3837" fmla="*/ 242888 h 1838326"/>
              <a:gd name="connsiteX3838" fmla="*/ 955058 w 5410020"/>
              <a:gd name="connsiteY3838" fmla="*/ 229394 h 1838326"/>
              <a:gd name="connsiteX3839" fmla="*/ 988991 w 5410020"/>
              <a:gd name="connsiteY3839" fmla="*/ 215900 h 1838326"/>
              <a:gd name="connsiteX3840" fmla="*/ 545729 w 5410020"/>
              <a:gd name="connsiteY3840" fmla="*/ 215900 h 1838326"/>
              <a:gd name="connsiteX3841" fmla="*/ 562320 w 5410020"/>
              <a:gd name="connsiteY3841" fmla="*/ 229394 h 1838326"/>
              <a:gd name="connsiteX3842" fmla="*/ 526585 w 5410020"/>
              <a:gd name="connsiteY3842" fmla="*/ 242888 h 1838326"/>
              <a:gd name="connsiteX3843" fmla="*/ 509994 w 5410020"/>
              <a:gd name="connsiteY3843" fmla="*/ 229394 h 1838326"/>
              <a:gd name="connsiteX3844" fmla="*/ 545729 w 5410020"/>
              <a:gd name="connsiteY3844" fmla="*/ 215900 h 1838326"/>
              <a:gd name="connsiteX3845" fmla="*/ 482563 w 5410020"/>
              <a:gd name="connsiteY3845" fmla="*/ 215900 h 1838326"/>
              <a:gd name="connsiteX3846" fmla="*/ 498661 w 5410020"/>
              <a:gd name="connsiteY3846" fmla="*/ 229394 h 1838326"/>
              <a:gd name="connsiteX3847" fmla="*/ 462751 w 5410020"/>
              <a:gd name="connsiteY3847" fmla="*/ 242888 h 1838326"/>
              <a:gd name="connsiteX3848" fmla="*/ 446654 w 5410020"/>
              <a:gd name="connsiteY3848" fmla="*/ 229394 h 1838326"/>
              <a:gd name="connsiteX3849" fmla="*/ 482563 w 5410020"/>
              <a:gd name="connsiteY3849" fmla="*/ 215900 h 1838326"/>
              <a:gd name="connsiteX3850" fmla="*/ 420005 w 5410020"/>
              <a:gd name="connsiteY3850" fmla="*/ 215900 h 1838326"/>
              <a:gd name="connsiteX3851" fmla="*/ 435320 w 5410020"/>
              <a:gd name="connsiteY3851" fmla="*/ 229394 h 1838326"/>
              <a:gd name="connsiteX3852" fmla="*/ 398309 w 5410020"/>
              <a:gd name="connsiteY3852" fmla="*/ 242888 h 1838326"/>
              <a:gd name="connsiteX3853" fmla="*/ 382994 w 5410020"/>
              <a:gd name="connsiteY3853" fmla="*/ 229394 h 1838326"/>
              <a:gd name="connsiteX3854" fmla="*/ 420005 w 5410020"/>
              <a:gd name="connsiteY3854" fmla="*/ 215900 h 1838326"/>
              <a:gd name="connsiteX3855" fmla="*/ 355446 w 5410020"/>
              <a:gd name="connsiteY3855" fmla="*/ 215900 h 1838326"/>
              <a:gd name="connsiteX3856" fmla="*/ 370387 w 5410020"/>
              <a:gd name="connsiteY3856" fmla="*/ 229394 h 1838326"/>
              <a:gd name="connsiteX3857" fmla="*/ 334280 w 5410020"/>
              <a:gd name="connsiteY3857" fmla="*/ 242888 h 1838326"/>
              <a:gd name="connsiteX3858" fmla="*/ 319338 w 5410020"/>
              <a:gd name="connsiteY3858" fmla="*/ 229394 h 1838326"/>
              <a:gd name="connsiteX3859" fmla="*/ 355446 w 5410020"/>
              <a:gd name="connsiteY3859" fmla="*/ 215900 h 1838326"/>
              <a:gd name="connsiteX3860" fmla="*/ 293005 w 5410020"/>
              <a:gd name="connsiteY3860" fmla="*/ 215900 h 1838326"/>
              <a:gd name="connsiteX3861" fmla="*/ 308320 w 5410020"/>
              <a:gd name="connsiteY3861" fmla="*/ 229394 h 1838326"/>
              <a:gd name="connsiteX3862" fmla="*/ 270033 w 5410020"/>
              <a:gd name="connsiteY3862" fmla="*/ 242888 h 1838326"/>
              <a:gd name="connsiteX3863" fmla="*/ 255994 w 5410020"/>
              <a:gd name="connsiteY3863" fmla="*/ 229394 h 1838326"/>
              <a:gd name="connsiteX3864" fmla="*/ 293005 w 5410020"/>
              <a:gd name="connsiteY3864" fmla="*/ 215900 h 1838326"/>
              <a:gd name="connsiteX3865" fmla="*/ 229691 w 5410020"/>
              <a:gd name="connsiteY3865" fmla="*/ 215900 h 1838326"/>
              <a:gd name="connsiteX3866" fmla="*/ 243387 w 5410020"/>
              <a:gd name="connsiteY3866" fmla="*/ 229394 h 1838326"/>
              <a:gd name="connsiteX3867" fmla="*/ 206049 w 5410020"/>
              <a:gd name="connsiteY3867" fmla="*/ 242888 h 1838326"/>
              <a:gd name="connsiteX3868" fmla="*/ 192353 w 5410020"/>
              <a:gd name="connsiteY3868" fmla="*/ 229394 h 1838326"/>
              <a:gd name="connsiteX3869" fmla="*/ 229691 w 5410020"/>
              <a:gd name="connsiteY3869" fmla="*/ 215900 h 1838326"/>
              <a:gd name="connsiteX3870" fmla="*/ 166437 w 5410020"/>
              <a:gd name="connsiteY3870" fmla="*/ 215900 h 1838326"/>
              <a:gd name="connsiteX3871" fmla="*/ 181457 w 5410020"/>
              <a:gd name="connsiteY3871" fmla="*/ 229394 h 1838326"/>
              <a:gd name="connsiteX3872" fmla="*/ 143907 w 5410020"/>
              <a:gd name="connsiteY3872" fmla="*/ 242888 h 1838326"/>
              <a:gd name="connsiteX3873" fmla="*/ 128887 w 5410020"/>
              <a:gd name="connsiteY3873" fmla="*/ 229394 h 1838326"/>
              <a:gd name="connsiteX3874" fmla="*/ 166437 w 5410020"/>
              <a:gd name="connsiteY3874" fmla="*/ 215900 h 1838326"/>
              <a:gd name="connsiteX3875" fmla="*/ 4822143 w 5410020"/>
              <a:gd name="connsiteY3875" fmla="*/ 182563 h 1838326"/>
              <a:gd name="connsiteX3876" fmla="*/ 4858251 w 5410020"/>
              <a:gd name="connsiteY3876" fmla="*/ 195414 h 1838326"/>
              <a:gd name="connsiteX3877" fmla="*/ 4843310 w 5410020"/>
              <a:gd name="connsiteY3877" fmla="*/ 209551 h 1838326"/>
              <a:gd name="connsiteX3878" fmla="*/ 4807202 w 5410020"/>
              <a:gd name="connsiteY3878" fmla="*/ 195414 h 1838326"/>
              <a:gd name="connsiteX3879" fmla="*/ 4822143 w 5410020"/>
              <a:gd name="connsiteY3879" fmla="*/ 182563 h 1838326"/>
              <a:gd name="connsiteX3880" fmla="*/ 4759383 w 5410020"/>
              <a:gd name="connsiteY3880" fmla="*/ 182563 h 1838326"/>
              <a:gd name="connsiteX3881" fmla="*/ 4796213 w 5410020"/>
              <a:gd name="connsiteY3881" fmla="*/ 195414 h 1838326"/>
              <a:gd name="connsiteX3882" fmla="*/ 4780973 w 5410020"/>
              <a:gd name="connsiteY3882" fmla="*/ 209551 h 1838326"/>
              <a:gd name="connsiteX3883" fmla="*/ 4744143 w 5410020"/>
              <a:gd name="connsiteY3883" fmla="*/ 195414 h 1838326"/>
              <a:gd name="connsiteX3884" fmla="*/ 4759383 w 5410020"/>
              <a:gd name="connsiteY3884" fmla="*/ 182563 h 1838326"/>
              <a:gd name="connsiteX3885" fmla="*/ 4695883 w 5410020"/>
              <a:gd name="connsiteY3885" fmla="*/ 182563 h 1838326"/>
              <a:gd name="connsiteX3886" fmla="*/ 4732713 w 5410020"/>
              <a:gd name="connsiteY3886" fmla="*/ 195414 h 1838326"/>
              <a:gd name="connsiteX3887" fmla="*/ 4717473 w 5410020"/>
              <a:gd name="connsiteY3887" fmla="*/ 209551 h 1838326"/>
              <a:gd name="connsiteX3888" fmla="*/ 4680643 w 5410020"/>
              <a:gd name="connsiteY3888" fmla="*/ 195414 h 1838326"/>
              <a:gd name="connsiteX3889" fmla="*/ 4695883 w 5410020"/>
              <a:gd name="connsiteY3889" fmla="*/ 182563 h 1838326"/>
              <a:gd name="connsiteX3890" fmla="*/ 4635131 w 5410020"/>
              <a:gd name="connsiteY3890" fmla="*/ 182563 h 1838326"/>
              <a:gd name="connsiteX3891" fmla="*/ 4670510 w 5410020"/>
              <a:gd name="connsiteY3891" fmla="*/ 195414 h 1838326"/>
              <a:gd name="connsiteX3892" fmla="*/ 4655348 w 5410020"/>
              <a:gd name="connsiteY3892" fmla="*/ 209551 h 1838326"/>
              <a:gd name="connsiteX3893" fmla="*/ 4618705 w 5410020"/>
              <a:gd name="connsiteY3893" fmla="*/ 195414 h 1838326"/>
              <a:gd name="connsiteX3894" fmla="*/ 4635131 w 5410020"/>
              <a:gd name="connsiteY3894" fmla="*/ 182563 h 1838326"/>
              <a:gd name="connsiteX3895" fmla="*/ 4571631 w 5410020"/>
              <a:gd name="connsiteY3895" fmla="*/ 182563 h 1838326"/>
              <a:gd name="connsiteX3896" fmla="*/ 4607010 w 5410020"/>
              <a:gd name="connsiteY3896" fmla="*/ 195414 h 1838326"/>
              <a:gd name="connsiteX3897" fmla="*/ 4590584 w 5410020"/>
              <a:gd name="connsiteY3897" fmla="*/ 209551 h 1838326"/>
              <a:gd name="connsiteX3898" fmla="*/ 4555205 w 5410020"/>
              <a:gd name="connsiteY3898" fmla="*/ 195414 h 1838326"/>
              <a:gd name="connsiteX3899" fmla="*/ 4571631 w 5410020"/>
              <a:gd name="connsiteY3899" fmla="*/ 182563 h 1838326"/>
              <a:gd name="connsiteX3900" fmla="*/ 4509718 w 5410020"/>
              <a:gd name="connsiteY3900" fmla="*/ 182563 h 1838326"/>
              <a:gd name="connsiteX3901" fmla="*/ 4545097 w 5410020"/>
              <a:gd name="connsiteY3901" fmla="*/ 195414 h 1838326"/>
              <a:gd name="connsiteX3902" fmla="*/ 4528671 w 5410020"/>
              <a:gd name="connsiteY3902" fmla="*/ 209551 h 1838326"/>
              <a:gd name="connsiteX3903" fmla="*/ 4493292 w 5410020"/>
              <a:gd name="connsiteY3903" fmla="*/ 195414 h 1838326"/>
              <a:gd name="connsiteX3904" fmla="*/ 4509718 w 5410020"/>
              <a:gd name="connsiteY3904" fmla="*/ 182563 h 1838326"/>
              <a:gd name="connsiteX3905" fmla="*/ 4446218 w 5410020"/>
              <a:gd name="connsiteY3905" fmla="*/ 182563 h 1838326"/>
              <a:gd name="connsiteX3906" fmla="*/ 4481597 w 5410020"/>
              <a:gd name="connsiteY3906" fmla="*/ 195414 h 1838326"/>
              <a:gd name="connsiteX3907" fmla="*/ 4465171 w 5410020"/>
              <a:gd name="connsiteY3907" fmla="*/ 209551 h 1838326"/>
              <a:gd name="connsiteX3908" fmla="*/ 4429792 w 5410020"/>
              <a:gd name="connsiteY3908" fmla="*/ 195414 h 1838326"/>
              <a:gd name="connsiteX3909" fmla="*/ 4446218 w 5410020"/>
              <a:gd name="connsiteY3909" fmla="*/ 182563 h 1838326"/>
              <a:gd name="connsiteX3910" fmla="*/ 4384986 w 5410020"/>
              <a:gd name="connsiteY3910" fmla="*/ 182563 h 1838326"/>
              <a:gd name="connsiteX3911" fmla="*/ 4418227 w 5410020"/>
              <a:gd name="connsiteY3911" fmla="*/ 195414 h 1838326"/>
              <a:gd name="connsiteX3912" fmla="*/ 4402222 w 5410020"/>
              <a:gd name="connsiteY3912" fmla="*/ 209551 h 1838326"/>
              <a:gd name="connsiteX3913" fmla="*/ 4367751 w 5410020"/>
              <a:gd name="connsiteY3913" fmla="*/ 195414 h 1838326"/>
              <a:gd name="connsiteX3914" fmla="*/ 4384986 w 5410020"/>
              <a:gd name="connsiteY3914" fmla="*/ 182563 h 1838326"/>
              <a:gd name="connsiteX3915" fmla="*/ 4322278 w 5410020"/>
              <a:gd name="connsiteY3915" fmla="*/ 182563 h 1838326"/>
              <a:gd name="connsiteX3916" fmla="*/ 4356211 w 5410020"/>
              <a:gd name="connsiteY3916" fmla="*/ 195414 h 1838326"/>
              <a:gd name="connsiteX3917" fmla="*/ 4338616 w 5410020"/>
              <a:gd name="connsiteY3917" fmla="*/ 209551 h 1838326"/>
              <a:gd name="connsiteX3918" fmla="*/ 4304684 w 5410020"/>
              <a:gd name="connsiteY3918" fmla="*/ 195414 h 1838326"/>
              <a:gd name="connsiteX3919" fmla="*/ 4322278 w 5410020"/>
              <a:gd name="connsiteY3919" fmla="*/ 182563 h 1838326"/>
              <a:gd name="connsiteX3920" fmla="*/ 4258778 w 5410020"/>
              <a:gd name="connsiteY3920" fmla="*/ 182563 h 1838326"/>
              <a:gd name="connsiteX3921" fmla="*/ 4292711 w 5410020"/>
              <a:gd name="connsiteY3921" fmla="*/ 195414 h 1838326"/>
              <a:gd name="connsiteX3922" fmla="*/ 4275116 w 5410020"/>
              <a:gd name="connsiteY3922" fmla="*/ 209551 h 1838326"/>
              <a:gd name="connsiteX3923" fmla="*/ 4241184 w 5410020"/>
              <a:gd name="connsiteY3923" fmla="*/ 195414 h 1838326"/>
              <a:gd name="connsiteX3924" fmla="*/ 4258778 w 5410020"/>
              <a:gd name="connsiteY3924" fmla="*/ 182563 h 1838326"/>
              <a:gd name="connsiteX3925" fmla="*/ 4196866 w 5410020"/>
              <a:gd name="connsiteY3925" fmla="*/ 182563 h 1838326"/>
              <a:gd name="connsiteX3926" fmla="*/ 4230799 w 5410020"/>
              <a:gd name="connsiteY3926" fmla="*/ 195414 h 1838326"/>
              <a:gd name="connsiteX3927" fmla="*/ 4213204 w 5410020"/>
              <a:gd name="connsiteY3927" fmla="*/ 209551 h 1838326"/>
              <a:gd name="connsiteX3928" fmla="*/ 4179272 w 5410020"/>
              <a:gd name="connsiteY3928" fmla="*/ 195414 h 1838326"/>
              <a:gd name="connsiteX3929" fmla="*/ 4196866 w 5410020"/>
              <a:gd name="connsiteY3929" fmla="*/ 182563 h 1838326"/>
              <a:gd name="connsiteX3930" fmla="*/ 4134497 w 5410020"/>
              <a:gd name="connsiteY3930" fmla="*/ 182563 h 1838326"/>
              <a:gd name="connsiteX3931" fmla="*/ 4166990 w 5410020"/>
              <a:gd name="connsiteY3931" fmla="*/ 195414 h 1838326"/>
              <a:gd name="connsiteX3932" fmla="*/ 4149494 w 5410020"/>
              <a:gd name="connsiteY3932" fmla="*/ 209551 h 1838326"/>
              <a:gd name="connsiteX3933" fmla="*/ 4115750 w 5410020"/>
              <a:gd name="connsiteY3933" fmla="*/ 195414 h 1838326"/>
              <a:gd name="connsiteX3934" fmla="*/ 4134497 w 5410020"/>
              <a:gd name="connsiteY3934" fmla="*/ 182563 h 1838326"/>
              <a:gd name="connsiteX3935" fmla="*/ 4071604 w 5410020"/>
              <a:gd name="connsiteY3935" fmla="*/ 182563 h 1838326"/>
              <a:gd name="connsiteX3936" fmla="*/ 4104976 w 5410020"/>
              <a:gd name="connsiteY3936" fmla="*/ 195414 h 1838326"/>
              <a:gd name="connsiteX3937" fmla="*/ 4085723 w 5410020"/>
              <a:gd name="connsiteY3937" fmla="*/ 209551 h 1838326"/>
              <a:gd name="connsiteX3938" fmla="*/ 4052352 w 5410020"/>
              <a:gd name="connsiteY3938" fmla="*/ 195414 h 1838326"/>
              <a:gd name="connsiteX3939" fmla="*/ 4071604 w 5410020"/>
              <a:gd name="connsiteY3939" fmla="*/ 182563 h 1838326"/>
              <a:gd name="connsiteX3940" fmla="*/ 4009084 w 5410020"/>
              <a:gd name="connsiteY3940" fmla="*/ 182563 h 1838326"/>
              <a:gd name="connsiteX3941" fmla="*/ 4041577 w 5410020"/>
              <a:gd name="connsiteY3941" fmla="*/ 195414 h 1838326"/>
              <a:gd name="connsiteX3942" fmla="*/ 4022831 w 5410020"/>
              <a:gd name="connsiteY3942" fmla="*/ 209551 h 1838326"/>
              <a:gd name="connsiteX3943" fmla="*/ 3990337 w 5410020"/>
              <a:gd name="connsiteY3943" fmla="*/ 195414 h 1838326"/>
              <a:gd name="connsiteX3944" fmla="*/ 4009084 w 5410020"/>
              <a:gd name="connsiteY3944" fmla="*/ 182563 h 1838326"/>
              <a:gd name="connsiteX3945" fmla="*/ 3945584 w 5410020"/>
              <a:gd name="connsiteY3945" fmla="*/ 182563 h 1838326"/>
              <a:gd name="connsiteX3946" fmla="*/ 3978077 w 5410020"/>
              <a:gd name="connsiteY3946" fmla="*/ 195414 h 1838326"/>
              <a:gd name="connsiteX3947" fmla="*/ 3959331 w 5410020"/>
              <a:gd name="connsiteY3947" fmla="*/ 209551 h 1838326"/>
              <a:gd name="connsiteX3948" fmla="*/ 3926837 w 5410020"/>
              <a:gd name="connsiteY3948" fmla="*/ 195414 h 1838326"/>
              <a:gd name="connsiteX3949" fmla="*/ 3945584 w 5410020"/>
              <a:gd name="connsiteY3949" fmla="*/ 182563 h 1838326"/>
              <a:gd name="connsiteX3950" fmla="*/ 3884161 w 5410020"/>
              <a:gd name="connsiteY3950" fmla="*/ 182563 h 1838326"/>
              <a:gd name="connsiteX3951" fmla="*/ 3916084 w 5410020"/>
              <a:gd name="connsiteY3951" fmla="*/ 195414 h 1838326"/>
              <a:gd name="connsiteX3952" fmla="*/ 3896930 w 5410020"/>
              <a:gd name="connsiteY3952" fmla="*/ 209551 h 1838326"/>
              <a:gd name="connsiteX3953" fmla="*/ 3863730 w 5410020"/>
              <a:gd name="connsiteY3953" fmla="*/ 195414 h 1838326"/>
              <a:gd name="connsiteX3954" fmla="*/ 3884161 w 5410020"/>
              <a:gd name="connsiteY3954" fmla="*/ 182563 h 1838326"/>
              <a:gd name="connsiteX3955" fmla="*/ 3821626 w 5410020"/>
              <a:gd name="connsiteY3955" fmla="*/ 182563 h 1838326"/>
              <a:gd name="connsiteX3956" fmla="*/ 3852686 w 5410020"/>
              <a:gd name="connsiteY3956" fmla="*/ 195414 h 1838326"/>
              <a:gd name="connsiteX3957" fmla="*/ 3834050 w 5410020"/>
              <a:gd name="connsiteY3957" fmla="*/ 209551 h 1838326"/>
              <a:gd name="connsiteX3958" fmla="*/ 3801748 w 5410020"/>
              <a:gd name="connsiteY3958" fmla="*/ 195414 h 1838326"/>
              <a:gd name="connsiteX3959" fmla="*/ 3821626 w 5410020"/>
              <a:gd name="connsiteY3959" fmla="*/ 182563 h 1838326"/>
              <a:gd name="connsiteX3960" fmla="*/ 3758748 w 5410020"/>
              <a:gd name="connsiteY3960" fmla="*/ 182563 h 1838326"/>
              <a:gd name="connsiteX3961" fmla="*/ 3790671 w 5410020"/>
              <a:gd name="connsiteY3961" fmla="*/ 195414 h 1838326"/>
              <a:gd name="connsiteX3962" fmla="*/ 3770240 w 5410020"/>
              <a:gd name="connsiteY3962" fmla="*/ 209551 h 1838326"/>
              <a:gd name="connsiteX3963" fmla="*/ 3738317 w 5410020"/>
              <a:gd name="connsiteY3963" fmla="*/ 195414 h 1838326"/>
              <a:gd name="connsiteX3964" fmla="*/ 3758748 w 5410020"/>
              <a:gd name="connsiteY3964" fmla="*/ 182563 h 1838326"/>
              <a:gd name="connsiteX3965" fmla="*/ 3696214 w 5410020"/>
              <a:gd name="connsiteY3965" fmla="*/ 182563 h 1838326"/>
              <a:gd name="connsiteX3966" fmla="*/ 3727274 w 5410020"/>
              <a:gd name="connsiteY3966" fmla="*/ 195414 h 1838326"/>
              <a:gd name="connsiteX3967" fmla="*/ 3707396 w 5410020"/>
              <a:gd name="connsiteY3967" fmla="*/ 209551 h 1838326"/>
              <a:gd name="connsiteX3968" fmla="*/ 3676336 w 5410020"/>
              <a:gd name="connsiteY3968" fmla="*/ 195414 h 1838326"/>
              <a:gd name="connsiteX3969" fmla="*/ 3696214 w 5410020"/>
              <a:gd name="connsiteY3969" fmla="*/ 182563 h 1838326"/>
              <a:gd name="connsiteX3970" fmla="*/ 3634481 w 5410020"/>
              <a:gd name="connsiteY3970" fmla="*/ 182563 h 1838326"/>
              <a:gd name="connsiteX3971" fmla="*/ 3664961 w 5410020"/>
              <a:gd name="connsiteY3971" fmla="*/ 195414 h 1838326"/>
              <a:gd name="connsiteX3972" fmla="*/ 3644641 w 5410020"/>
              <a:gd name="connsiteY3972" fmla="*/ 209551 h 1838326"/>
              <a:gd name="connsiteX3973" fmla="*/ 3612891 w 5410020"/>
              <a:gd name="connsiteY3973" fmla="*/ 195414 h 1838326"/>
              <a:gd name="connsiteX3974" fmla="*/ 3634481 w 5410020"/>
              <a:gd name="connsiteY3974" fmla="*/ 182563 h 1838326"/>
              <a:gd name="connsiteX3975" fmla="*/ 3571898 w 5410020"/>
              <a:gd name="connsiteY3975" fmla="*/ 182563 h 1838326"/>
              <a:gd name="connsiteX3976" fmla="*/ 3601532 w 5410020"/>
              <a:gd name="connsiteY3976" fmla="*/ 195414 h 1838326"/>
              <a:gd name="connsiteX3977" fmla="*/ 3581776 w 5410020"/>
              <a:gd name="connsiteY3977" fmla="*/ 209551 h 1838326"/>
              <a:gd name="connsiteX3978" fmla="*/ 3550908 w 5410020"/>
              <a:gd name="connsiteY3978" fmla="*/ 195414 h 1838326"/>
              <a:gd name="connsiteX3979" fmla="*/ 3571898 w 5410020"/>
              <a:gd name="connsiteY3979" fmla="*/ 182563 h 1838326"/>
              <a:gd name="connsiteX3980" fmla="*/ 3509068 w 5410020"/>
              <a:gd name="connsiteY3980" fmla="*/ 182563 h 1838326"/>
              <a:gd name="connsiteX3981" fmla="*/ 3539548 w 5410020"/>
              <a:gd name="connsiteY3981" fmla="*/ 195414 h 1838326"/>
              <a:gd name="connsiteX3982" fmla="*/ 3517958 w 5410020"/>
              <a:gd name="connsiteY3982" fmla="*/ 209551 h 1838326"/>
              <a:gd name="connsiteX3983" fmla="*/ 3487478 w 5410020"/>
              <a:gd name="connsiteY3983" fmla="*/ 195414 h 1838326"/>
              <a:gd name="connsiteX3984" fmla="*/ 3509068 w 5410020"/>
              <a:gd name="connsiteY3984" fmla="*/ 182563 h 1838326"/>
              <a:gd name="connsiteX3985" fmla="*/ 3445568 w 5410020"/>
              <a:gd name="connsiteY3985" fmla="*/ 182563 h 1838326"/>
              <a:gd name="connsiteX3986" fmla="*/ 3476048 w 5410020"/>
              <a:gd name="connsiteY3986" fmla="*/ 195414 h 1838326"/>
              <a:gd name="connsiteX3987" fmla="*/ 3454458 w 5410020"/>
              <a:gd name="connsiteY3987" fmla="*/ 209551 h 1838326"/>
              <a:gd name="connsiteX3988" fmla="*/ 3423978 w 5410020"/>
              <a:gd name="connsiteY3988" fmla="*/ 195414 h 1838326"/>
              <a:gd name="connsiteX3989" fmla="*/ 3445568 w 5410020"/>
              <a:gd name="connsiteY3989" fmla="*/ 182563 h 1838326"/>
              <a:gd name="connsiteX3990" fmla="*/ 3384421 w 5410020"/>
              <a:gd name="connsiteY3990" fmla="*/ 182563 h 1838326"/>
              <a:gd name="connsiteX3991" fmla="*/ 3412635 w 5410020"/>
              <a:gd name="connsiteY3991" fmla="*/ 195414 h 1838326"/>
              <a:gd name="connsiteX3992" fmla="*/ 3391781 w 5410020"/>
              <a:gd name="connsiteY3992" fmla="*/ 209551 h 1838326"/>
              <a:gd name="connsiteX3993" fmla="*/ 3362340 w 5410020"/>
              <a:gd name="connsiteY3993" fmla="*/ 195414 h 1838326"/>
              <a:gd name="connsiteX3994" fmla="*/ 3384421 w 5410020"/>
              <a:gd name="connsiteY3994" fmla="*/ 182563 h 1838326"/>
              <a:gd name="connsiteX3995" fmla="*/ 3321606 w 5410020"/>
              <a:gd name="connsiteY3995" fmla="*/ 182563 h 1838326"/>
              <a:gd name="connsiteX3996" fmla="*/ 3350651 w 5410020"/>
              <a:gd name="connsiteY3996" fmla="*/ 195414 h 1838326"/>
              <a:gd name="connsiteX3997" fmla="*/ 3329183 w 5410020"/>
              <a:gd name="connsiteY3997" fmla="*/ 209551 h 1838326"/>
              <a:gd name="connsiteX3998" fmla="*/ 3298876 w 5410020"/>
              <a:gd name="connsiteY3998" fmla="*/ 195414 h 1838326"/>
              <a:gd name="connsiteX3999" fmla="*/ 3321606 w 5410020"/>
              <a:gd name="connsiteY3999" fmla="*/ 182563 h 1838326"/>
              <a:gd name="connsiteX4000" fmla="*/ 3258106 w 5410020"/>
              <a:gd name="connsiteY4000" fmla="*/ 182563 h 1838326"/>
              <a:gd name="connsiteX4001" fmla="*/ 3287151 w 5410020"/>
              <a:gd name="connsiteY4001" fmla="*/ 195414 h 1838326"/>
              <a:gd name="connsiteX4002" fmla="*/ 3264420 w 5410020"/>
              <a:gd name="connsiteY4002" fmla="*/ 209551 h 1838326"/>
              <a:gd name="connsiteX4003" fmla="*/ 3235376 w 5410020"/>
              <a:gd name="connsiteY4003" fmla="*/ 195414 h 1838326"/>
              <a:gd name="connsiteX4004" fmla="*/ 3258106 w 5410020"/>
              <a:gd name="connsiteY4004" fmla="*/ 182563 h 1838326"/>
              <a:gd name="connsiteX4005" fmla="*/ 3196051 w 5410020"/>
              <a:gd name="connsiteY4005" fmla="*/ 182563 h 1838326"/>
              <a:gd name="connsiteX4006" fmla="*/ 3224921 w 5410020"/>
              <a:gd name="connsiteY4006" fmla="*/ 195414 h 1838326"/>
              <a:gd name="connsiteX4007" fmla="*/ 3202327 w 5410020"/>
              <a:gd name="connsiteY4007" fmla="*/ 209551 h 1838326"/>
              <a:gd name="connsiteX4008" fmla="*/ 3173456 w 5410020"/>
              <a:gd name="connsiteY4008" fmla="*/ 195414 h 1838326"/>
              <a:gd name="connsiteX4009" fmla="*/ 3196051 w 5410020"/>
              <a:gd name="connsiteY4009" fmla="*/ 182563 h 1838326"/>
              <a:gd name="connsiteX4010" fmla="*/ 3133806 w 5410020"/>
              <a:gd name="connsiteY4010" fmla="*/ 182563 h 1838326"/>
              <a:gd name="connsiteX4011" fmla="*/ 3161421 w 5410020"/>
              <a:gd name="connsiteY4011" fmla="*/ 195414 h 1838326"/>
              <a:gd name="connsiteX4012" fmla="*/ 3138827 w 5410020"/>
              <a:gd name="connsiteY4012" fmla="*/ 209551 h 1838326"/>
              <a:gd name="connsiteX4013" fmla="*/ 3109956 w 5410020"/>
              <a:gd name="connsiteY4013" fmla="*/ 195414 h 1838326"/>
              <a:gd name="connsiteX4014" fmla="*/ 3133806 w 5410020"/>
              <a:gd name="connsiteY4014" fmla="*/ 182563 h 1838326"/>
              <a:gd name="connsiteX4015" fmla="*/ 3071893 w 5410020"/>
              <a:gd name="connsiteY4015" fmla="*/ 182563 h 1838326"/>
              <a:gd name="connsiteX4016" fmla="*/ 3099508 w 5410020"/>
              <a:gd name="connsiteY4016" fmla="*/ 195414 h 1838326"/>
              <a:gd name="connsiteX4017" fmla="*/ 3076914 w 5410020"/>
              <a:gd name="connsiteY4017" fmla="*/ 209551 h 1838326"/>
              <a:gd name="connsiteX4018" fmla="*/ 3048043 w 5410020"/>
              <a:gd name="connsiteY4018" fmla="*/ 195414 h 1838326"/>
              <a:gd name="connsiteX4019" fmla="*/ 3071893 w 5410020"/>
              <a:gd name="connsiteY4019" fmla="*/ 182563 h 1838326"/>
              <a:gd name="connsiteX4020" fmla="*/ 3008393 w 5410020"/>
              <a:gd name="connsiteY4020" fmla="*/ 182563 h 1838326"/>
              <a:gd name="connsiteX4021" fmla="*/ 3036008 w 5410020"/>
              <a:gd name="connsiteY4021" fmla="*/ 195414 h 1838326"/>
              <a:gd name="connsiteX4022" fmla="*/ 3012159 w 5410020"/>
              <a:gd name="connsiteY4022" fmla="*/ 209551 h 1838326"/>
              <a:gd name="connsiteX4023" fmla="*/ 2984543 w 5410020"/>
              <a:gd name="connsiteY4023" fmla="*/ 195414 h 1838326"/>
              <a:gd name="connsiteX4024" fmla="*/ 3008393 w 5410020"/>
              <a:gd name="connsiteY4024" fmla="*/ 182563 h 1838326"/>
              <a:gd name="connsiteX4025" fmla="*/ 2945794 w 5410020"/>
              <a:gd name="connsiteY4025" fmla="*/ 182563 h 1838326"/>
              <a:gd name="connsiteX4026" fmla="*/ 2974066 w 5410020"/>
              <a:gd name="connsiteY4026" fmla="*/ 195414 h 1838326"/>
              <a:gd name="connsiteX4027" fmla="*/ 2949649 w 5410020"/>
              <a:gd name="connsiteY4027" fmla="*/ 209551 h 1838326"/>
              <a:gd name="connsiteX4028" fmla="*/ 2921376 w 5410020"/>
              <a:gd name="connsiteY4028" fmla="*/ 195414 h 1838326"/>
              <a:gd name="connsiteX4029" fmla="*/ 2945794 w 5410020"/>
              <a:gd name="connsiteY4029" fmla="*/ 182563 h 1838326"/>
              <a:gd name="connsiteX4030" fmla="*/ 2879648 w 5410020"/>
              <a:gd name="connsiteY4030" fmla="*/ 182563 h 1838326"/>
              <a:gd name="connsiteX4031" fmla="*/ 2905842 w 5410020"/>
              <a:gd name="connsiteY4031" fmla="*/ 195414 h 1838326"/>
              <a:gd name="connsiteX4032" fmla="*/ 2882143 w 5410020"/>
              <a:gd name="connsiteY4032" fmla="*/ 209551 h 1838326"/>
              <a:gd name="connsiteX4033" fmla="*/ 2855949 w 5410020"/>
              <a:gd name="connsiteY4033" fmla="*/ 195414 h 1838326"/>
              <a:gd name="connsiteX4034" fmla="*/ 2879648 w 5410020"/>
              <a:gd name="connsiteY4034" fmla="*/ 182563 h 1838326"/>
              <a:gd name="connsiteX4035" fmla="*/ 2816148 w 5410020"/>
              <a:gd name="connsiteY4035" fmla="*/ 182563 h 1838326"/>
              <a:gd name="connsiteX4036" fmla="*/ 2842342 w 5410020"/>
              <a:gd name="connsiteY4036" fmla="*/ 195414 h 1838326"/>
              <a:gd name="connsiteX4037" fmla="*/ 2818643 w 5410020"/>
              <a:gd name="connsiteY4037" fmla="*/ 209551 h 1838326"/>
              <a:gd name="connsiteX4038" fmla="*/ 2792449 w 5410020"/>
              <a:gd name="connsiteY4038" fmla="*/ 195414 h 1838326"/>
              <a:gd name="connsiteX4039" fmla="*/ 2816148 w 5410020"/>
              <a:gd name="connsiteY4039" fmla="*/ 182563 h 1838326"/>
              <a:gd name="connsiteX4040" fmla="*/ 2753404 w 5410020"/>
              <a:gd name="connsiteY4040" fmla="*/ 182563 h 1838326"/>
              <a:gd name="connsiteX4041" fmla="*/ 2780391 w 5410020"/>
              <a:gd name="connsiteY4041" fmla="*/ 195414 h 1838326"/>
              <a:gd name="connsiteX4042" fmla="*/ 2755974 w 5410020"/>
              <a:gd name="connsiteY4042" fmla="*/ 209551 h 1838326"/>
              <a:gd name="connsiteX4043" fmla="*/ 2728986 w 5410020"/>
              <a:gd name="connsiteY4043" fmla="*/ 195414 h 1838326"/>
              <a:gd name="connsiteX4044" fmla="*/ 2753404 w 5410020"/>
              <a:gd name="connsiteY4044" fmla="*/ 182563 h 1838326"/>
              <a:gd name="connsiteX4045" fmla="*/ 2691983 w 5410020"/>
              <a:gd name="connsiteY4045" fmla="*/ 182563 h 1838326"/>
              <a:gd name="connsiteX4046" fmla="*/ 2718177 w 5410020"/>
              <a:gd name="connsiteY4046" fmla="*/ 195414 h 1838326"/>
              <a:gd name="connsiteX4047" fmla="*/ 2693231 w 5410020"/>
              <a:gd name="connsiteY4047" fmla="*/ 209551 h 1838326"/>
              <a:gd name="connsiteX4048" fmla="*/ 2667037 w 5410020"/>
              <a:gd name="connsiteY4048" fmla="*/ 195414 h 1838326"/>
              <a:gd name="connsiteX4049" fmla="*/ 2691983 w 5410020"/>
              <a:gd name="connsiteY4049" fmla="*/ 182563 h 1838326"/>
              <a:gd name="connsiteX4050" fmla="*/ 2629431 w 5410020"/>
              <a:gd name="connsiteY4050" fmla="*/ 182563 h 1838326"/>
              <a:gd name="connsiteX4051" fmla="*/ 2656264 w 5410020"/>
              <a:gd name="connsiteY4051" fmla="*/ 195414 h 1838326"/>
              <a:gd name="connsiteX4052" fmla="*/ 2629431 w 5410020"/>
              <a:gd name="connsiteY4052" fmla="*/ 209551 h 1838326"/>
              <a:gd name="connsiteX4053" fmla="*/ 2603876 w 5410020"/>
              <a:gd name="connsiteY4053" fmla="*/ 195414 h 1838326"/>
              <a:gd name="connsiteX4054" fmla="*/ 2629431 w 5410020"/>
              <a:gd name="connsiteY4054" fmla="*/ 182563 h 1838326"/>
              <a:gd name="connsiteX4055" fmla="*/ 2565931 w 5410020"/>
              <a:gd name="connsiteY4055" fmla="*/ 182563 h 1838326"/>
              <a:gd name="connsiteX4056" fmla="*/ 2591486 w 5410020"/>
              <a:gd name="connsiteY4056" fmla="*/ 195414 h 1838326"/>
              <a:gd name="connsiteX4057" fmla="*/ 2565931 w 5410020"/>
              <a:gd name="connsiteY4057" fmla="*/ 209551 h 1838326"/>
              <a:gd name="connsiteX4058" fmla="*/ 2540376 w 5410020"/>
              <a:gd name="connsiteY4058" fmla="*/ 195414 h 1838326"/>
              <a:gd name="connsiteX4059" fmla="*/ 2565931 w 5410020"/>
              <a:gd name="connsiteY4059" fmla="*/ 182563 h 1838326"/>
              <a:gd name="connsiteX4060" fmla="*/ 2196184 w 5410020"/>
              <a:gd name="connsiteY4060" fmla="*/ 182563 h 1838326"/>
              <a:gd name="connsiteX4061" fmla="*/ 2220034 w 5410020"/>
              <a:gd name="connsiteY4061" fmla="*/ 195414 h 1838326"/>
              <a:gd name="connsiteX4062" fmla="*/ 2192419 w 5410020"/>
              <a:gd name="connsiteY4062" fmla="*/ 209551 h 1838326"/>
              <a:gd name="connsiteX4063" fmla="*/ 2168569 w 5410020"/>
              <a:gd name="connsiteY4063" fmla="*/ 195414 h 1838326"/>
              <a:gd name="connsiteX4064" fmla="*/ 2196184 w 5410020"/>
              <a:gd name="connsiteY4064" fmla="*/ 182563 h 1838326"/>
              <a:gd name="connsiteX4065" fmla="*/ 2132684 w 5410020"/>
              <a:gd name="connsiteY4065" fmla="*/ 182563 h 1838326"/>
              <a:gd name="connsiteX4066" fmla="*/ 2156534 w 5410020"/>
              <a:gd name="connsiteY4066" fmla="*/ 195414 h 1838326"/>
              <a:gd name="connsiteX4067" fmla="*/ 2128919 w 5410020"/>
              <a:gd name="connsiteY4067" fmla="*/ 209551 h 1838326"/>
              <a:gd name="connsiteX4068" fmla="*/ 2105069 w 5410020"/>
              <a:gd name="connsiteY4068" fmla="*/ 195414 h 1838326"/>
              <a:gd name="connsiteX4069" fmla="*/ 2132684 w 5410020"/>
              <a:gd name="connsiteY4069" fmla="*/ 182563 h 1838326"/>
              <a:gd name="connsiteX4070" fmla="*/ 1821059 w 5410020"/>
              <a:gd name="connsiteY4070" fmla="*/ 182563 h 1838326"/>
              <a:gd name="connsiteX4071" fmla="*/ 1842527 w 5410020"/>
              <a:gd name="connsiteY4071" fmla="*/ 195414 h 1838326"/>
              <a:gd name="connsiteX4072" fmla="*/ 1813482 w 5410020"/>
              <a:gd name="connsiteY4072" fmla="*/ 209551 h 1838326"/>
              <a:gd name="connsiteX4073" fmla="*/ 1790752 w 5410020"/>
              <a:gd name="connsiteY4073" fmla="*/ 195414 h 1838326"/>
              <a:gd name="connsiteX4074" fmla="*/ 1821059 w 5410020"/>
              <a:gd name="connsiteY4074" fmla="*/ 182563 h 1838326"/>
              <a:gd name="connsiteX4075" fmla="*/ 1758092 w 5410020"/>
              <a:gd name="connsiteY4075" fmla="*/ 182563 h 1838326"/>
              <a:gd name="connsiteX4076" fmla="*/ 1779082 w 5410020"/>
              <a:gd name="connsiteY4076" fmla="*/ 195414 h 1838326"/>
              <a:gd name="connsiteX4077" fmla="*/ 1750684 w 5410020"/>
              <a:gd name="connsiteY4077" fmla="*/ 209551 h 1838326"/>
              <a:gd name="connsiteX4078" fmla="*/ 1728458 w 5410020"/>
              <a:gd name="connsiteY4078" fmla="*/ 195414 h 1838326"/>
              <a:gd name="connsiteX4079" fmla="*/ 1758092 w 5410020"/>
              <a:gd name="connsiteY4079" fmla="*/ 182563 h 1838326"/>
              <a:gd name="connsiteX4080" fmla="*/ 1695509 w 5410020"/>
              <a:gd name="connsiteY4080" fmla="*/ 182563 h 1838326"/>
              <a:gd name="connsiteX4081" fmla="*/ 1717099 w 5410020"/>
              <a:gd name="connsiteY4081" fmla="*/ 195414 h 1838326"/>
              <a:gd name="connsiteX4082" fmla="*/ 1686619 w 5410020"/>
              <a:gd name="connsiteY4082" fmla="*/ 209551 h 1838326"/>
              <a:gd name="connsiteX4083" fmla="*/ 1665029 w 5410020"/>
              <a:gd name="connsiteY4083" fmla="*/ 195414 h 1838326"/>
              <a:gd name="connsiteX4084" fmla="*/ 1695509 w 5410020"/>
              <a:gd name="connsiteY4084" fmla="*/ 182563 h 1838326"/>
              <a:gd name="connsiteX4085" fmla="*/ 1571366 w 5410020"/>
              <a:gd name="connsiteY4085" fmla="*/ 182563 h 1838326"/>
              <a:gd name="connsiteX4086" fmla="*/ 1591686 w 5410020"/>
              <a:gd name="connsiteY4086" fmla="*/ 195414 h 1838326"/>
              <a:gd name="connsiteX4087" fmla="*/ 1561206 w 5410020"/>
              <a:gd name="connsiteY4087" fmla="*/ 209551 h 1838326"/>
              <a:gd name="connsiteX4088" fmla="*/ 1539616 w 5410020"/>
              <a:gd name="connsiteY4088" fmla="*/ 195414 h 1838326"/>
              <a:gd name="connsiteX4089" fmla="*/ 1571366 w 5410020"/>
              <a:gd name="connsiteY4089" fmla="*/ 182563 h 1838326"/>
              <a:gd name="connsiteX4090" fmla="*/ 1507866 w 5410020"/>
              <a:gd name="connsiteY4090" fmla="*/ 182563 h 1838326"/>
              <a:gd name="connsiteX4091" fmla="*/ 1528186 w 5410020"/>
              <a:gd name="connsiteY4091" fmla="*/ 195414 h 1838326"/>
              <a:gd name="connsiteX4092" fmla="*/ 1497706 w 5410020"/>
              <a:gd name="connsiteY4092" fmla="*/ 209551 h 1838326"/>
              <a:gd name="connsiteX4093" fmla="*/ 1476116 w 5410020"/>
              <a:gd name="connsiteY4093" fmla="*/ 195414 h 1838326"/>
              <a:gd name="connsiteX4094" fmla="*/ 1507866 w 5410020"/>
              <a:gd name="connsiteY4094" fmla="*/ 182563 h 1838326"/>
              <a:gd name="connsiteX4095" fmla="*/ 1445001 w 5410020"/>
              <a:gd name="connsiteY4095" fmla="*/ 182563 h 1838326"/>
              <a:gd name="connsiteX4096" fmla="*/ 1464756 w 5410020"/>
              <a:gd name="connsiteY4096" fmla="*/ 195414 h 1838326"/>
              <a:gd name="connsiteX4097" fmla="*/ 1433888 w 5410020"/>
              <a:gd name="connsiteY4097" fmla="*/ 209551 h 1838326"/>
              <a:gd name="connsiteX4098" fmla="*/ 1414132 w 5410020"/>
              <a:gd name="connsiteY4098" fmla="*/ 195414 h 1838326"/>
              <a:gd name="connsiteX4099" fmla="*/ 1445001 w 5410020"/>
              <a:gd name="connsiteY4099" fmla="*/ 182563 h 1838326"/>
              <a:gd name="connsiteX4100" fmla="*/ 1382640 w 5410020"/>
              <a:gd name="connsiteY4100" fmla="*/ 182563 h 1838326"/>
              <a:gd name="connsiteX4101" fmla="*/ 1403070 w 5410020"/>
              <a:gd name="connsiteY4101" fmla="*/ 195414 h 1838326"/>
              <a:gd name="connsiteX4102" fmla="*/ 1371147 w 5410020"/>
              <a:gd name="connsiteY4102" fmla="*/ 209551 h 1838326"/>
              <a:gd name="connsiteX4103" fmla="*/ 1350717 w 5410020"/>
              <a:gd name="connsiteY4103" fmla="*/ 195414 h 1838326"/>
              <a:gd name="connsiteX4104" fmla="*/ 1382640 w 5410020"/>
              <a:gd name="connsiteY4104" fmla="*/ 182563 h 1838326"/>
              <a:gd name="connsiteX4105" fmla="*/ 1321038 w 5410020"/>
              <a:gd name="connsiteY4105" fmla="*/ 182563 h 1838326"/>
              <a:gd name="connsiteX4106" fmla="*/ 1339674 w 5410020"/>
              <a:gd name="connsiteY4106" fmla="*/ 195414 h 1838326"/>
              <a:gd name="connsiteX4107" fmla="*/ 1308614 w 5410020"/>
              <a:gd name="connsiteY4107" fmla="*/ 209551 h 1838326"/>
              <a:gd name="connsiteX4108" fmla="*/ 1288736 w 5410020"/>
              <a:gd name="connsiteY4108" fmla="*/ 195414 h 1838326"/>
              <a:gd name="connsiteX4109" fmla="*/ 1321038 w 5410020"/>
              <a:gd name="connsiteY4109" fmla="*/ 182563 h 1838326"/>
              <a:gd name="connsiteX4110" fmla="*/ 1257405 w 5410020"/>
              <a:gd name="connsiteY4110" fmla="*/ 182563 h 1838326"/>
              <a:gd name="connsiteX4111" fmla="*/ 1276152 w 5410020"/>
              <a:gd name="connsiteY4111" fmla="*/ 195414 h 1838326"/>
              <a:gd name="connsiteX4112" fmla="*/ 1244908 w 5410020"/>
              <a:gd name="connsiteY4112" fmla="*/ 209551 h 1838326"/>
              <a:gd name="connsiteX4113" fmla="*/ 1224912 w 5410020"/>
              <a:gd name="connsiteY4113" fmla="*/ 195414 h 1838326"/>
              <a:gd name="connsiteX4114" fmla="*/ 1257405 w 5410020"/>
              <a:gd name="connsiteY4114" fmla="*/ 182563 h 1838326"/>
              <a:gd name="connsiteX4115" fmla="*/ 1195493 w 5410020"/>
              <a:gd name="connsiteY4115" fmla="*/ 182563 h 1838326"/>
              <a:gd name="connsiteX4116" fmla="*/ 1214240 w 5410020"/>
              <a:gd name="connsiteY4116" fmla="*/ 195414 h 1838326"/>
              <a:gd name="connsiteX4117" fmla="*/ 1181746 w 5410020"/>
              <a:gd name="connsiteY4117" fmla="*/ 209551 h 1838326"/>
              <a:gd name="connsiteX4118" fmla="*/ 1163000 w 5410020"/>
              <a:gd name="connsiteY4118" fmla="*/ 195414 h 1838326"/>
              <a:gd name="connsiteX4119" fmla="*/ 1195493 w 5410020"/>
              <a:gd name="connsiteY4119" fmla="*/ 182563 h 1838326"/>
              <a:gd name="connsiteX4120" fmla="*/ 1131993 w 5410020"/>
              <a:gd name="connsiteY4120" fmla="*/ 182563 h 1838326"/>
              <a:gd name="connsiteX4121" fmla="*/ 1150740 w 5410020"/>
              <a:gd name="connsiteY4121" fmla="*/ 195414 h 1838326"/>
              <a:gd name="connsiteX4122" fmla="*/ 1118246 w 5410020"/>
              <a:gd name="connsiteY4122" fmla="*/ 209551 h 1838326"/>
              <a:gd name="connsiteX4123" fmla="*/ 1099500 w 5410020"/>
              <a:gd name="connsiteY4123" fmla="*/ 195414 h 1838326"/>
              <a:gd name="connsiteX4124" fmla="*/ 1131993 w 5410020"/>
              <a:gd name="connsiteY4124" fmla="*/ 182563 h 1838326"/>
              <a:gd name="connsiteX4125" fmla="*/ 1070756 w 5410020"/>
              <a:gd name="connsiteY4125" fmla="*/ 182563 h 1838326"/>
              <a:gd name="connsiteX4126" fmla="*/ 1088725 w 5410020"/>
              <a:gd name="connsiteY4126" fmla="*/ 195414 h 1838326"/>
              <a:gd name="connsiteX4127" fmla="*/ 1055354 w 5410020"/>
              <a:gd name="connsiteY4127" fmla="*/ 209551 h 1838326"/>
              <a:gd name="connsiteX4128" fmla="*/ 1036101 w 5410020"/>
              <a:gd name="connsiteY4128" fmla="*/ 195414 h 1838326"/>
              <a:gd name="connsiteX4129" fmla="*/ 1070756 w 5410020"/>
              <a:gd name="connsiteY4129" fmla="*/ 182563 h 1838326"/>
              <a:gd name="connsiteX4130" fmla="*/ 1007830 w 5410020"/>
              <a:gd name="connsiteY4130" fmla="*/ 182563 h 1838326"/>
              <a:gd name="connsiteX4131" fmla="*/ 1025327 w 5410020"/>
              <a:gd name="connsiteY4131" fmla="*/ 195414 h 1838326"/>
              <a:gd name="connsiteX4132" fmla="*/ 992833 w 5410020"/>
              <a:gd name="connsiteY4132" fmla="*/ 209551 h 1838326"/>
              <a:gd name="connsiteX4133" fmla="*/ 974087 w 5410020"/>
              <a:gd name="connsiteY4133" fmla="*/ 195414 h 1838326"/>
              <a:gd name="connsiteX4134" fmla="*/ 1007830 w 5410020"/>
              <a:gd name="connsiteY4134" fmla="*/ 182563 h 1838326"/>
              <a:gd name="connsiteX4135" fmla="*/ 944541 w 5410020"/>
              <a:gd name="connsiteY4135" fmla="*/ 182563 h 1838326"/>
              <a:gd name="connsiteX4136" fmla="*/ 962136 w 5410020"/>
              <a:gd name="connsiteY4136" fmla="*/ 195414 h 1838326"/>
              <a:gd name="connsiteX4137" fmla="*/ 928203 w 5410020"/>
              <a:gd name="connsiteY4137" fmla="*/ 209551 h 1838326"/>
              <a:gd name="connsiteX4138" fmla="*/ 910608 w 5410020"/>
              <a:gd name="connsiteY4138" fmla="*/ 195414 h 1838326"/>
              <a:gd name="connsiteX4139" fmla="*/ 944541 w 5410020"/>
              <a:gd name="connsiteY4139" fmla="*/ 182563 h 1838326"/>
              <a:gd name="connsiteX4140" fmla="*/ 882629 w 5410020"/>
              <a:gd name="connsiteY4140" fmla="*/ 182563 h 1838326"/>
              <a:gd name="connsiteX4141" fmla="*/ 900224 w 5410020"/>
              <a:gd name="connsiteY4141" fmla="*/ 195414 h 1838326"/>
              <a:gd name="connsiteX4142" fmla="*/ 866291 w 5410020"/>
              <a:gd name="connsiteY4142" fmla="*/ 209551 h 1838326"/>
              <a:gd name="connsiteX4143" fmla="*/ 848696 w 5410020"/>
              <a:gd name="connsiteY4143" fmla="*/ 195414 h 1838326"/>
              <a:gd name="connsiteX4144" fmla="*/ 882629 w 5410020"/>
              <a:gd name="connsiteY4144" fmla="*/ 182563 h 1838326"/>
              <a:gd name="connsiteX4145" fmla="*/ 819007 w 5410020"/>
              <a:gd name="connsiteY4145" fmla="*/ 182563 h 1838326"/>
              <a:gd name="connsiteX4146" fmla="*/ 836697 w 5410020"/>
              <a:gd name="connsiteY4146" fmla="*/ 195414 h 1838326"/>
              <a:gd name="connsiteX4147" fmla="*/ 802581 w 5410020"/>
              <a:gd name="connsiteY4147" fmla="*/ 209551 h 1838326"/>
              <a:gd name="connsiteX4148" fmla="*/ 784892 w 5410020"/>
              <a:gd name="connsiteY4148" fmla="*/ 195414 h 1838326"/>
              <a:gd name="connsiteX4149" fmla="*/ 819007 w 5410020"/>
              <a:gd name="connsiteY4149" fmla="*/ 182563 h 1838326"/>
              <a:gd name="connsiteX4150" fmla="*/ 758359 w 5410020"/>
              <a:gd name="connsiteY4150" fmla="*/ 182563 h 1838326"/>
              <a:gd name="connsiteX4151" fmla="*/ 774785 w 5410020"/>
              <a:gd name="connsiteY4151" fmla="*/ 195414 h 1838326"/>
              <a:gd name="connsiteX4152" fmla="*/ 740669 w 5410020"/>
              <a:gd name="connsiteY4152" fmla="*/ 209551 h 1838326"/>
              <a:gd name="connsiteX4153" fmla="*/ 722980 w 5410020"/>
              <a:gd name="connsiteY4153" fmla="*/ 195414 h 1838326"/>
              <a:gd name="connsiteX4154" fmla="*/ 758359 w 5410020"/>
              <a:gd name="connsiteY4154" fmla="*/ 182563 h 1838326"/>
              <a:gd name="connsiteX4155" fmla="*/ 694859 w 5410020"/>
              <a:gd name="connsiteY4155" fmla="*/ 182563 h 1838326"/>
              <a:gd name="connsiteX4156" fmla="*/ 711285 w 5410020"/>
              <a:gd name="connsiteY4156" fmla="*/ 195414 h 1838326"/>
              <a:gd name="connsiteX4157" fmla="*/ 675906 w 5410020"/>
              <a:gd name="connsiteY4157" fmla="*/ 209551 h 1838326"/>
              <a:gd name="connsiteX4158" fmla="*/ 659480 w 5410020"/>
              <a:gd name="connsiteY4158" fmla="*/ 195414 h 1838326"/>
              <a:gd name="connsiteX4159" fmla="*/ 694859 w 5410020"/>
              <a:gd name="connsiteY4159" fmla="*/ 182563 h 1838326"/>
              <a:gd name="connsiteX4160" fmla="*/ 631909 w 5410020"/>
              <a:gd name="connsiteY4160" fmla="*/ 182563 h 1838326"/>
              <a:gd name="connsiteX4161" fmla="*/ 647913 w 5410020"/>
              <a:gd name="connsiteY4161" fmla="*/ 195414 h 1838326"/>
              <a:gd name="connsiteX4162" fmla="*/ 613442 w 5410020"/>
              <a:gd name="connsiteY4162" fmla="*/ 209551 h 1838326"/>
              <a:gd name="connsiteX4163" fmla="*/ 597437 w 5410020"/>
              <a:gd name="connsiteY4163" fmla="*/ 195414 h 1838326"/>
              <a:gd name="connsiteX4164" fmla="*/ 631909 w 5410020"/>
              <a:gd name="connsiteY4164" fmla="*/ 182563 h 1838326"/>
              <a:gd name="connsiteX4165" fmla="*/ 569446 w 5410020"/>
              <a:gd name="connsiteY4165" fmla="*/ 182563 h 1838326"/>
              <a:gd name="connsiteX4166" fmla="*/ 585872 w 5410020"/>
              <a:gd name="connsiteY4166" fmla="*/ 195414 h 1838326"/>
              <a:gd name="connsiteX4167" fmla="*/ 550493 w 5410020"/>
              <a:gd name="connsiteY4167" fmla="*/ 209551 h 1838326"/>
              <a:gd name="connsiteX4168" fmla="*/ 534067 w 5410020"/>
              <a:gd name="connsiteY4168" fmla="*/ 195414 h 1838326"/>
              <a:gd name="connsiteX4169" fmla="*/ 569446 w 5410020"/>
              <a:gd name="connsiteY4169" fmla="*/ 182563 h 1838326"/>
              <a:gd name="connsiteX4170" fmla="*/ 507209 w 5410020"/>
              <a:gd name="connsiteY4170" fmla="*/ 182563 h 1838326"/>
              <a:gd name="connsiteX4171" fmla="*/ 522372 w 5410020"/>
              <a:gd name="connsiteY4171" fmla="*/ 195414 h 1838326"/>
              <a:gd name="connsiteX4172" fmla="*/ 486993 w 5410020"/>
              <a:gd name="connsiteY4172" fmla="*/ 209551 h 1838326"/>
              <a:gd name="connsiteX4173" fmla="*/ 470567 w 5410020"/>
              <a:gd name="connsiteY4173" fmla="*/ 195414 h 1838326"/>
              <a:gd name="connsiteX4174" fmla="*/ 507209 w 5410020"/>
              <a:gd name="connsiteY4174" fmla="*/ 182563 h 1838326"/>
              <a:gd name="connsiteX4175" fmla="*/ 444463 w 5410020"/>
              <a:gd name="connsiteY4175" fmla="*/ 182563 h 1838326"/>
              <a:gd name="connsiteX4176" fmla="*/ 459323 w 5410020"/>
              <a:gd name="connsiteY4176" fmla="*/ 195414 h 1838326"/>
              <a:gd name="connsiteX4177" fmla="*/ 423413 w 5410020"/>
              <a:gd name="connsiteY4177" fmla="*/ 209551 h 1838326"/>
              <a:gd name="connsiteX4178" fmla="*/ 408554 w 5410020"/>
              <a:gd name="connsiteY4178" fmla="*/ 195414 h 1838326"/>
              <a:gd name="connsiteX4179" fmla="*/ 444463 w 5410020"/>
              <a:gd name="connsiteY4179" fmla="*/ 182563 h 1838326"/>
              <a:gd name="connsiteX4180" fmla="*/ 382011 w 5410020"/>
              <a:gd name="connsiteY4180" fmla="*/ 182563 h 1838326"/>
              <a:gd name="connsiteX4181" fmla="*/ 397251 w 5410020"/>
              <a:gd name="connsiteY4181" fmla="*/ 195414 h 1838326"/>
              <a:gd name="connsiteX4182" fmla="*/ 360421 w 5410020"/>
              <a:gd name="connsiteY4182" fmla="*/ 209551 h 1838326"/>
              <a:gd name="connsiteX4183" fmla="*/ 345181 w 5410020"/>
              <a:gd name="connsiteY4183" fmla="*/ 195414 h 1838326"/>
              <a:gd name="connsiteX4184" fmla="*/ 382011 w 5410020"/>
              <a:gd name="connsiteY4184" fmla="*/ 182563 h 1838326"/>
              <a:gd name="connsiteX4185" fmla="*/ 318934 w 5410020"/>
              <a:gd name="connsiteY4185" fmla="*/ 182563 h 1838326"/>
              <a:gd name="connsiteX4186" fmla="*/ 333875 w 5410020"/>
              <a:gd name="connsiteY4186" fmla="*/ 195414 h 1838326"/>
              <a:gd name="connsiteX4187" fmla="*/ 297768 w 5410020"/>
              <a:gd name="connsiteY4187" fmla="*/ 209551 h 1838326"/>
              <a:gd name="connsiteX4188" fmla="*/ 282826 w 5410020"/>
              <a:gd name="connsiteY4188" fmla="*/ 195414 h 1838326"/>
              <a:gd name="connsiteX4189" fmla="*/ 318934 w 5410020"/>
              <a:gd name="connsiteY4189" fmla="*/ 182563 h 1838326"/>
              <a:gd name="connsiteX4190" fmla="*/ 257769 w 5410020"/>
              <a:gd name="connsiteY4190" fmla="*/ 182563 h 1838326"/>
              <a:gd name="connsiteX4191" fmla="*/ 271808 w 5410020"/>
              <a:gd name="connsiteY4191" fmla="*/ 195414 h 1838326"/>
              <a:gd name="connsiteX4192" fmla="*/ 234797 w 5410020"/>
              <a:gd name="connsiteY4192" fmla="*/ 209551 h 1838326"/>
              <a:gd name="connsiteX4193" fmla="*/ 219497 w 5410020"/>
              <a:gd name="connsiteY4193" fmla="*/ 195414 h 1838326"/>
              <a:gd name="connsiteX4194" fmla="*/ 257769 w 5410020"/>
              <a:gd name="connsiteY4194" fmla="*/ 182563 h 1838326"/>
              <a:gd name="connsiteX4195" fmla="*/ 194782 w 5410020"/>
              <a:gd name="connsiteY4195" fmla="*/ 182563 h 1838326"/>
              <a:gd name="connsiteX4196" fmla="*/ 208477 w 5410020"/>
              <a:gd name="connsiteY4196" fmla="*/ 195414 h 1838326"/>
              <a:gd name="connsiteX4197" fmla="*/ 171125 w 5410020"/>
              <a:gd name="connsiteY4197" fmla="*/ 209551 h 1838326"/>
              <a:gd name="connsiteX4198" fmla="*/ 157429 w 5410020"/>
              <a:gd name="connsiteY4198" fmla="*/ 195414 h 1838326"/>
              <a:gd name="connsiteX4199" fmla="*/ 194782 w 5410020"/>
              <a:gd name="connsiteY4199" fmla="*/ 182563 h 1838326"/>
              <a:gd name="connsiteX4200" fmla="*/ 132372 w 5410020"/>
              <a:gd name="connsiteY4200" fmla="*/ 182563 h 1838326"/>
              <a:gd name="connsiteX4201" fmla="*/ 146410 w 5410020"/>
              <a:gd name="connsiteY4201" fmla="*/ 195414 h 1838326"/>
              <a:gd name="connsiteX4202" fmla="*/ 108124 w 5410020"/>
              <a:gd name="connsiteY4202" fmla="*/ 209551 h 1838326"/>
              <a:gd name="connsiteX4203" fmla="*/ 94085 w 5410020"/>
              <a:gd name="connsiteY4203" fmla="*/ 195414 h 1838326"/>
              <a:gd name="connsiteX4204" fmla="*/ 132372 w 5410020"/>
              <a:gd name="connsiteY4204" fmla="*/ 182563 h 1838326"/>
              <a:gd name="connsiteX4205" fmla="*/ 4733880 w 5410020"/>
              <a:gd name="connsiteY4205" fmla="*/ 149226 h 1838326"/>
              <a:gd name="connsiteX4206" fmla="*/ 4769259 w 5410020"/>
              <a:gd name="connsiteY4206" fmla="*/ 163363 h 1838326"/>
              <a:gd name="connsiteX4207" fmla="*/ 4755360 w 5410020"/>
              <a:gd name="connsiteY4207" fmla="*/ 176214 h 1838326"/>
              <a:gd name="connsiteX4208" fmla="*/ 4718717 w 5410020"/>
              <a:gd name="connsiteY4208" fmla="*/ 163363 h 1838326"/>
              <a:gd name="connsiteX4209" fmla="*/ 4733880 w 5410020"/>
              <a:gd name="connsiteY4209" fmla="*/ 149226 h 1838326"/>
              <a:gd name="connsiteX4210" fmla="*/ 4672680 w 5410020"/>
              <a:gd name="connsiteY4210" fmla="*/ 149226 h 1838326"/>
              <a:gd name="connsiteX4211" fmla="*/ 4707152 w 5410020"/>
              <a:gd name="connsiteY4211" fmla="*/ 163363 h 1838326"/>
              <a:gd name="connsiteX4212" fmla="*/ 4692378 w 5410020"/>
              <a:gd name="connsiteY4212" fmla="*/ 176214 h 1838326"/>
              <a:gd name="connsiteX4213" fmla="*/ 4657907 w 5410020"/>
              <a:gd name="connsiteY4213" fmla="*/ 163363 h 1838326"/>
              <a:gd name="connsiteX4214" fmla="*/ 4672680 w 5410020"/>
              <a:gd name="connsiteY4214" fmla="*/ 149226 h 1838326"/>
              <a:gd name="connsiteX4215" fmla="*/ 4611318 w 5410020"/>
              <a:gd name="connsiteY4215" fmla="*/ 149226 h 1838326"/>
              <a:gd name="connsiteX4216" fmla="*/ 4646697 w 5410020"/>
              <a:gd name="connsiteY4216" fmla="*/ 163363 h 1838326"/>
              <a:gd name="connsiteX4217" fmla="*/ 4630271 w 5410020"/>
              <a:gd name="connsiteY4217" fmla="*/ 176214 h 1838326"/>
              <a:gd name="connsiteX4218" fmla="*/ 4594892 w 5410020"/>
              <a:gd name="connsiteY4218" fmla="*/ 163363 h 1838326"/>
              <a:gd name="connsiteX4219" fmla="*/ 4611318 w 5410020"/>
              <a:gd name="connsiteY4219" fmla="*/ 149226 h 1838326"/>
              <a:gd name="connsiteX4220" fmla="*/ 4548035 w 5410020"/>
              <a:gd name="connsiteY4220" fmla="*/ 149226 h 1838326"/>
              <a:gd name="connsiteX4221" fmla="*/ 4583224 w 5410020"/>
              <a:gd name="connsiteY4221" fmla="*/ 163363 h 1838326"/>
              <a:gd name="connsiteX4222" fmla="*/ 4568143 w 5410020"/>
              <a:gd name="connsiteY4222" fmla="*/ 176214 h 1838326"/>
              <a:gd name="connsiteX4223" fmla="*/ 4532953 w 5410020"/>
              <a:gd name="connsiteY4223" fmla="*/ 163363 h 1838326"/>
              <a:gd name="connsiteX4224" fmla="*/ 4548035 w 5410020"/>
              <a:gd name="connsiteY4224" fmla="*/ 149226 h 1838326"/>
              <a:gd name="connsiteX4225" fmla="*/ 4485906 w 5410020"/>
              <a:gd name="connsiteY4225" fmla="*/ 149226 h 1838326"/>
              <a:gd name="connsiteX4226" fmla="*/ 4521285 w 5410020"/>
              <a:gd name="connsiteY4226" fmla="*/ 163363 h 1838326"/>
              <a:gd name="connsiteX4227" fmla="*/ 4504859 w 5410020"/>
              <a:gd name="connsiteY4227" fmla="*/ 176214 h 1838326"/>
              <a:gd name="connsiteX4228" fmla="*/ 4469480 w 5410020"/>
              <a:gd name="connsiteY4228" fmla="*/ 163363 h 1838326"/>
              <a:gd name="connsiteX4229" fmla="*/ 4485906 w 5410020"/>
              <a:gd name="connsiteY4229" fmla="*/ 149226 h 1838326"/>
              <a:gd name="connsiteX4230" fmla="*/ 4425466 w 5410020"/>
              <a:gd name="connsiteY4230" fmla="*/ 149226 h 1838326"/>
              <a:gd name="connsiteX4231" fmla="*/ 4459399 w 5410020"/>
              <a:gd name="connsiteY4231" fmla="*/ 163363 h 1838326"/>
              <a:gd name="connsiteX4232" fmla="*/ 4443061 w 5410020"/>
              <a:gd name="connsiteY4232" fmla="*/ 176214 h 1838326"/>
              <a:gd name="connsiteX4233" fmla="*/ 4409128 w 5410020"/>
              <a:gd name="connsiteY4233" fmla="*/ 163363 h 1838326"/>
              <a:gd name="connsiteX4234" fmla="*/ 4425466 w 5410020"/>
              <a:gd name="connsiteY4234" fmla="*/ 149226 h 1838326"/>
              <a:gd name="connsiteX4235" fmla="*/ 4363553 w 5410020"/>
              <a:gd name="connsiteY4235" fmla="*/ 149226 h 1838326"/>
              <a:gd name="connsiteX4236" fmla="*/ 4397486 w 5410020"/>
              <a:gd name="connsiteY4236" fmla="*/ 163363 h 1838326"/>
              <a:gd name="connsiteX4237" fmla="*/ 4381148 w 5410020"/>
              <a:gd name="connsiteY4237" fmla="*/ 176214 h 1838326"/>
              <a:gd name="connsiteX4238" fmla="*/ 4347215 w 5410020"/>
              <a:gd name="connsiteY4238" fmla="*/ 163363 h 1838326"/>
              <a:gd name="connsiteX4239" fmla="*/ 4363553 w 5410020"/>
              <a:gd name="connsiteY4239" fmla="*/ 149226 h 1838326"/>
              <a:gd name="connsiteX4240" fmla="*/ 4301522 w 5410020"/>
              <a:gd name="connsiteY4240" fmla="*/ 149226 h 1838326"/>
              <a:gd name="connsiteX4241" fmla="*/ 4335265 w 5410020"/>
              <a:gd name="connsiteY4241" fmla="*/ 163363 h 1838326"/>
              <a:gd name="connsiteX4242" fmla="*/ 4317769 w 5410020"/>
              <a:gd name="connsiteY4242" fmla="*/ 176214 h 1838326"/>
              <a:gd name="connsiteX4243" fmla="*/ 4284025 w 5410020"/>
              <a:gd name="connsiteY4243" fmla="*/ 163363 h 1838326"/>
              <a:gd name="connsiteX4244" fmla="*/ 4301522 w 5410020"/>
              <a:gd name="connsiteY4244" fmla="*/ 149226 h 1838326"/>
              <a:gd name="connsiteX4245" fmla="*/ 4240985 w 5410020"/>
              <a:gd name="connsiteY4245" fmla="*/ 149226 h 1838326"/>
              <a:gd name="connsiteX4246" fmla="*/ 4273661 w 5410020"/>
              <a:gd name="connsiteY4246" fmla="*/ 163363 h 1838326"/>
              <a:gd name="connsiteX4247" fmla="*/ 4256066 w 5410020"/>
              <a:gd name="connsiteY4247" fmla="*/ 176214 h 1838326"/>
              <a:gd name="connsiteX4248" fmla="*/ 4223390 w 5410020"/>
              <a:gd name="connsiteY4248" fmla="*/ 163363 h 1838326"/>
              <a:gd name="connsiteX4249" fmla="*/ 4240985 w 5410020"/>
              <a:gd name="connsiteY4249" fmla="*/ 149226 h 1838326"/>
              <a:gd name="connsiteX4250" fmla="*/ 4177697 w 5410020"/>
              <a:gd name="connsiteY4250" fmla="*/ 149226 h 1838326"/>
              <a:gd name="connsiteX4251" fmla="*/ 4211440 w 5410020"/>
              <a:gd name="connsiteY4251" fmla="*/ 163363 h 1838326"/>
              <a:gd name="connsiteX4252" fmla="*/ 4193944 w 5410020"/>
              <a:gd name="connsiteY4252" fmla="*/ 176214 h 1838326"/>
              <a:gd name="connsiteX4253" fmla="*/ 4160200 w 5410020"/>
              <a:gd name="connsiteY4253" fmla="*/ 163363 h 1838326"/>
              <a:gd name="connsiteX4254" fmla="*/ 4177697 w 5410020"/>
              <a:gd name="connsiteY4254" fmla="*/ 149226 h 1838326"/>
              <a:gd name="connsiteX4255" fmla="*/ 4115784 w 5410020"/>
              <a:gd name="connsiteY4255" fmla="*/ 149226 h 1838326"/>
              <a:gd name="connsiteX4256" fmla="*/ 4148277 w 5410020"/>
              <a:gd name="connsiteY4256" fmla="*/ 163363 h 1838326"/>
              <a:gd name="connsiteX4257" fmla="*/ 4130781 w 5410020"/>
              <a:gd name="connsiteY4257" fmla="*/ 176214 h 1838326"/>
              <a:gd name="connsiteX4258" fmla="*/ 4098287 w 5410020"/>
              <a:gd name="connsiteY4258" fmla="*/ 163363 h 1838326"/>
              <a:gd name="connsiteX4259" fmla="*/ 4115784 w 5410020"/>
              <a:gd name="connsiteY4259" fmla="*/ 149226 h 1838326"/>
              <a:gd name="connsiteX4260" fmla="*/ 4054141 w 5410020"/>
              <a:gd name="connsiteY4260" fmla="*/ 149226 h 1838326"/>
              <a:gd name="connsiteX4261" fmla="*/ 4087513 w 5410020"/>
              <a:gd name="connsiteY4261" fmla="*/ 163363 h 1838326"/>
              <a:gd name="connsiteX4262" fmla="*/ 4068260 w 5410020"/>
              <a:gd name="connsiteY4262" fmla="*/ 176214 h 1838326"/>
              <a:gd name="connsiteX4263" fmla="*/ 4036172 w 5410020"/>
              <a:gd name="connsiteY4263" fmla="*/ 163363 h 1838326"/>
              <a:gd name="connsiteX4264" fmla="*/ 4054141 w 5410020"/>
              <a:gd name="connsiteY4264" fmla="*/ 149226 h 1838326"/>
              <a:gd name="connsiteX4265" fmla="*/ 3993209 w 5410020"/>
              <a:gd name="connsiteY4265" fmla="*/ 149226 h 1838326"/>
              <a:gd name="connsiteX4266" fmla="*/ 4024452 w 5410020"/>
              <a:gd name="connsiteY4266" fmla="*/ 163363 h 1838326"/>
              <a:gd name="connsiteX4267" fmla="*/ 4006956 w 5410020"/>
              <a:gd name="connsiteY4267" fmla="*/ 176214 h 1838326"/>
              <a:gd name="connsiteX4268" fmla="*/ 3974462 w 5410020"/>
              <a:gd name="connsiteY4268" fmla="*/ 163363 h 1838326"/>
              <a:gd name="connsiteX4269" fmla="*/ 3993209 w 5410020"/>
              <a:gd name="connsiteY4269" fmla="*/ 149226 h 1838326"/>
              <a:gd name="connsiteX4270" fmla="*/ 3931164 w 5410020"/>
              <a:gd name="connsiteY4270" fmla="*/ 149226 h 1838326"/>
              <a:gd name="connsiteX4271" fmla="*/ 3962224 w 5410020"/>
              <a:gd name="connsiteY4271" fmla="*/ 163363 h 1838326"/>
              <a:gd name="connsiteX4272" fmla="*/ 3943588 w 5410020"/>
              <a:gd name="connsiteY4272" fmla="*/ 176214 h 1838326"/>
              <a:gd name="connsiteX4273" fmla="*/ 3912528 w 5410020"/>
              <a:gd name="connsiteY4273" fmla="*/ 163363 h 1838326"/>
              <a:gd name="connsiteX4274" fmla="*/ 3931164 w 5410020"/>
              <a:gd name="connsiteY4274" fmla="*/ 149226 h 1838326"/>
              <a:gd name="connsiteX4275" fmla="*/ 3869748 w 5410020"/>
              <a:gd name="connsiteY4275" fmla="*/ 149226 h 1838326"/>
              <a:gd name="connsiteX4276" fmla="*/ 3901498 w 5410020"/>
              <a:gd name="connsiteY4276" fmla="*/ 163363 h 1838326"/>
              <a:gd name="connsiteX4277" fmla="*/ 3881178 w 5410020"/>
              <a:gd name="connsiteY4277" fmla="*/ 176214 h 1838326"/>
              <a:gd name="connsiteX4278" fmla="*/ 3849428 w 5410020"/>
              <a:gd name="connsiteY4278" fmla="*/ 163363 h 1838326"/>
              <a:gd name="connsiteX4279" fmla="*/ 3869748 w 5410020"/>
              <a:gd name="connsiteY4279" fmla="*/ 149226 h 1838326"/>
              <a:gd name="connsiteX4280" fmla="*/ 3806373 w 5410020"/>
              <a:gd name="connsiteY4280" fmla="*/ 149226 h 1838326"/>
              <a:gd name="connsiteX4281" fmla="*/ 3838296 w 5410020"/>
              <a:gd name="connsiteY4281" fmla="*/ 163363 h 1838326"/>
              <a:gd name="connsiteX4282" fmla="*/ 3819142 w 5410020"/>
              <a:gd name="connsiteY4282" fmla="*/ 176214 h 1838326"/>
              <a:gd name="connsiteX4283" fmla="*/ 3787219 w 5410020"/>
              <a:gd name="connsiteY4283" fmla="*/ 163363 h 1838326"/>
              <a:gd name="connsiteX4284" fmla="*/ 3806373 w 5410020"/>
              <a:gd name="connsiteY4284" fmla="*/ 149226 h 1838326"/>
              <a:gd name="connsiteX4285" fmla="*/ 3745288 w 5410020"/>
              <a:gd name="connsiteY4285" fmla="*/ 149226 h 1838326"/>
              <a:gd name="connsiteX4286" fmla="*/ 3776157 w 5410020"/>
              <a:gd name="connsiteY4286" fmla="*/ 163363 h 1838326"/>
              <a:gd name="connsiteX4287" fmla="*/ 3756401 w 5410020"/>
              <a:gd name="connsiteY4287" fmla="*/ 176214 h 1838326"/>
              <a:gd name="connsiteX4288" fmla="*/ 3725533 w 5410020"/>
              <a:gd name="connsiteY4288" fmla="*/ 163363 h 1838326"/>
              <a:gd name="connsiteX4289" fmla="*/ 3745288 w 5410020"/>
              <a:gd name="connsiteY4289" fmla="*/ 149226 h 1838326"/>
              <a:gd name="connsiteX4290" fmla="*/ 3683376 w 5410020"/>
              <a:gd name="connsiteY4290" fmla="*/ 149226 h 1838326"/>
              <a:gd name="connsiteX4291" fmla="*/ 3713010 w 5410020"/>
              <a:gd name="connsiteY4291" fmla="*/ 163363 h 1838326"/>
              <a:gd name="connsiteX4292" fmla="*/ 3693254 w 5410020"/>
              <a:gd name="connsiteY4292" fmla="*/ 176214 h 1838326"/>
              <a:gd name="connsiteX4293" fmla="*/ 3663621 w 5410020"/>
              <a:gd name="connsiteY4293" fmla="*/ 163363 h 1838326"/>
              <a:gd name="connsiteX4294" fmla="*/ 3683376 w 5410020"/>
              <a:gd name="connsiteY4294" fmla="*/ 149226 h 1838326"/>
              <a:gd name="connsiteX4295" fmla="*/ 3621781 w 5410020"/>
              <a:gd name="connsiteY4295" fmla="*/ 149226 h 1838326"/>
              <a:gd name="connsiteX4296" fmla="*/ 3652261 w 5410020"/>
              <a:gd name="connsiteY4296" fmla="*/ 163363 h 1838326"/>
              <a:gd name="connsiteX4297" fmla="*/ 3631941 w 5410020"/>
              <a:gd name="connsiteY4297" fmla="*/ 176214 h 1838326"/>
              <a:gd name="connsiteX4298" fmla="*/ 3601461 w 5410020"/>
              <a:gd name="connsiteY4298" fmla="*/ 163363 h 1838326"/>
              <a:gd name="connsiteX4299" fmla="*/ 3621781 w 5410020"/>
              <a:gd name="connsiteY4299" fmla="*/ 149226 h 1838326"/>
              <a:gd name="connsiteX4300" fmla="*/ 3559868 w 5410020"/>
              <a:gd name="connsiteY4300" fmla="*/ 149226 h 1838326"/>
              <a:gd name="connsiteX4301" fmla="*/ 3590348 w 5410020"/>
              <a:gd name="connsiteY4301" fmla="*/ 163363 h 1838326"/>
              <a:gd name="connsiteX4302" fmla="*/ 3568758 w 5410020"/>
              <a:gd name="connsiteY4302" fmla="*/ 176214 h 1838326"/>
              <a:gd name="connsiteX4303" fmla="*/ 3538278 w 5410020"/>
              <a:gd name="connsiteY4303" fmla="*/ 163363 h 1838326"/>
              <a:gd name="connsiteX4304" fmla="*/ 3559868 w 5410020"/>
              <a:gd name="connsiteY4304" fmla="*/ 149226 h 1838326"/>
              <a:gd name="connsiteX4305" fmla="*/ 3497494 w 5410020"/>
              <a:gd name="connsiteY4305" fmla="*/ 149226 h 1838326"/>
              <a:gd name="connsiteX4306" fmla="*/ 3526935 w 5410020"/>
              <a:gd name="connsiteY4306" fmla="*/ 163363 h 1838326"/>
              <a:gd name="connsiteX4307" fmla="*/ 3507308 w 5410020"/>
              <a:gd name="connsiteY4307" fmla="*/ 176214 h 1838326"/>
              <a:gd name="connsiteX4308" fmla="*/ 3477867 w 5410020"/>
              <a:gd name="connsiteY4308" fmla="*/ 163363 h 1838326"/>
              <a:gd name="connsiteX4309" fmla="*/ 3497494 w 5410020"/>
              <a:gd name="connsiteY4309" fmla="*/ 149226 h 1838326"/>
              <a:gd name="connsiteX4310" fmla="*/ 3373994 w 5410020"/>
              <a:gd name="connsiteY4310" fmla="*/ 149226 h 1838326"/>
              <a:gd name="connsiteX4311" fmla="*/ 3403039 w 5410020"/>
              <a:gd name="connsiteY4311" fmla="*/ 163363 h 1838326"/>
              <a:gd name="connsiteX4312" fmla="*/ 3381571 w 5410020"/>
              <a:gd name="connsiteY4312" fmla="*/ 176214 h 1838326"/>
              <a:gd name="connsiteX4313" fmla="*/ 3352527 w 5410020"/>
              <a:gd name="connsiteY4313" fmla="*/ 163363 h 1838326"/>
              <a:gd name="connsiteX4314" fmla="*/ 3373994 w 5410020"/>
              <a:gd name="connsiteY4314" fmla="*/ 149226 h 1838326"/>
              <a:gd name="connsiteX4315" fmla="*/ 3312639 w 5410020"/>
              <a:gd name="connsiteY4315" fmla="*/ 149226 h 1838326"/>
              <a:gd name="connsiteX4316" fmla="*/ 3342359 w 5410020"/>
              <a:gd name="connsiteY4316" fmla="*/ 163363 h 1838326"/>
              <a:gd name="connsiteX4317" fmla="*/ 3320392 w 5410020"/>
              <a:gd name="connsiteY4317" fmla="*/ 176214 h 1838326"/>
              <a:gd name="connsiteX4318" fmla="*/ 3290673 w 5410020"/>
              <a:gd name="connsiteY4318" fmla="*/ 163363 h 1838326"/>
              <a:gd name="connsiteX4319" fmla="*/ 3312639 w 5410020"/>
              <a:gd name="connsiteY4319" fmla="*/ 149226 h 1838326"/>
              <a:gd name="connsiteX4320" fmla="*/ 3251613 w 5410020"/>
              <a:gd name="connsiteY4320" fmla="*/ 149226 h 1838326"/>
              <a:gd name="connsiteX4321" fmla="*/ 3279228 w 5410020"/>
              <a:gd name="connsiteY4321" fmla="*/ 163363 h 1838326"/>
              <a:gd name="connsiteX4322" fmla="*/ 3257889 w 5410020"/>
              <a:gd name="connsiteY4322" fmla="*/ 176214 h 1838326"/>
              <a:gd name="connsiteX4323" fmla="*/ 3229018 w 5410020"/>
              <a:gd name="connsiteY4323" fmla="*/ 163363 h 1838326"/>
              <a:gd name="connsiteX4324" fmla="*/ 3251613 w 5410020"/>
              <a:gd name="connsiteY4324" fmla="*/ 149226 h 1838326"/>
              <a:gd name="connsiteX4325" fmla="*/ 3126201 w 5410020"/>
              <a:gd name="connsiteY4325" fmla="*/ 149226 h 1838326"/>
              <a:gd name="connsiteX4326" fmla="*/ 3155071 w 5410020"/>
              <a:gd name="connsiteY4326" fmla="*/ 163363 h 1838326"/>
              <a:gd name="connsiteX4327" fmla="*/ 3132477 w 5410020"/>
              <a:gd name="connsiteY4327" fmla="*/ 176214 h 1838326"/>
              <a:gd name="connsiteX4328" fmla="*/ 3103606 w 5410020"/>
              <a:gd name="connsiteY4328" fmla="*/ 163363 h 1838326"/>
              <a:gd name="connsiteX4329" fmla="*/ 3126201 w 5410020"/>
              <a:gd name="connsiteY4329" fmla="*/ 149226 h 1838326"/>
              <a:gd name="connsiteX4330" fmla="*/ 1457383 w 5410020"/>
              <a:gd name="connsiteY4330" fmla="*/ 149226 h 1838326"/>
              <a:gd name="connsiteX4331" fmla="*/ 1477703 w 5410020"/>
              <a:gd name="connsiteY4331" fmla="*/ 163363 h 1838326"/>
              <a:gd name="connsiteX4332" fmla="*/ 1447223 w 5410020"/>
              <a:gd name="connsiteY4332" fmla="*/ 176214 h 1838326"/>
              <a:gd name="connsiteX4333" fmla="*/ 1426903 w 5410020"/>
              <a:gd name="connsiteY4333" fmla="*/ 163363 h 1838326"/>
              <a:gd name="connsiteX4334" fmla="*/ 1457383 w 5410020"/>
              <a:gd name="connsiteY4334" fmla="*/ 149226 h 1838326"/>
              <a:gd name="connsiteX4335" fmla="*/ 1396741 w 5410020"/>
              <a:gd name="connsiteY4335" fmla="*/ 149226 h 1838326"/>
              <a:gd name="connsiteX4336" fmla="*/ 1417061 w 5410020"/>
              <a:gd name="connsiteY4336" fmla="*/ 163363 h 1838326"/>
              <a:gd name="connsiteX4337" fmla="*/ 1385311 w 5410020"/>
              <a:gd name="connsiteY4337" fmla="*/ 176214 h 1838326"/>
              <a:gd name="connsiteX4338" fmla="*/ 1366261 w 5410020"/>
              <a:gd name="connsiteY4338" fmla="*/ 163363 h 1838326"/>
              <a:gd name="connsiteX4339" fmla="*/ 1396741 w 5410020"/>
              <a:gd name="connsiteY4339" fmla="*/ 149226 h 1838326"/>
              <a:gd name="connsiteX4340" fmla="*/ 1334828 w 5410020"/>
              <a:gd name="connsiteY4340" fmla="*/ 149226 h 1838326"/>
              <a:gd name="connsiteX4341" fmla="*/ 1355148 w 5410020"/>
              <a:gd name="connsiteY4341" fmla="*/ 163363 h 1838326"/>
              <a:gd name="connsiteX4342" fmla="*/ 1323398 w 5410020"/>
              <a:gd name="connsiteY4342" fmla="*/ 176214 h 1838326"/>
              <a:gd name="connsiteX4343" fmla="*/ 1303078 w 5410020"/>
              <a:gd name="connsiteY4343" fmla="*/ 163363 h 1838326"/>
              <a:gd name="connsiteX4344" fmla="*/ 1334828 w 5410020"/>
              <a:gd name="connsiteY4344" fmla="*/ 149226 h 1838326"/>
              <a:gd name="connsiteX4345" fmla="*/ 1273413 w 5410020"/>
              <a:gd name="connsiteY4345" fmla="*/ 149226 h 1838326"/>
              <a:gd name="connsiteX4346" fmla="*/ 1292049 w 5410020"/>
              <a:gd name="connsiteY4346" fmla="*/ 163363 h 1838326"/>
              <a:gd name="connsiteX4347" fmla="*/ 1260989 w 5410020"/>
              <a:gd name="connsiteY4347" fmla="*/ 176214 h 1838326"/>
              <a:gd name="connsiteX4348" fmla="*/ 1242353 w 5410020"/>
              <a:gd name="connsiteY4348" fmla="*/ 163363 h 1838326"/>
              <a:gd name="connsiteX4349" fmla="*/ 1273413 w 5410020"/>
              <a:gd name="connsiteY4349" fmla="*/ 149226 h 1838326"/>
              <a:gd name="connsiteX4350" fmla="*/ 1211368 w 5410020"/>
              <a:gd name="connsiteY4350" fmla="*/ 149226 h 1838326"/>
              <a:gd name="connsiteX4351" fmla="*/ 1230115 w 5410020"/>
              <a:gd name="connsiteY4351" fmla="*/ 163363 h 1838326"/>
              <a:gd name="connsiteX4352" fmla="*/ 1197621 w 5410020"/>
              <a:gd name="connsiteY4352" fmla="*/ 176214 h 1838326"/>
              <a:gd name="connsiteX4353" fmla="*/ 1178875 w 5410020"/>
              <a:gd name="connsiteY4353" fmla="*/ 163363 h 1838326"/>
              <a:gd name="connsiteX4354" fmla="*/ 1211368 w 5410020"/>
              <a:gd name="connsiteY4354" fmla="*/ 149226 h 1838326"/>
              <a:gd name="connsiteX4355" fmla="*/ 1087543 w 5410020"/>
              <a:gd name="connsiteY4355" fmla="*/ 149226 h 1838326"/>
              <a:gd name="connsiteX4356" fmla="*/ 1106290 w 5410020"/>
              <a:gd name="connsiteY4356" fmla="*/ 163363 h 1838326"/>
              <a:gd name="connsiteX4357" fmla="*/ 1073796 w 5410020"/>
              <a:gd name="connsiteY4357" fmla="*/ 176214 h 1838326"/>
              <a:gd name="connsiteX4358" fmla="*/ 1056300 w 5410020"/>
              <a:gd name="connsiteY4358" fmla="*/ 163363 h 1838326"/>
              <a:gd name="connsiteX4359" fmla="*/ 1087543 w 5410020"/>
              <a:gd name="connsiteY4359" fmla="*/ 149226 h 1838326"/>
              <a:gd name="connsiteX4360" fmla="*/ 963380 w 5410020"/>
              <a:gd name="connsiteY4360" fmla="*/ 149226 h 1838326"/>
              <a:gd name="connsiteX4361" fmla="*/ 980877 w 5410020"/>
              <a:gd name="connsiteY4361" fmla="*/ 163363 h 1838326"/>
              <a:gd name="connsiteX4362" fmla="*/ 948383 w 5410020"/>
              <a:gd name="connsiteY4362" fmla="*/ 176214 h 1838326"/>
              <a:gd name="connsiteX4363" fmla="*/ 930887 w 5410020"/>
              <a:gd name="connsiteY4363" fmla="*/ 163363 h 1838326"/>
              <a:gd name="connsiteX4364" fmla="*/ 963380 w 5410020"/>
              <a:gd name="connsiteY4364" fmla="*/ 149226 h 1838326"/>
              <a:gd name="connsiteX4365" fmla="*/ 902481 w 5410020"/>
              <a:gd name="connsiteY4365" fmla="*/ 149226 h 1838326"/>
              <a:gd name="connsiteX4366" fmla="*/ 920450 w 5410020"/>
              <a:gd name="connsiteY4366" fmla="*/ 163363 h 1838326"/>
              <a:gd name="connsiteX4367" fmla="*/ 885796 w 5410020"/>
              <a:gd name="connsiteY4367" fmla="*/ 176214 h 1838326"/>
              <a:gd name="connsiteX4368" fmla="*/ 867826 w 5410020"/>
              <a:gd name="connsiteY4368" fmla="*/ 163363 h 1838326"/>
              <a:gd name="connsiteX4369" fmla="*/ 902481 w 5410020"/>
              <a:gd name="connsiteY4369" fmla="*/ 149226 h 1838326"/>
              <a:gd name="connsiteX4370" fmla="*/ 841023 w 5410020"/>
              <a:gd name="connsiteY4370" fmla="*/ 149226 h 1838326"/>
              <a:gd name="connsiteX4371" fmla="*/ 857361 w 5410020"/>
              <a:gd name="connsiteY4371" fmla="*/ 163363 h 1838326"/>
              <a:gd name="connsiteX4372" fmla="*/ 823428 w 5410020"/>
              <a:gd name="connsiteY4372" fmla="*/ 176214 h 1838326"/>
              <a:gd name="connsiteX4373" fmla="*/ 807090 w 5410020"/>
              <a:gd name="connsiteY4373" fmla="*/ 163363 h 1838326"/>
              <a:gd name="connsiteX4374" fmla="*/ 841023 w 5410020"/>
              <a:gd name="connsiteY4374" fmla="*/ 149226 h 1838326"/>
              <a:gd name="connsiteX4375" fmla="*/ 777854 w 5410020"/>
              <a:gd name="connsiteY4375" fmla="*/ 149226 h 1838326"/>
              <a:gd name="connsiteX4376" fmla="*/ 795449 w 5410020"/>
              <a:gd name="connsiteY4376" fmla="*/ 163363 h 1838326"/>
              <a:gd name="connsiteX4377" fmla="*/ 761516 w 5410020"/>
              <a:gd name="connsiteY4377" fmla="*/ 176214 h 1838326"/>
              <a:gd name="connsiteX4378" fmla="*/ 745178 w 5410020"/>
              <a:gd name="connsiteY4378" fmla="*/ 163363 h 1838326"/>
              <a:gd name="connsiteX4379" fmla="*/ 777854 w 5410020"/>
              <a:gd name="connsiteY4379" fmla="*/ 149226 h 1838326"/>
              <a:gd name="connsiteX4380" fmla="*/ 715611 w 5410020"/>
              <a:gd name="connsiteY4380" fmla="*/ 149226 h 1838326"/>
              <a:gd name="connsiteX4381" fmla="*/ 731949 w 5410020"/>
              <a:gd name="connsiteY4381" fmla="*/ 163363 h 1838326"/>
              <a:gd name="connsiteX4382" fmla="*/ 698016 w 5410020"/>
              <a:gd name="connsiteY4382" fmla="*/ 176214 h 1838326"/>
              <a:gd name="connsiteX4383" fmla="*/ 681678 w 5410020"/>
              <a:gd name="connsiteY4383" fmla="*/ 163363 h 1838326"/>
              <a:gd name="connsiteX4384" fmla="*/ 715611 w 5410020"/>
              <a:gd name="connsiteY4384" fmla="*/ 149226 h 1838326"/>
              <a:gd name="connsiteX4385" fmla="*/ 655286 w 5410020"/>
              <a:gd name="connsiteY4385" fmla="*/ 149226 h 1838326"/>
              <a:gd name="connsiteX4386" fmla="*/ 671624 w 5410020"/>
              <a:gd name="connsiteY4386" fmla="*/ 163363 h 1838326"/>
              <a:gd name="connsiteX4387" fmla="*/ 636434 w 5410020"/>
              <a:gd name="connsiteY4387" fmla="*/ 176214 h 1838326"/>
              <a:gd name="connsiteX4388" fmla="*/ 621353 w 5410020"/>
              <a:gd name="connsiteY4388" fmla="*/ 163363 h 1838326"/>
              <a:gd name="connsiteX4389" fmla="*/ 655286 w 5410020"/>
              <a:gd name="connsiteY4389" fmla="*/ 149226 h 1838326"/>
              <a:gd name="connsiteX4390" fmla="*/ 2874886 w 5410020"/>
              <a:gd name="connsiteY4390" fmla="*/ 149225 h 1838326"/>
              <a:gd name="connsiteX4391" fmla="*/ 2901080 w 5410020"/>
              <a:gd name="connsiteY4391" fmla="*/ 163362 h 1838326"/>
              <a:gd name="connsiteX4392" fmla="*/ 2877381 w 5410020"/>
              <a:gd name="connsiteY4392" fmla="*/ 176213 h 1838326"/>
              <a:gd name="connsiteX4393" fmla="*/ 2851187 w 5410020"/>
              <a:gd name="connsiteY4393" fmla="*/ 163362 h 1838326"/>
              <a:gd name="connsiteX4394" fmla="*/ 2874886 w 5410020"/>
              <a:gd name="connsiteY4394" fmla="*/ 149225 h 1838326"/>
              <a:gd name="connsiteX4395" fmla="*/ 2813729 w 5410020"/>
              <a:gd name="connsiteY4395" fmla="*/ 149225 h 1838326"/>
              <a:gd name="connsiteX4396" fmla="*/ 2840716 w 5410020"/>
              <a:gd name="connsiteY4396" fmla="*/ 163362 h 1838326"/>
              <a:gd name="connsiteX4397" fmla="*/ 2816299 w 5410020"/>
              <a:gd name="connsiteY4397" fmla="*/ 176213 h 1838326"/>
              <a:gd name="connsiteX4398" fmla="*/ 2789311 w 5410020"/>
              <a:gd name="connsiteY4398" fmla="*/ 163362 h 1838326"/>
              <a:gd name="connsiteX4399" fmla="*/ 2813729 w 5410020"/>
              <a:gd name="connsiteY4399" fmla="*/ 149225 h 1838326"/>
              <a:gd name="connsiteX4400" fmla="*/ 2752482 w 5410020"/>
              <a:gd name="connsiteY4400" fmla="*/ 149225 h 1838326"/>
              <a:gd name="connsiteX4401" fmla="*/ 2778501 w 5410020"/>
              <a:gd name="connsiteY4401" fmla="*/ 163362 h 1838326"/>
              <a:gd name="connsiteX4402" fmla="*/ 2753721 w 5410020"/>
              <a:gd name="connsiteY4402" fmla="*/ 176213 h 1838326"/>
              <a:gd name="connsiteX4403" fmla="*/ 2727701 w 5410020"/>
              <a:gd name="connsiteY4403" fmla="*/ 163362 h 1838326"/>
              <a:gd name="connsiteX4404" fmla="*/ 2752482 w 5410020"/>
              <a:gd name="connsiteY4404" fmla="*/ 149225 h 1838326"/>
              <a:gd name="connsiteX4405" fmla="*/ 2691189 w 5410020"/>
              <a:gd name="connsiteY4405" fmla="*/ 149225 h 1838326"/>
              <a:gd name="connsiteX4406" fmla="*/ 2716589 w 5410020"/>
              <a:gd name="connsiteY4406" fmla="*/ 163362 h 1838326"/>
              <a:gd name="connsiteX4407" fmla="*/ 2691189 w 5410020"/>
              <a:gd name="connsiteY4407" fmla="*/ 176213 h 1838326"/>
              <a:gd name="connsiteX4408" fmla="*/ 2665789 w 5410020"/>
              <a:gd name="connsiteY4408" fmla="*/ 163362 h 1838326"/>
              <a:gd name="connsiteX4409" fmla="*/ 2691189 w 5410020"/>
              <a:gd name="connsiteY4409" fmla="*/ 149225 h 1838326"/>
              <a:gd name="connsiteX4410" fmla="*/ 2627844 w 5410020"/>
              <a:gd name="connsiteY4410" fmla="*/ 149225 h 1838326"/>
              <a:gd name="connsiteX4411" fmla="*/ 2654677 w 5410020"/>
              <a:gd name="connsiteY4411" fmla="*/ 163362 h 1838326"/>
              <a:gd name="connsiteX4412" fmla="*/ 2629122 w 5410020"/>
              <a:gd name="connsiteY4412" fmla="*/ 176213 h 1838326"/>
              <a:gd name="connsiteX4413" fmla="*/ 2602289 w 5410020"/>
              <a:gd name="connsiteY4413" fmla="*/ 163362 h 1838326"/>
              <a:gd name="connsiteX4414" fmla="*/ 2627844 w 5410020"/>
              <a:gd name="connsiteY4414" fmla="*/ 149225 h 1838326"/>
              <a:gd name="connsiteX4415" fmla="*/ 2015028 w 5410020"/>
              <a:gd name="connsiteY4415" fmla="*/ 149225 h 1838326"/>
              <a:gd name="connsiteX4416" fmla="*/ 2037480 w 5410020"/>
              <a:gd name="connsiteY4416" fmla="*/ 163362 h 1838326"/>
              <a:gd name="connsiteX4417" fmla="*/ 2010038 w 5410020"/>
              <a:gd name="connsiteY4417" fmla="*/ 176213 h 1838326"/>
              <a:gd name="connsiteX4418" fmla="*/ 1987586 w 5410020"/>
              <a:gd name="connsiteY4418" fmla="*/ 163362 h 1838326"/>
              <a:gd name="connsiteX4419" fmla="*/ 2015028 w 5410020"/>
              <a:gd name="connsiteY4419" fmla="*/ 149225 h 1838326"/>
              <a:gd name="connsiteX4420" fmla="*/ 1952965 w 5410020"/>
              <a:gd name="connsiteY4420" fmla="*/ 149225 h 1838326"/>
              <a:gd name="connsiteX4421" fmla="*/ 1975559 w 5410020"/>
              <a:gd name="connsiteY4421" fmla="*/ 163362 h 1838326"/>
              <a:gd name="connsiteX4422" fmla="*/ 1946689 w 5410020"/>
              <a:gd name="connsiteY4422" fmla="*/ 176213 h 1838326"/>
              <a:gd name="connsiteX4423" fmla="*/ 1924094 w 5410020"/>
              <a:gd name="connsiteY4423" fmla="*/ 163362 h 1838326"/>
              <a:gd name="connsiteX4424" fmla="*/ 1952965 w 5410020"/>
              <a:gd name="connsiteY4424" fmla="*/ 149225 h 1838326"/>
              <a:gd name="connsiteX4425" fmla="*/ 1890909 w 5410020"/>
              <a:gd name="connsiteY4425" fmla="*/ 149225 h 1838326"/>
              <a:gd name="connsiteX4426" fmla="*/ 1912377 w 5410020"/>
              <a:gd name="connsiteY4426" fmla="*/ 163362 h 1838326"/>
              <a:gd name="connsiteX4427" fmla="*/ 1884595 w 5410020"/>
              <a:gd name="connsiteY4427" fmla="*/ 176213 h 1838326"/>
              <a:gd name="connsiteX4428" fmla="*/ 1861865 w 5410020"/>
              <a:gd name="connsiteY4428" fmla="*/ 163362 h 1838326"/>
              <a:gd name="connsiteX4429" fmla="*/ 1890909 w 5410020"/>
              <a:gd name="connsiteY4429" fmla="*/ 149225 h 1838326"/>
              <a:gd name="connsiteX4430" fmla="*/ 1830395 w 5410020"/>
              <a:gd name="connsiteY4430" fmla="*/ 149225 h 1838326"/>
              <a:gd name="connsiteX4431" fmla="*/ 1851734 w 5410020"/>
              <a:gd name="connsiteY4431" fmla="*/ 163362 h 1838326"/>
              <a:gd name="connsiteX4432" fmla="*/ 1822863 w 5410020"/>
              <a:gd name="connsiteY4432" fmla="*/ 176213 h 1838326"/>
              <a:gd name="connsiteX4433" fmla="*/ 1801524 w 5410020"/>
              <a:gd name="connsiteY4433" fmla="*/ 163362 h 1838326"/>
              <a:gd name="connsiteX4434" fmla="*/ 1830395 w 5410020"/>
              <a:gd name="connsiteY4434" fmla="*/ 149225 h 1838326"/>
              <a:gd name="connsiteX4435" fmla="*/ 1767084 w 5410020"/>
              <a:gd name="connsiteY4435" fmla="*/ 149225 h 1838326"/>
              <a:gd name="connsiteX4436" fmla="*/ 1788551 w 5410020"/>
              <a:gd name="connsiteY4436" fmla="*/ 163362 h 1838326"/>
              <a:gd name="connsiteX4437" fmla="*/ 1759507 w 5410020"/>
              <a:gd name="connsiteY4437" fmla="*/ 176213 h 1838326"/>
              <a:gd name="connsiteX4438" fmla="*/ 1738039 w 5410020"/>
              <a:gd name="connsiteY4438" fmla="*/ 163362 h 1838326"/>
              <a:gd name="connsiteX4439" fmla="*/ 1767084 w 5410020"/>
              <a:gd name="connsiteY4439" fmla="*/ 149225 h 1838326"/>
              <a:gd name="connsiteX4440" fmla="*/ 1705171 w 5410020"/>
              <a:gd name="connsiteY4440" fmla="*/ 149225 h 1838326"/>
              <a:gd name="connsiteX4441" fmla="*/ 1726638 w 5410020"/>
              <a:gd name="connsiteY4441" fmla="*/ 163362 h 1838326"/>
              <a:gd name="connsiteX4442" fmla="*/ 1697594 w 5410020"/>
              <a:gd name="connsiteY4442" fmla="*/ 176213 h 1838326"/>
              <a:gd name="connsiteX4443" fmla="*/ 1676126 w 5410020"/>
              <a:gd name="connsiteY4443" fmla="*/ 163362 h 1838326"/>
              <a:gd name="connsiteX4444" fmla="*/ 1705171 w 5410020"/>
              <a:gd name="connsiteY4444" fmla="*/ 149225 h 1838326"/>
              <a:gd name="connsiteX4445" fmla="*/ 1025630 w 5410020"/>
              <a:gd name="connsiteY4445" fmla="*/ 149225 h 1838326"/>
              <a:gd name="connsiteX4446" fmla="*/ 1043127 w 5410020"/>
              <a:gd name="connsiteY4446" fmla="*/ 163362 h 1838326"/>
              <a:gd name="connsiteX4447" fmla="*/ 1010634 w 5410020"/>
              <a:gd name="connsiteY4447" fmla="*/ 176213 h 1838326"/>
              <a:gd name="connsiteX4448" fmla="*/ 993137 w 5410020"/>
              <a:gd name="connsiteY4448" fmla="*/ 163362 h 1838326"/>
              <a:gd name="connsiteX4449" fmla="*/ 1025630 w 5410020"/>
              <a:gd name="connsiteY4449" fmla="*/ 149225 h 1838326"/>
              <a:gd name="connsiteX4450" fmla="*/ 593259 w 5410020"/>
              <a:gd name="connsiteY4450" fmla="*/ 149225 h 1838326"/>
              <a:gd name="connsiteX4451" fmla="*/ 609685 w 5410020"/>
              <a:gd name="connsiteY4451" fmla="*/ 163362 h 1838326"/>
              <a:gd name="connsiteX4452" fmla="*/ 574306 w 5410020"/>
              <a:gd name="connsiteY4452" fmla="*/ 176213 h 1838326"/>
              <a:gd name="connsiteX4453" fmla="*/ 557880 w 5410020"/>
              <a:gd name="connsiteY4453" fmla="*/ 163362 h 1838326"/>
              <a:gd name="connsiteX4454" fmla="*/ 593259 w 5410020"/>
              <a:gd name="connsiteY4454" fmla="*/ 149225 h 1838326"/>
              <a:gd name="connsiteX4455" fmla="*/ 531022 w 5410020"/>
              <a:gd name="connsiteY4455" fmla="*/ 149225 h 1838326"/>
              <a:gd name="connsiteX4456" fmla="*/ 546185 w 5410020"/>
              <a:gd name="connsiteY4456" fmla="*/ 163362 h 1838326"/>
              <a:gd name="connsiteX4457" fmla="*/ 510806 w 5410020"/>
              <a:gd name="connsiteY4457" fmla="*/ 176213 h 1838326"/>
              <a:gd name="connsiteX4458" fmla="*/ 495644 w 5410020"/>
              <a:gd name="connsiteY4458" fmla="*/ 163362 h 1838326"/>
              <a:gd name="connsiteX4459" fmla="*/ 531022 w 5410020"/>
              <a:gd name="connsiteY4459" fmla="*/ 149225 h 1838326"/>
              <a:gd name="connsiteX4460" fmla="*/ 469628 w 5410020"/>
              <a:gd name="connsiteY4460" fmla="*/ 149225 h 1838326"/>
              <a:gd name="connsiteX4461" fmla="*/ 484401 w 5410020"/>
              <a:gd name="connsiteY4461" fmla="*/ 163362 h 1838326"/>
              <a:gd name="connsiteX4462" fmla="*/ 449930 w 5410020"/>
              <a:gd name="connsiteY4462" fmla="*/ 176213 h 1838326"/>
              <a:gd name="connsiteX4463" fmla="*/ 433925 w 5410020"/>
              <a:gd name="connsiteY4463" fmla="*/ 163362 h 1838326"/>
              <a:gd name="connsiteX4464" fmla="*/ 469628 w 5410020"/>
              <a:gd name="connsiteY4464" fmla="*/ 149225 h 1838326"/>
              <a:gd name="connsiteX4465" fmla="*/ 407411 w 5410020"/>
              <a:gd name="connsiteY4465" fmla="*/ 149225 h 1838326"/>
              <a:gd name="connsiteX4466" fmla="*/ 422651 w 5410020"/>
              <a:gd name="connsiteY4466" fmla="*/ 163362 h 1838326"/>
              <a:gd name="connsiteX4467" fmla="*/ 387091 w 5410020"/>
              <a:gd name="connsiteY4467" fmla="*/ 176213 h 1838326"/>
              <a:gd name="connsiteX4468" fmla="*/ 371851 w 5410020"/>
              <a:gd name="connsiteY4468" fmla="*/ 163362 h 1838326"/>
              <a:gd name="connsiteX4469" fmla="*/ 407411 w 5410020"/>
              <a:gd name="connsiteY4469" fmla="*/ 149225 h 1838326"/>
              <a:gd name="connsiteX4470" fmla="*/ 345498 w 5410020"/>
              <a:gd name="connsiteY4470" fmla="*/ 149225 h 1838326"/>
              <a:gd name="connsiteX4471" fmla="*/ 360738 w 5410020"/>
              <a:gd name="connsiteY4471" fmla="*/ 163362 h 1838326"/>
              <a:gd name="connsiteX4472" fmla="*/ 323908 w 5410020"/>
              <a:gd name="connsiteY4472" fmla="*/ 176213 h 1838326"/>
              <a:gd name="connsiteX4473" fmla="*/ 309938 w 5410020"/>
              <a:gd name="connsiteY4473" fmla="*/ 163362 h 1838326"/>
              <a:gd name="connsiteX4474" fmla="*/ 345498 w 5410020"/>
              <a:gd name="connsiteY4474" fmla="*/ 149225 h 1838326"/>
              <a:gd name="connsiteX4475" fmla="*/ 283777 w 5410020"/>
              <a:gd name="connsiteY4475" fmla="*/ 149225 h 1838326"/>
              <a:gd name="connsiteX4476" fmla="*/ 298636 w 5410020"/>
              <a:gd name="connsiteY4476" fmla="*/ 163362 h 1838326"/>
              <a:gd name="connsiteX4477" fmla="*/ 262726 w 5410020"/>
              <a:gd name="connsiteY4477" fmla="*/ 176213 h 1838326"/>
              <a:gd name="connsiteX4478" fmla="*/ 247867 w 5410020"/>
              <a:gd name="connsiteY4478" fmla="*/ 163362 h 1838326"/>
              <a:gd name="connsiteX4479" fmla="*/ 283777 w 5410020"/>
              <a:gd name="connsiteY4479" fmla="*/ 149225 h 1838326"/>
              <a:gd name="connsiteX4480" fmla="*/ 222958 w 5410020"/>
              <a:gd name="connsiteY4480" fmla="*/ 149225 h 1838326"/>
              <a:gd name="connsiteX4481" fmla="*/ 236913 w 5410020"/>
              <a:gd name="connsiteY4481" fmla="*/ 163362 h 1838326"/>
              <a:gd name="connsiteX4482" fmla="*/ 200099 w 5410020"/>
              <a:gd name="connsiteY4482" fmla="*/ 176213 h 1838326"/>
              <a:gd name="connsiteX4483" fmla="*/ 186128 w 5410020"/>
              <a:gd name="connsiteY4483" fmla="*/ 163362 h 1838326"/>
              <a:gd name="connsiteX4484" fmla="*/ 222958 w 5410020"/>
              <a:gd name="connsiteY4484" fmla="*/ 149225 h 1838326"/>
              <a:gd name="connsiteX4485" fmla="*/ 3914516 w 5410020"/>
              <a:gd name="connsiteY4485" fmla="*/ 117476 h 1838326"/>
              <a:gd name="connsiteX4486" fmla="*/ 3946266 w 5410020"/>
              <a:gd name="connsiteY4486" fmla="*/ 130327 h 1838326"/>
              <a:gd name="connsiteX4487" fmla="*/ 3927216 w 5410020"/>
              <a:gd name="connsiteY4487" fmla="*/ 144464 h 1838326"/>
              <a:gd name="connsiteX4488" fmla="*/ 3895466 w 5410020"/>
              <a:gd name="connsiteY4488" fmla="*/ 130327 h 1838326"/>
              <a:gd name="connsiteX4489" fmla="*/ 3914516 w 5410020"/>
              <a:gd name="connsiteY4489" fmla="*/ 117476 h 1838326"/>
              <a:gd name="connsiteX4490" fmla="*/ 3853873 w 5410020"/>
              <a:gd name="connsiteY4490" fmla="*/ 117476 h 1838326"/>
              <a:gd name="connsiteX4491" fmla="*/ 3884353 w 5410020"/>
              <a:gd name="connsiteY4491" fmla="*/ 130327 h 1838326"/>
              <a:gd name="connsiteX4492" fmla="*/ 3865303 w 5410020"/>
              <a:gd name="connsiteY4492" fmla="*/ 144464 h 1838326"/>
              <a:gd name="connsiteX4493" fmla="*/ 3834823 w 5410020"/>
              <a:gd name="connsiteY4493" fmla="*/ 130327 h 1838326"/>
              <a:gd name="connsiteX4494" fmla="*/ 3853873 w 5410020"/>
              <a:gd name="connsiteY4494" fmla="*/ 117476 h 1838326"/>
              <a:gd name="connsiteX4495" fmla="*/ 3792913 w 5410020"/>
              <a:gd name="connsiteY4495" fmla="*/ 117476 h 1838326"/>
              <a:gd name="connsiteX4496" fmla="*/ 3823782 w 5410020"/>
              <a:gd name="connsiteY4496" fmla="*/ 130327 h 1838326"/>
              <a:gd name="connsiteX4497" fmla="*/ 3804026 w 5410020"/>
              <a:gd name="connsiteY4497" fmla="*/ 144464 h 1838326"/>
              <a:gd name="connsiteX4498" fmla="*/ 3774392 w 5410020"/>
              <a:gd name="connsiteY4498" fmla="*/ 130327 h 1838326"/>
              <a:gd name="connsiteX4499" fmla="*/ 3792913 w 5410020"/>
              <a:gd name="connsiteY4499" fmla="*/ 117476 h 1838326"/>
              <a:gd name="connsiteX4500" fmla="*/ 3731831 w 5410020"/>
              <a:gd name="connsiteY4500" fmla="*/ 117476 h 1838326"/>
              <a:gd name="connsiteX4501" fmla="*/ 3763401 w 5410020"/>
              <a:gd name="connsiteY4501" fmla="*/ 130327 h 1838326"/>
              <a:gd name="connsiteX4502" fmla="*/ 3743196 w 5410020"/>
              <a:gd name="connsiteY4502" fmla="*/ 144464 h 1838326"/>
              <a:gd name="connsiteX4503" fmla="*/ 3712889 w 5410020"/>
              <a:gd name="connsiteY4503" fmla="*/ 130327 h 1838326"/>
              <a:gd name="connsiteX4504" fmla="*/ 3731831 w 5410020"/>
              <a:gd name="connsiteY4504" fmla="*/ 117476 h 1838326"/>
              <a:gd name="connsiteX4505" fmla="*/ 3671182 w 5410020"/>
              <a:gd name="connsiteY4505" fmla="*/ 117476 h 1838326"/>
              <a:gd name="connsiteX4506" fmla="*/ 3701489 w 5410020"/>
              <a:gd name="connsiteY4506" fmla="*/ 130327 h 1838326"/>
              <a:gd name="connsiteX4507" fmla="*/ 3681284 w 5410020"/>
              <a:gd name="connsiteY4507" fmla="*/ 144464 h 1838326"/>
              <a:gd name="connsiteX4508" fmla="*/ 3650977 w 5410020"/>
              <a:gd name="connsiteY4508" fmla="*/ 130327 h 1838326"/>
              <a:gd name="connsiteX4509" fmla="*/ 3671182 w 5410020"/>
              <a:gd name="connsiteY4509" fmla="*/ 117476 h 1838326"/>
              <a:gd name="connsiteX4510" fmla="*/ 3609269 w 5410020"/>
              <a:gd name="connsiteY4510" fmla="*/ 117476 h 1838326"/>
              <a:gd name="connsiteX4511" fmla="*/ 3639576 w 5410020"/>
              <a:gd name="connsiteY4511" fmla="*/ 130327 h 1838326"/>
              <a:gd name="connsiteX4512" fmla="*/ 3619371 w 5410020"/>
              <a:gd name="connsiteY4512" fmla="*/ 144464 h 1838326"/>
              <a:gd name="connsiteX4513" fmla="*/ 3589064 w 5410020"/>
              <a:gd name="connsiteY4513" fmla="*/ 130327 h 1838326"/>
              <a:gd name="connsiteX4514" fmla="*/ 3609269 w 5410020"/>
              <a:gd name="connsiteY4514" fmla="*/ 117476 h 1838326"/>
              <a:gd name="connsiteX4515" fmla="*/ 3548619 w 5410020"/>
              <a:gd name="connsiteY4515" fmla="*/ 117476 h 1838326"/>
              <a:gd name="connsiteX4516" fmla="*/ 3577664 w 5410020"/>
              <a:gd name="connsiteY4516" fmla="*/ 130327 h 1838326"/>
              <a:gd name="connsiteX4517" fmla="*/ 3557459 w 5410020"/>
              <a:gd name="connsiteY4517" fmla="*/ 144464 h 1838326"/>
              <a:gd name="connsiteX4518" fmla="*/ 3527152 w 5410020"/>
              <a:gd name="connsiteY4518" fmla="*/ 130327 h 1838326"/>
              <a:gd name="connsiteX4519" fmla="*/ 3548619 w 5410020"/>
              <a:gd name="connsiteY4519" fmla="*/ 117476 h 1838326"/>
              <a:gd name="connsiteX4520" fmla="*/ 3181613 w 5410020"/>
              <a:gd name="connsiteY4520" fmla="*/ 117476 h 1838326"/>
              <a:gd name="connsiteX4521" fmla="*/ 3209054 w 5410020"/>
              <a:gd name="connsiteY4521" fmla="*/ 130327 h 1838326"/>
              <a:gd name="connsiteX4522" fmla="*/ 3187849 w 5410020"/>
              <a:gd name="connsiteY4522" fmla="*/ 144464 h 1838326"/>
              <a:gd name="connsiteX4523" fmla="*/ 3159161 w 5410020"/>
              <a:gd name="connsiteY4523" fmla="*/ 130327 h 1838326"/>
              <a:gd name="connsiteX4524" fmla="*/ 3181613 w 5410020"/>
              <a:gd name="connsiteY4524" fmla="*/ 117476 h 1838326"/>
              <a:gd name="connsiteX4525" fmla="*/ 3120419 w 5410020"/>
              <a:gd name="connsiteY4525" fmla="*/ 117476 h 1838326"/>
              <a:gd name="connsiteX4526" fmla="*/ 3148691 w 5410020"/>
              <a:gd name="connsiteY4526" fmla="*/ 130327 h 1838326"/>
              <a:gd name="connsiteX4527" fmla="*/ 3125559 w 5410020"/>
              <a:gd name="connsiteY4527" fmla="*/ 144464 h 1838326"/>
              <a:gd name="connsiteX4528" fmla="*/ 3097286 w 5410020"/>
              <a:gd name="connsiteY4528" fmla="*/ 130327 h 1838326"/>
              <a:gd name="connsiteX4529" fmla="*/ 3120419 w 5410020"/>
              <a:gd name="connsiteY4529" fmla="*/ 117476 h 1838326"/>
              <a:gd name="connsiteX4530" fmla="*/ 1410076 w 5410020"/>
              <a:gd name="connsiteY4530" fmla="*/ 117476 h 1838326"/>
              <a:gd name="connsiteX4531" fmla="*/ 1429831 w 5410020"/>
              <a:gd name="connsiteY4531" fmla="*/ 130327 h 1838326"/>
              <a:gd name="connsiteX4532" fmla="*/ 1398963 w 5410020"/>
              <a:gd name="connsiteY4532" fmla="*/ 144464 h 1838326"/>
              <a:gd name="connsiteX4533" fmla="*/ 1380442 w 5410020"/>
              <a:gd name="connsiteY4533" fmla="*/ 130327 h 1838326"/>
              <a:gd name="connsiteX4534" fmla="*/ 1410076 w 5410020"/>
              <a:gd name="connsiteY4534" fmla="*/ 117476 h 1838326"/>
              <a:gd name="connsiteX4535" fmla="*/ 1348164 w 5410020"/>
              <a:gd name="connsiteY4535" fmla="*/ 117476 h 1838326"/>
              <a:gd name="connsiteX4536" fmla="*/ 1367919 w 5410020"/>
              <a:gd name="connsiteY4536" fmla="*/ 130327 h 1838326"/>
              <a:gd name="connsiteX4537" fmla="*/ 1337051 w 5410020"/>
              <a:gd name="connsiteY4537" fmla="*/ 144464 h 1838326"/>
              <a:gd name="connsiteX4538" fmla="*/ 1318530 w 5410020"/>
              <a:gd name="connsiteY4538" fmla="*/ 130327 h 1838326"/>
              <a:gd name="connsiteX4539" fmla="*/ 1348164 w 5410020"/>
              <a:gd name="connsiteY4539" fmla="*/ 117476 h 1838326"/>
              <a:gd name="connsiteX4540" fmla="*/ 1287700 w 5410020"/>
              <a:gd name="connsiteY4540" fmla="*/ 117476 h 1838326"/>
              <a:gd name="connsiteX4541" fmla="*/ 1306336 w 5410020"/>
              <a:gd name="connsiteY4541" fmla="*/ 130327 h 1838326"/>
              <a:gd name="connsiteX4542" fmla="*/ 1275276 w 5410020"/>
              <a:gd name="connsiteY4542" fmla="*/ 144464 h 1838326"/>
              <a:gd name="connsiteX4543" fmla="*/ 1256640 w 5410020"/>
              <a:gd name="connsiteY4543" fmla="*/ 130327 h 1838326"/>
              <a:gd name="connsiteX4544" fmla="*/ 1287700 w 5410020"/>
              <a:gd name="connsiteY4544" fmla="*/ 117476 h 1838326"/>
              <a:gd name="connsiteX4545" fmla="*/ 1226754 w 5410020"/>
              <a:gd name="connsiteY4545" fmla="*/ 117476 h 1838326"/>
              <a:gd name="connsiteX4546" fmla="*/ 1245908 w 5410020"/>
              <a:gd name="connsiteY4546" fmla="*/ 130327 h 1838326"/>
              <a:gd name="connsiteX4547" fmla="*/ 1213985 w 5410020"/>
              <a:gd name="connsiteY4547" fmla="*/ 144464 h 1838326"/>
              <a:gd name="connsiteX4548" fmla="*/ 1194832 w 5410020"/>
              <a:gd name="connsiteY4548" fmla="*/ 130327 h 1838326"/>
              <a:gd name="connsiteX4549" fmla="*/ 1226754 w 5410020"/>
              <a:gd name="connsiteY4549" fmla="*/ 117476 h 1838326"/>
              <a:gd name="connsiteX4550" fmla="*/ 1166118 w 5410020"/>
              <a:gd name="connsiteY4550" fmla="*/ 117476 h 1838326"/>
              <a:gd name="connsiteX4551" fmla="*/ 1183995 w 5410020"/>
              <a:gd name="connsiteY4551" fmla="*/ 130327 h 1838326"/>
              <a:gd name="connsiteX4552" fmla="*/ 1152072 w 5410020"/>
              <a:gd name="connsiteY4552" fmla="*/ 144464 h 1838326"/>
              <a:gd name="connsiteX4553" fmla="*/ 1132919 w 5410020"/>
              <a:gd name="connsiteY4553" fmla="*/ 130327 h 1838326"/>
              <a:gd name="connsiteX4554" fmla="*/ 1166118 w 5410020"/>
              <a:gd name="connsiteY4554" fmla="*/ 117476 h 1838326"/>
              <a:gd name="connsiteX4555" fmla="*/ 1104792 w 5410020"/>
              <a:gd name="connsiteY4555" fmla="*/ 117476 h 1838326"/>
              <a:gd name="connsiteX4556" fmla="*/ 1122186 w 5410020"/>
              <a:gd name="connsiteY4556" fmla="*/ 130327 h 1838326"/>
              <a:gd name="connsiteX4557" fmla="*/ 1091126 w 5410020"/>
              <a:gd name="connsiteY4557" fmla="*/ 144464 h 1838326"/>
              <a:gd name="connsiteX4558" fmla="*/ 1073732 w 5410020"/>
              <a:gd name="connsiteY4558" fmla="*/ 130327 h 1838326"/>
              <a:gd name="connsiteX4559" fmla="*/ 1104792 w 5410020"/>
              <a:gd name="connsiteY4559" fmla="*/ 117476 h 1838326"/>
              <a:gd name="connsiteX4560" fmla="*/ 982430 w 5410020"/>
              <a:gd name="connsiteY4560" fmla="*/ 117476 h 1838326"/>
              <a:gd name="connsiteX4561" fmla="*/ 999927 w 5410020"/>
              <a:gd name="connsiteY4561" fmla="*/ 130327 h 1838326"/>
              <a:gd name="connsiteX4562" fmla="*/ 967433 w 5410020"/>
              <a:gd name="connsiteY4562" fmla="*/ 144464 h 1838326"/>
              <a:gd name="connsiteX4563" fmla="*/ 949937 w 5410020"/>
              <a:gd name="connsiteY4563" fmla="*/ 130327 h 1838326"/>
              <a:gd name="connsiteX4564" fmla="*/ 982430 w 5410020"/>
              <a:gd name="connsiteY4564" fmla="*/ 117476 h 1838326"/>
              <a:gd name="connsiteX4565" fmla="*/ 920518 w 5410020"/>
              <a:gd name="connsiteY4565" fmla="*/ 117476 h 1838326"/>
              <a:gd name="connsiteX4566" fmla="*/ 938015 w 5410020"/>
              <a:gd name="connsiteY4566" fmla="*/ 130327 h 1838326"/>
              <a:gd name="connsiteX4567" fmla="*/ 905521 w 5410020"/>
              <a:gd name="connsiteY4567" fmla="*/ 144464 h 1838326"/>
              <a:gd name="connsiteX4568" fmla="*/ 888025 w 5410020"/>
              <a:gd name="connsiteY4568" fmla="*/ 130327 h 1838326"/>
              <a:gd name="connsiteX4569" fmla="*/ 920518 w 5410020"/>
              <a:gd name="connsiteY4569" fmla="*/ 117476 h 1838326"/>
              <a:gd name="connsiteX4570" fmla="*/ 860193 w 5410020"/>
              <a:gd name="connsiteY4570" fmla="*/ 117476 h 1838326"/>
              <a:gd name="connsiteX4571" fmla="*/ 876440 w 5410020"/>
              <a:gd name="connsiteY4571" fmla="*/ 130327 h 1838326"/>
              <a:gd name="connsiteX4572" fmla="*/ 843947 w 5410020"/>
              <a:gd name="connsiteY4572" fmla="*/ 144464 h 1838326"/>
              <a:gd name="connsiteX4573" fmla="*/ 826450 w 5410020"/>
              <a:gd name="connsiteY4573" fmla="*/ 130327 h 1838326"/>
              <a:gd name="connsiteX4574" fmla="*/ 860193 w 5410020"/>
              <a:gd name="connsiteY4574" fmla="*/ 117476 h 1838326"/>
              <a:gd name="connsiteX4575" fmla="*/ 799293 w 5410020"/>
              <a:gd name="connsiteY4575" fmla="*/ 117476 h 1838326"/>
              <a:gd name="connsiteX4576" fmla="*/ 815979 w 5410020"/>
              <a:gd name="connsiteY4576" fmla="*/ 130327 h 1838326"/>
              <a:gd name="connsiteX4577" fmla="*/ 781324 w 5410020"/>
              <a:gd name="connsiteY4577" fmla="*/ 144464 h 1838326"/>
              <a:gd name="connsiteX4578" fmla="*/ 764638 w 5410020"/>
              <a:gd name="connsiteY4578" fmla="*/ 130327 h 1838326"/>
              <a:gd name="connsiteX4579" fmla="*/ 799293 w 5410020"/>
              <a:gd name="connsiteY4579" fmla="*/ 117476 h 1838326"/>
              <a:gd name="connsiteX4580" fmla="*/ 4342797 w 5410020"/>
              <a:gd name="connsiteY4580" fmla="*/ 117475 h 1838326"/>
              <a:gd name="connsiteX4581" fmla="*/ 4375290 w 5410020"/>
              <a:gd name="connsiteY4581" fmla="*/ 130326 h 1838326"/>
              <a:gd name="connsiteX4582" fmla="*/ 4359044 w 5410020"/>
              <a:gd name="connsiteY4582" fmla="*/ 144463 h 1838326"/>
              <a:gd name="connsiteX4583" fmla="*/ 4325300 w 5410020"/>
              <a:gd name="connsiteY4583" fmla="*/ 130326 h 1838326"/>
              <a:gd name="connsiteX4584" fmla="*/ 4342797 w 5410020"/>
              <a:gd name="connsiteY4584" fmla="*/ 117475 h 1838326"/>
              <a:gd name="connsiteX4585" fmla="*/ 4281459 w 5410020"/>
              <a:gd name="connsiteY4585" fmla="*/ 117475 h 1838326"/>
              <a:gd name="connsiteX4586" fmla="*/ 4314830 w 5410020"/>
              <a:gd name="connsiteY4586" fmla="*/ 130326 h 1838326"/>
              <a:gd name="connsiteX4587" fmla="*/ 4298145 w 5410020"/>
              <a:gd name="connsiteY4587" fmla="*/ 144463 h 1838326"/>
              <a:gd name="connsiteX4588" fmla="*/ 4263490 w 5410020"/>
              <a:gd name="connsiteY4588" fmla="*/ 130326 h 1838326"/>
              <a:gd name="connsiteX4589" fmla="*/ 4281459 w 5410020"/>
              <a:gd name="connsiteY4589" fmla="*/ 117475 h 1838326"/>
              <a:gd name="connsiteX4590" fmla="*/ 4098197 w 5410020"/>
              <a:gd name="connsiteY4590" fmla="*/ 117475 h 1838326"/>
              <a:gd name="connsiteX4591" fmla="*/ 4130499 w 5410020"/>
              <a:gd name="connsiteY4591" fmla="*/ 130326 h 1838326"/>
              <a:gd name="connsiteX4592" fmla="*/ 4113106 w 5410020"/>
              <a:gd name="connsiteY4592" fmla="*/ 144463 h 1838326"/>
              <a:gd name="connsiteX4593" fmla="*/ 4080803 w 5410020"/>
              <a:gd name="connsiteY4593" fmla="*/ 130326 h 1838326"/>
              <a:gd name="connsiteX4594" fmla="*/ 4098197 w 5410020"/>
              <a:gd name="connsiteY4594" fmla="*/ 117475 h 1838326"/>
              <a:gd name="connsiteX4595" fmla="*/ 4037527 w 5410020"/>
              <a:gd name="connsiteY4595" fmla="*/ 117475 h 1838326"/>
              <a:gd name="connsiteX4596" fmla="*/ 4068587 w 5410020"/>
              <a:gd name="connsiteY4596" fmla="*/ 130326 h 1838326"/>
              <a:gd name="connsiteX4597" fmla="*/ 4051194 w 5410020"/>
              <a:gd name="connsiteY4597" fmla="*/ 144463 h 1838326"/>
              <a:gd name="connsiteX4598" fmla="*/ 4018891 w 5410020"/>
              <a:gd name="connsiteY4598" fmla="*/ 130326 h 1838326"/>
              <a:gd name="connsiteX4599" fmla="*/ 4037527 w 5410020"/>
              <a:gd name="connsiteY4599" fmla="*/ 117475 h 1838326"/>
              <a:gd name="connsiteX4600" fmla="*/ 2082572 w 5410020"/>
              <a:gd name="connsiteY4600" fmla="*/ 117475 h 1838326"/>
              <a:gd name="connsiteX4601" fmla="*/ 2105704 w 5410020"/>
              <a:gd name="connsiteY4601" fmla="*/ 130326 h 1838326"/>
              <a:gd name="connsiteX4602" fmla="*/ 2077431 w 5410020"/>
              <a:gd name="connsiteY4602" fmla="*/ 144463 h 1838326"/>
              <a:gd name="connsiteX4603" fmla="*/ 2054299 w 5410020"/>
              <a:gd name="connsiteY4603" fmla="*/ 130326 h 1838326"/>
              <a:gd name="connsiteX4604" fmla="*/ 2082572 w 5410020"/>
              <a:gd name="connsiteY4604" fmla="*/ 117475 h 1838326"/>
              <a:gd name="connsiteX4605" fmla="*/ 2021378 w 5410020"/>
              <a:gd name="connsiteY4605" fmla="*/ 117475 h 1838326"/>
              <a:gd name="connsiteX4606" fmla="*/ 2043830 w 5410020"/>
              <a:gd name="connsiteY4606" fmla="*/ 130326 h 1838326"/>
              <a:gd name="connsiteX4607" fmla="*/ 2016388 w 5410020"/>
              <a:gd name="connsiteY4607" fmla="*/ 144463 h 1838326"/>
              <a:gd name="connsiteX4608" fmla="*/ 1993936 w 5410020"/>
              <a:gd name="connsiteY4608" fmla="*/ 130326 h 1838326"/>
              <a:gd name="connsiteX4609" fmla="*/ 2021378 w 5410020"/>
              <a:gd name="connsiteY4609" fmla="*/ 117475 h 1838326"/>
              <a:gd name="connsiteX4610" fmla="*/ 1960712 w 5410020"/>
              <a:gd name="connsiteY4610" fmla="*/ 117475 h 1838326"/>
              <a:gd name="connsiteX4611" fmla="*/ 1981917 w 5410020"/>
              <a:gd name="connsiteY4611" fmla="*/ 130326 h 1838326"/>
              <a:gd name="connsiteX4612" fmla="*/ 1954475 w 5410020"/>
              <a:gd name="connsiteY4612" fmla="*/ 144463 h 1838326"/>
              <a:gd name="connsiteX4613" fmla="*/ 1932023 w 5410020"/>
              <a:gd name="connsiteY4613" fmla="*/ 130326 h 1838326"/>
              <a:gd name="connsiteX4614" fmla="*/ 1960712 w 5410020"/>
              <a:gd name="connsiteY4614" fmla="*/ 117475 h 1838326"/>
              <a:gd name="connsiteX4615" fmla="*/ 1898990 w 5410020"/>
              <a:gd name="connsiteY4615" fmla="*/ 117475 h 1838326"/>
              <a:gd name="connsiteX4616" fmla="*/ 1920329 w 5410020"/>
              <a:gd name="connsiteY4616" fmla="*/ 130326 h 1838326"/>
              <a:gd name="connsiteX4617" fmla="*/ 1892714 w 5410020"/>
              <a:gd name="connsiteY4617" fmla="*/ 144463 h 1838326"/>
              <a:gd name="connsiteX4618" fmla="*/ 1871375 w 5410020"/>
              <a:gd name="connsiteY4618" fmla="*/ 130326 h 1838326"/>
              <a:gd name="connsiteX4619" fmla="*/ 1898990 w 5410020"/>
              <a:gd name="connsiteY4619" fmla="*/ 117475 h 1838326"/>
              <a:gd name="connsiteX4620" fmla="*/ 1837076 w 5410020"/>
              <a:gd name="connsiteY4620" fmla="*/ 117475 h 1838326"/>
              <a:gd name="connsiteX4621" fmla="*/ 1859671 w 5410020"/>
              <a:gd name="connsiteY4621" fmla="*/ 130326 h 1838326"/>
              <a:gd name="connsiteX4622" fmla="*/ 1830800 w 5410020"/>
              <a:gd name="connsiteY4622" fmla="*/ 144463 h 1838326"/>
              <a:gd name="connsiteX4623" fmla="*/ 1809461 w 5410020"/>
              <a:gd name="connsiteY4623" fmla="*/ 130326 h 1838326"/>
              <a:gd name="connsiteX4624" fmla="*/ 1837076 w 5410020"/>
              <a:gd name="connsiteY4624" fmla="*/ 117475 h 1838326"/>
              <a:gd name="connsiteX4625" fmla="*/ 1776420 w 5410020"/>
              <a:gd name="connsiteY4625" fmla="*/ 117475 h 1838326"/>
              <a:gd name="connsiteX4626" fmla="*/ 1797759 w 5410020"/>
              <a:gd name="connsiteY4626" fmla="*/ 130326 h 1838326"/>
              <a:gd name="connsiteX4627" fmla="*/ 1768888 w 5410020"/>
              <a:gd name="connsiteY4627" fmla="*/ 144463 h 1838326"/>
              <a:gd name="connsiteX4628" fmla="*/ 1747549 w 5410020"/>
              <a:gd name="connsiteY4628" fmla="*/ 130326 h 1838326"/>
              <a:gd name="connsiteX4629" fmla="*/ 1776420 w 5410020"/>
              <a:gd name="connsiteY4629" fmla="*/ 117475 h 1838326"/>
              <a:gd name="connsiteX4630" fmla="*/ 1715381 w 5410020"/>
              <a:gd name="connsiteY4630" fmla="*/ 117475 h 1838326"/>
              <a:gd name="connsiteX4631" fmla="*/ 1736235 w 5410020"/>
              <a:gd name="connsiteY4631" fmla="*/ 130326 h 1838326"/>
              <a:gd name="connsiteX4632" fmla="*/ 1708021 w 5410020"/>
              <a:gd name="connsiteY4632" fmla="*/ 144463 h 1838326"/>
              <a:gd name="connsiteX4633" fmla="*/ 1687167 w 5410020"/>
              <a:gd name="connsiteY4633" fmla="*/ 130326 h 1838326"/>
              <a:gd name="connsiteX4634" fmla="*/ 1715381 w 5410020"/>
              <a:gd name="connsiteY4634" fmla="*/ 117475 h 1838326"/>
              <a:gd name="connsiteX4635" fmla="*/ 1655634 w 5410020"/>
              <a:gd name="connsiteY4635" fmla="*/ 117475 h 1838326"/>
              <a:gd name="connsiteX4636" fmla="*/ 1675838 w 5410020"/>
              <a:gd name="connsiteY4636" fmla="*/ 130326 h 1838326"/>
              <a:gd name="connsiteX4637" fmla="*/ 1646794 w 5410020"/>
              <a:gd name="connsiteY4637" fmla="*/ 144463 h 1838326"/>
              <a:gd name="connsiteX4638" fmla="*/ 1625326 w 5410020"/>
              <a:gd name="connsiteY4638" fmla="*/ 130326 h 1838326"/>
              <a:gd name="connsiteX4639" fmla="*/ 1655634 w 5410020"/>
              <a:gd name="connsiteY4639" fmla="*/ 117475 h 1838326"/>
              <a:gd name="connsiteX4640" fmla="*/ 1043093 w 5410020"/>
              <a:gd name="connsiteY4640" fmla="*/ 117475 h 1838326"/>
              <a:gd name="connsiteX4641" fmla="*/ 1061840 w 5410020"/>
              <a:gd name="connsiteY4641" fmla="*/ 130326 h 1838326"/>
              <a:gd name="connsiteX4642" fmla="*/ 1029346 w 5410020"/>
              <a:gd name="connsiteY4642" fmla="*/ 144463 h 1838326"/>
              <a:gd name="connsiteX4643" fmla="*/ 1011850 w 5410020"/>
              <a:gd name="connsiteY4643" fmla="*/ 130326 h 1838326"/>
              <a:gd name="connsiteX4644" fmla="*/ 1043093 w 5410020"/>
              <a:gd name="connsiteY4644" fmla="*/ 117475 h 1838326"/>
              <a:gd name="connsiteX4645" fmla="*/ 3779261 w 5410020"/>
              <a:gd name="connsiteY4645" fmla="*/ 87313 h 1838326"/>
              <a:gd name="connsiteX4646" fmla="*/ 3809741 w 5410020"/>
              <a:gd name="connsiteY4646" fmla="*/ 100013 h 1838326"/>
              <a:gd name="connsiteX4647" fmla="*/ 3790691 w 5410020"/>
              <a:gd name="connsiteY4647" fmla="*/ 112713 h 1838326"/>
              <a:gd name="connsiteX4648" fmla="*/ 3760211 w 5410020"/>
              <a:gd name="connsiteY4648" fmla="*/ 100013 h 1838326"/>
              <a:gd name="connsiteX4649" fmla="*/ 3779261 w 5410020"/>
              <a:gd name="connsiteY4649" fmla="*/ 87313 h 1838326"/>
              <a:gd name="connsiteX4650" fmla="*/ 3295913 w 5410020"/>
              <a:gd name="connsiteY4650" fmla="*/ 87313 h 1838326"/>
              <a:gd name="connsiteX4651" fmla="*/ 3323354 w 5410020"/>
              <a:gd name="connsiteY4651" fmla="*/ 100013 h 1838326"/>
              <a:gd name="connsiteX4652" fmla="*/ 3302149 w 5410020"/>
              <a:gd name="connsiteY4652" fmla="*/ 112713 h 1838326"/>
              <a:gd name="connsiteX4653" fmla="*/ 3274708 w 5410020"/>
              <a:gd name="connsiteY4653" fmla="*/ 100013 h 1838326"/>
              <a:gd name="connsiteX4654" fmla="*/ 3295913 w 5410020"/>
              <a:gd name="connsiteY4654" fmla="*/ 87313 h 1838326"/>
              <a:gd name="connsiteX4655" fmla="*/ 3235588 w 5410020"/>
              <a:gd name="connsiteY4655" fmla="*/ 87313 h 1838326"/>
              <a:gd name="connsiteX4656" fmla="*/ 3263029 w 5410020"/>
              <a:gd name="connsiteY4656" fmla="*/ 100013 h 1838326"/>
              <a:gd name="connsiteX4657" fmla="*/ 3240577 w 5410020"/>
              <a:gd name="connsiteY4657" fmla="*/ 112713 h 1838326"/>
              <a:gd name="connsiteX4658" fmla="*/ 3213136 w 5410020"/>
              <a:gd name="connsiteY4658" fmla="*/ 100013 h 1838326"/>
              <a:gd name="connsiteX4659" fmla="*/ 3235588 w 5410020"/>
              <a:gd name="connsiteY4659" fmla="*/ 87313 h 1838326"/>
              <a:gd name="connsiteX4660" fmla="*/ 2087475 w 5410020"/>
              <a:gd name="connsiteY4660" fmla="*/ 87313 h 1838326"/>
              <a:gd name="connsiteX4661" fmla="*/ 2110474 w 5410020"/>
              <a:gd name="connsiteY4661" fmla="*/ 100013 h 1838326"/>
              <a:gd name="connsiteX4662" fmla="*/ 2083641 w 5410020"/>
              <a:gd name="connsiteY4662" fmla="*/ 112713 h 1838326"/>
              <a:gd name="connsiteX4663" fmla="*/ 2060642 w 5410020"/>
              <a:gd name="connsiteY4663" fmla="*/ 100013 h 1838326"/>
              <a:gd name="connsiteX4664" fmla="*/ 2087475 w 5410020"/>
              <a:gd name="connsiteY4664" fmla="*/ 87313 h 1838326"/>
              <a:gd name="connsiteX4665" fmla="*/ 2027009 w 5410020"/>
              <a:gd name="connsiteY4665" fmla="*/ 87313 h 1838326"/>
              <a:gd name="connsiteX4666" fmla="*/ 2050141 w 5410020"/>
              <a:gd name="connsiteY4666" fmla="*/ 100013 h 1838326"/>
              <a:gd name="connsiteX4667" fmla="*/ 2021868 w 5410020"/>
              <a:gd name="connsiteY4667" fmla="*/ 112713 h 1838326"/>
              <a:gd name="connsiteX4668" fmla="*/ 1998736 w 5410020"/>
              <a:gd name="connsiteY4668" fmla="*/ 100013 h 1838326"/>
              <a:gd name="connsiteX4669" fmla="*/ 2027009 w 5410020"/>
              <a:gd name="connsiteY4669" fmla="*/ 87313 h 1838326"/>
              <a:gd name="connsiteX4670" fmla="*/ 1966684 w 5410020"/>
              <a:gd name="connsiteY4670" fmla="*/ 87313 h 1838326"/>
              <a:gd name="connsiteX4671" fmla="*/ 1989816 w 5410020"/>
              <a:gd name="connsiteY4671" fmla="*/ 100013 h 1838326"/>
              <a:gd name="connsiteX4672" fmla="*/ 1961543 w 5410020"/>
              <a:gd name="connsiteY4672" fmla="*/ 112713 h 1838326"/>
              <a:gd name="connsiteX4673" fmla="*/ 1938411 w 5410020"/>
              <a:gd name="connsiteY4673" fmla="*/ 100013 h 1838326"/>
              <a:gd name="connsiteX4674" fmla="*/ 1966684 w 5410020"/>
              <a:gd name="connsiteY4674" fmla="*/ 87313 h 1838326"/>
              <a:gd name="connsiteX4675" fmla="*/ 1906927 w 5410020"/>
              <a:gd name="connsiteY4675" fmla="*/ 87313 h 1838326"/>
              <a:gd name="connsiteX4676" fmla="*/ 1928266 w 5410020"/>
              <a:gd name="connsiteY4676" fmla="*/ 100013 h 1838326"/>
              <a:gd name="connsiteX4677" fmla="*/ 1900651 w 5410020"/>
              <a:gd name="connsiteY4677" fmla="*/ 112713 h 1838326"/>
              <a:gd name="connsiteX4678" fmla="*/ 1879312 w 5410020"/>
              <a:gd name="connsiteY4678" fmla="*/ 100013 h 1838326"/>
              <a:gd name="connsiteX4679" fmla="*/ 1906927 w 5410020"/>
              <a:gd name="connsiteY4679" fmla="*/ 87313 h 1838326"/>
              <a:gd name="connsiteX4680" fmla="*/ 1846412 w 5410020"/>
              <a:gd name="connsiteY4680" fmla="*/ 87313 h 1838326"/>
              <a:gd name="connsiteX4681" fmla="*/ 1867617 w 5410020"/>
              <a:gd name="connsiteY4681" fmla="*/ 100013 h 1838326"/>
              <a:gd name="connsiteX4682" fmla="*/ 1840175 w 5410020"/>
              <a:gd name="connsiteY4682" fmla="*/ 112713 h 1838326"/>
              <a:gd name="connsiteX4683" fmla="*/ 1818971 w 5410020"/>
              <a:gd name="connsiteY4683" fmla="*/ 100013 h 1838326"/>
              <a:gd name="connsiteX4684" fmla="*/ 1846412 w 5410020"/>
              <a:gd name="connsiteY4684" fmla="*/ 87313 h 1838326"/>
              <a:gd name="connsiteX4685" fmla="*/ 1786087 w 5410020"/>
              <a:gd name="connsiteY4685" fmla="*/ 87313 h 1838326"/>
              <a:gd name="connsiteX4686" fmla="*/ 1807292 w 5410020"/>
              <a:gd name="connsiteY4686" fmla="*/ 100013 h 1838326"/>
              <a:gd name="connsiteX4687" fmla="*/ 1778603 w 5410020"/>
              <a:gd name="connsiteY4687" fmla="*/ 112713 h 1838326"/>
              <a:gd name="connsiteX4688" fmla="*/ 1757398 w 5410020"/>
              <a:gd name="connsiteY4688" fmla="*/ 100013 h 1838326"/>
              <a:gd name="connsiteX4689" fmla="*/ 1786087 w 5410020"/>
              <a:gd name="connsiteY4689" fmla="*/ 87313 h 1838326"/>
              <a:gd name="connsiteX4690" fmla="*/ 1725620 w 5410020"/>
              <a:gd name="connsiteY4690" fmla="*/ 87313 h 1838326"/>
              <a:gd name="connsiteX4691" fmla="*/ 1745703 w 5410020"/>
              <a:gd name="connsiteY4691" fmla="*/ 100013 h 1838326"/>
              <a:gd name="connsiteX4692" fmla="*/ 1718088 w 5410020"/>
              <a:gd name="connsiteY4692" fmla="*/ 112713 h 1838326"/>
              <a:gd name="connsiteX4693" fmla="*/ 1696749 w 5410020"/>
              <a:gd name="connsiteY4693" fmla="*/ 100013 h 1838326"/>
              <a:gd name="connsiteX4694" fmla="*/ 1725620 w 5410020"/>
              <a:gd name="connsiteY4694" fmla="*/ 87313 h 1838326"/>
              <a:gd name="connsiteX4695" fmla="*/ 1665295 w 5410020"/>
              <a:gd name="connsiteY4695" fmla="*/ 87313 h 1838326"/>
              <a:gd name="connsiteX4696" fmla="*/ 1685378 w 5410020"/>
              <a:gd name="connsiteY4696" fmla="*/ 100013 h 1838326"/>
              <a:gd name="connsiteX4697" fmla="*/ 1656508 w 5410020"/>
              <a:gd name="connsiteY4697" fmla="*/ 112713 h 1838326"/>
              <a:gd name="connsiteX4698" fmla="*/ 1636424 w 5410020"/>
              <a:gd name="connsiteY4698" fmla="*/ 100013 h 1838326"/>
              <a:gd name="connsiteX4699" fmla="*/ 1665295 w 5410020"/>
              <a:gd name="connsiteY4699" fmla="*/ 87313 h 1838326"/>
              <a:gd name="connsiteX4700" fmla="*/ 1604834 w 5410020"/>
              <a:gd name="connsiteY4700" fmla="*/ 87313 h 1838326"/>
              <a:gd name="connsiteX4701" fmla="*/ 1625038 w 5410020"/>
              <a:gd name="connsiteY4701" fmla="*/ 100013 h 1838326"/>
              <a:gd name="connsiteX4702" fmla="*/ 1595994 w 5410020"/>
              <a:gd name="connsiteY4702" fmla="*/ 112713 h 1838326"/>
              <a:gd name="connsiteX4703" fmla="*/ 1574526 w 5410020"/>
              <a:gd name="connsiteY4703" fmla="*/ 100013 h 1838326"/>
              <a:gd name="connsiteX4704" fmla="*/ 1604834 w 5410020"/>
              <a:gd name="connsiteY4704" fmla="*/ 87313 h 1838326"/>
              <a:gd name="connsiteX4705" fmla="*/ 1544509 w 5410020"/>
              <a:gd name="connsiteY4705" fmla="*/ 87313 h 1838326"/>
              <a:gd name="connsiteX4706" fmla="*/ 1564713 w 5410020"/>
              <a:gd name="connsiteY4706" fmla="*/ 100013 h 1838326"/>
              <a:gd name="connsiteX4707" fmla="*/ 1534406 w 5410020"/>
              <a:gd name="connsiteY4707" fmla="*/ 112713 h 1838326"/>
              <a:gd name="connsiteX4708" fmla="*/ 1514201 w 5410020"/>
              <a:gd name="connsiteY4708" fmla="*/ 100013 h 1838326"/>
              <a:gd name="connsiteX4709" fmla="*/ 1544509 w 5410020"/>
              <a:gd name="connsiteY4709" fmla="*/ 87313 h 1838326"/>
              <a:gd name="connsiteX4710" fmla="*/ 1181476 w 5410020"/>
              <a:gd name="connsiteY4710" fmla="*/ 87313 h 1838326"/>
              <a:gd name="connsiteX4711" fmla="*/ 1199997 w 5410020"/>
              <a:gd name="connsiteY4711" fmla="*/ 100013 h 1838326"/>
              <a:gd name="connsiteX4712" fmla="*/ 1169128 w 5410020"/>
              <a:gd name="connsiteY4712" fmla="*/ 112713 h 1838326"/>
              <a:gd name="connsiteX4713" fmla="*/ 1150607 w 5410020"/>
              <a:gd name="connsiteY4713" fmla="*/ 100013 h 1838326"/>
              <a:gd name="connsiteX4714" fmla="*/ 1181476 w 5410020"/>
              <a:gd name="connsiteY4714" fmla="*/ 87313 h 1838326"/>
              <a:gd name="connsiteX4715" fmla="*/ 1121013 w 5410020"/>
              <a:gd name="connsiteY4715" fmla="*/ 87313 h 1838326"/>
              <a:gd name="connsiteX4716" fmla="*/ 1139649 w 5410020"/>
              <a:gd name="connsiteY4716" fmla="*/ 100013 h 1838326"/>
              <a:gd name="connsiteX4717" fmla="*/ 1107347 w 5410020"/>
              <a:gd name="connsiteY4717" fmla="*/ 112713 h 1838326"/>
              <a:gd name="connsiteX4718" fmla="*/ 1089953 w 5410020"/>
              <a:gd name="connsiteY4718" fmla="*/ 100013 h 1838326"/>
              <a:gd name="connsiteX4719" fmla="*/ 1121013 w 5410020"/>
              <a:gd name="connsiteY4719" fmla="*/ 87313 h 1838326"/>
              <a:gd name="connsiteX4720" fmla="*/ 1060473 w 5410020"/>
              <a:gd name="connsiteY4720" fmla="*/ 87313 h 1838326"/>
              <a:gd name="connsiteX4721" fmla="*/ 1077760 w 5410020"/>
              <a:gd name="connsiteY4721" fmla="*/ 100013 h 1838326"/>
              <a:gd name="connsiteX4722" fmla="*/ 1046891 w 5410020"/>
              <a:gd name="connsiteY4722" fmla="*/ 112713 h 1838326"/>
              <a:gd name="connsiteX4723" fmla="*/ 1029605 w 5410020"/>
              <a:gd name="connsiteY4723" fmla="*/ 100013 h 1838326"/>
              <a:gd name="connsiteX4724" fmla="*/ 1060473 w 5410020"/>
              <a:gd name="connsiteY4724" fmla="*/ 87313 h 1838326"/>
              <a:gd name="connsiteX4725" fmla="*/ 1000017 w 5410020"/>
              <a:gd name="connsiteY4725" fmla="*/ 87313 h 1838326"/>
              <a:gd name="connsiteX4726" fmla="*/ 1017411 w 5410020"/>
              <a:gd name="connsiteY4726" fmla="*/ 100013 h 1838326"/>
              <a:gd name="connsiteX4727" fmla="*/ 985109 w 5410020"/>
              <a:gd name="connsiteY4727" fmla="*/ 112713 h 1838326"/>
              <a:gd name="connsiteX4728" fmla="*/ 968957 w 5410020"/>
              <a:gd name="connsiteY4728" fmla="*/ 100013 h 1838326"/>
              <a:gd name="connsiteX4729" fmla="*/ 1000017 w 5410020"/>
              <a:gd name="connsiteY4729" fmla="*/ 87313 h 1838326"/>
              <a:gd name="connsiteX4730" fmla="*/ 939692 w 5410020"/>
              <a:gd name="connsiteY4730" fmla="*/ 87313 h 1838326"/>
              <a:gd name="connsiteX4731" fmla="*/ 957086 w 5410020"/>
              <a:gd name="connsiteY4731" fmla="*/ 100013 h 1838326"/>
              <a:gd name="connsiteX4732" fmla="*/ 924784 w 5410020"/>
              <a:gd name="connsiteY4732" fmla="*/ 112713 h 1838326"/>
              <a:gd name="connsiteX4733" fmla="*/ 907390 w 5410020"/>
              <a:gd name="connsiteY4733" fmla="*/ 100013 h 1838326"/>
              <a:gd name="connsiteX4734" fmla="*/ 939692 w 5410020"/>
              <a:gd name="connsiteY4734" fmla="*/ 87313 h 1838326"/>
              <a:gd name="connsiteX4735" fmla="*/ 879243 w 5410020"/>
              <a:gd name="connsiteY4735" fmla="*/ 87313 h 1838326"/>
              <a:gd name="connsiteX4736" fmla="*/ 895490 w 5410020"/>
              <a:gd name="connsiteY4736" fmla="*/ 100013 h 1838326"/>
              <a:gd name="connsiteX4737" fmla="*/ 862997 w 5410020"/>
              <a:gd name="connsiteY4737" fmla="*/ 112713 h 1838326"/>
              <a:gd name="connsiteX4738" fmla="*/ 846750 w 5410020"/>
              <a:gd name="connsiteY4738" fmla="*/ 100013 h 1838326"/>
              <a:gd name="connsiteX4739" fmla="*/ 879243 w 5410020"/>
              <a:gd name="connsiteY4739" fmla="*/ 87313 h 1838326"/>
              <a:gd name="connsiteX4740" fmla="*/ 2152562 w 5410020"/>
              <a:gd name="connsiteY4740" fmla="*/ 57150 h 1838326"/>
              <a:gd name="connsiteX4741" fmla="*/ 2175561 w 5410020"/>
              <a:gd name="connsiteY4741" fmla="*/ 70518 h 1838326"/>
              <a:gd name="connsiteX4742" fmla="*/ 2148728 w 5410020"/>
              <a:gd name="connsiteY4742" fmla="*/ 82550 h 1838326"/>
              <a:gd name="connsiteX4743" fmla="*/ 2125729 w 5410020"/>
              <a:gd name="connsiteY4743" fmla="*/ 70518 h 1838326"/>
              <a:gd name="connsiteX4744" fmla="*/ 2152562 w 5410020"/>
              <a:gd name="connsiteY4744" fmla="*/ 57150 h 1838326"/>
              <a:gd name="connsiteX4745" fmla="*/ 2093515 w 5410020"/>
              <a:gd name="connsiteY4745" fmla="*/ 57150 h 1838326"/>
              <a:gd name="connsiteX4746" fmla="*/ 2115236 w 5410020"/>
              <a:gd name="connsiteY4746" fmla="*/ 70518 h 1838326"/>
              <a:gd name="connsiteX4747" fmla="*/ 2088403 w 5410020"/>
              <a:gd name="connsiteY4747" fmla="*/ 82550 h 1838326"/>
              <a:gd name="connsiteX4748" fmla="*/ 2065404 w 5410020"/>
              <a:gd name="connsiteY4748" fmla="*/ 70518 h 1838326"/>
              <a:gd name="connsiteX4749" fmla="*/ 2093515 w 5410020"/>
              <a:gd name="connsiteY4749" fmla="*/ 57150 h 1838326"/>
              <a:gd name="connsiteX4750" fmla="*/ 2033359 w 5410020"/>
              <a:gd name="connsiteY4750" fmla="*/ 57150 h 1838326"/>
              <a:gd name="connsiteX4751" fmla="*/ 2056491 w 5410020"/>
              <a:gd name="connsiteY4751" fmla="*/ 70518 h 1838326"/>
              <a:gd name="connsiteX4752" fmla="*/ 2028218 w 5410020"/>
              <a:gd name="connsiteY4752" fmla="*/ 82550 h 1838326"/>
              <a:gd name="connsiteX4753" fmla="*/ 2006371 w 5410020"/>
              <a:gd name="connsiteY4753" fmla="*/ 70518 h 1838326"/>
              <a:gd name="connsiteX4754" fmla="*/ 2033359 w 5410020"/>
              <a:gd name="connsiteY4754" fmla="*/ 57150 h 1838326"/>
              <a:gd name="connsiteX4755" fmla="*/ 1974453 w 5410020"/>
              <a:gd name="connsiteY4755" fmla="*/ 57150 h 1838326"/>
              <a:gd name="connsiteX4756" fmla="*/ 1996174 w 5410020"/>
              <a:gd name="connsiteY4756" fmla="*/ 70518 h 1838326"/>
              <a:gd name="connsiteX4757" fmla="*/ 1968064 w 5410020"/>
              <a:gd name="connsiteY4757" fmla="*/ 82550 h 1838326"/>
              <a:gd name="connsiteX4758" fmla="*/ 1946342 w 5410020"/>
              <a:gd name="connsiteY4758" fmla="*/ 70518 h 1838326"/>
              <a:gd name="connsiteX4759" fmla="*/ 1974453 w 5410020"/>
              <a:gd name="connsiteY4759" fmla="*/ 57150 h 1838326"/>
              <a:gd name="connsiteX4760" fmla="*/ 1914128 w 5410020"/>
              <a:gd name="connsiteY4760" fmla="*/ 57150 h 1838326"/>
              <a:gd name="connsiteX4761" fmla="*/ 1935849 w 5410020"/>
              <a:gd name="connsiteY4761" fmla="*/ 70518 h 1838326"/>
              <a:gd name="connsiteX4762" fmla="*/ 1907739 w 5410020"/>
              <a:gd name="connsiteY4762" fmla="*/ 82550 h 1838326"/>
              <a:gd name="connsiteX4763" fmla="*/ 1886017 w 5410020"/>
              <a:gd name="connsiteY4763" fmla="*/ 70518 h 1838326"/>
              <a:gd name="connsiteX4764" fmla="*/ 1914128 w 5410020"/>
              <a:gd name="connsiteY4764" fmla="*/ 57150 h 1838326"/>
              <a:gd name="connsiteX4765" fmla="*/ 1854350 w 5410020"/>
              <a:gd name="connsiteY4765" fmla="*/ 57150 h 1838326"/>
              <a:gd name="connsiteX4766" fmla="*/ 1874307 w 5410020"/>
              <a:gd name="connsiteY4766" fmla="*/ 70518 h 1838326"/>
              <a:gd name="connsiteX4767" fmla="*/ 1846866 w 5410020"/>
              <a:gd name="connsiteY4767" fmla="*/ 82550 h 1838326"/>
              <a:gd name="connsiteX4768" fmla="*/ 1825661 w 5410020"/>
              <a:gd name="connsiteY4768" fmla="*/ 70518 h 1838326"/>
              <a:gd name="connsiteX4769" fmla="*/ 1854350 w 5410020"/>
              <a:gd name="connsiteY4769" fmla="*/ 57150 h 1838326"/>
              <a:gd name="connsiteX4770" fmla="*/ 1794025 w 5410020"/>
              <a:gd name="connsiteY4770" fmla="*/ 57150 h 1838326"/>
              <a:gd name="connsiteX4771" fmla="*/ 1815230 w 5410020"/>
              <a:gd name="connsiteY4771" fmla="*/ 70518 h 1838326"/>
              <a:gd name="connsiteX4772" fmla="*/ 1786541 w 5410020"/>
              <a:gd name="connsiteY4772" fmla="*/ 82550 h 1838326"/>
              <a:gd name="connsiteX4773" fmla="*/ 1766584 w 5410020"/>
              <a:gd name="connsiteY4773" fmla="*/ 70518 h 1838326"/>
              <a:gd name="connsiteX4774" fmla="*/ 1794025 w 5410020"/>
              <a:gd name="connsiteY4774" fmla="*/ 57150 h 1838326"/>
              <a:gd name="connsiteX4775" fmla="*/ 1733889 w 5410020"/>
              <a:gd name="connsiteY4775" fmla="*/ 57150 h 1838326"/>
              <a:gd name="connsiteX4776" fmla="*/ 1755228 w 5410020"/>
              <a:gd name="connsiteY4776" fmla="*/ 70518 h 1838326"/>
              <a:gd name="connsiteX4777" fmla="*/ 1726358 w 5410020"/>
              <a:gd name="connsiteY4777" fmla="*/ 82550 h 1838326"/>
              <a:gd name="connsiteX4778" fmla="*/ 1706274 w 5410020"/>
              <a:gd name="connsiteY4778" fmla="*/ 70518 h 1838326"/>
              <a:gd name="connsiteX4779" fmla="*/ 1733889 w 5410020"/>
              <a:gd name="connsiteY4779" fmla="*/ 57150 h 1838326"/>
              <a:gd name="connsiteX4780" fmla="*/ 1674820 w 5410020"/>
              <a:gd name="connsiteY4780" fmla="*/ 57150 h 1838326"/>
              <a:gd name="connsiteX4781" fmla="*/ 1694903 w 5410020"/>
              <a:gd name="connsiteY4781" fmla="*/ 70518 h 1838326"/>
              <a:gd name="connsiteX4782" fmla="*/ 1666033 w 5410020"/>
              <a:gd name="connsiteY4782" fmla="*/ 82550 h 1838326"/>
              <a:gd name="connsiteX4783" fmla="*/ 1645949 w 5410020"/>
              <a:gd name="connsiteY4783" fmla="*/ 70518 h 1838326"/>
              <a:gd name="connsiteX4784" fmla="*/ 1674820 w 5410020"/>
              <a:gd name="connsiteY4784" fmla="*/ 57150 h 1838326"/>
              <a:gd name="connsiteX4785" fmla="*/ 1614495 w 5410020"/>
              <a:gd name="connsiteY4785" fmla="*/ 57150 h 1838326"/>
              <a:gd name="connsiteX4786" fmla="*/ 1634578 w 5410020"/>
              <a:gd name="connsiteY4786" fmla="*/ 70518 h 1838326"/>
              <a:gd name="connsiteX4787" fmla="*/ 1605708 w 5410020"/>
              <a:gd name="connsiteY4787" fmla="*/ 82550 h 1838326"/>
              <a:gd name="connsiteX4788" fmla="*/ 1585624 w 5410020"/>
              <a:gd name="connsiteY4788" fmla="*/ 70518 h 1838326"/>
              <a:gd name="connsiteX4789" fmla="*/ 1614495 w 5410020"/>
              <a:gd name="connsiteY4789" fmla="*/ 57150 h 1838326"/>
              <a:gd name="connsiteX4790" fmla="*/ 2039679 w 5410020"/>
              <a:gd name="connsiteY4790" fmla="*/ 28575 h 1838326"/>
              <a:gd name="connsiteX4791" fmla="*/ 2061269 w 5410020"/>
              <a:gd name="connsiteY4791" fmla="*/ 39855 h 1838326"/>
              <a:gd name="connsiteX4792" fmla="*/ 2034599 w 5410020"/>
              <a:gd name="connsiteY4792" fmla="*/ 52388 h 1838326"/>
              <a:gd name="connsiteX4793" fmla="*/ 2013009 w 5410020"/>
              <a:gd name="connsiteY4793" fmla="*/ 39855 h 1838326"/>
              <a:gd name="connsiteX4794" fmla="*/ 2039679 w 5410020"/>
              <a:gd name="connsiteY4794" fmla="*/ 28575 h 1838326"/>
              <a:gd name="connsiteX4795" fmla="*/ 1980803 w 5410020"/>
              <a:gd name="connsiteY4795" fmla="*/ 28575 h 1838326"/>
              <a:gd name="connsiteX4796" fmla="*/ 2002524 w 5410020"/>
              <a:gd name="connsiteY4796" fmla="*/ 39855 h 1838326"/>
              <a:gd name="connsiteX4797" fmla="*/ 1975691 w 5410020"/>
              <a:gd name="connsiteY4797" fmla="*/ 52388 h 1838326"/>
              <a:gd name="connsiteX4798" fmla="*/ 1952692 w 5410020"/>
              <a:gd name="connsiteY4798" fmla="*/ 39855 h 1838326"/>
              <a:gd name="connsiteX4799" fmla="*/ 1980803 w 5410020"/>
              <a:gd name="connsiteY4799" fmla="*/ 28575 h 1838326"/>
              <a:gd name="connsiteX4800" fmla="*/ 1921174 w 5410020"/>
              <a:gd name="connsiteY4800" fmla="*/ 28575 h 1838326"/>
              <a:gd name="connsiteX4801" fmla="*/ 1942237 w 5410020"/>
              <a:gd name="connsiteY4801" fmla="*/ 39855 h 1838326"/>
              <a:gd name="connsiteX4802" fmla="*/ 1914979 w 5410020"/>
              <a:gd name="connsiteY4802" fmla="*/ 52388 h 1838326"/>
              <a:gd name="connsiteX4803" fmla="*/ 1893915 w 5410020"/>
              <a:gd name="connsiteY4803" fmla="*/ 39855 h 1838326"/>
              <a:gd name="connsiteX4804" fmla="*/ 1921174 w 5410020"/>
              <a:gd name="connsiteY4804" fmla="*/ 28575 h 1838326"/>
              <a:gd name="connsiteX4805" fmla="*/ 1862437 w 5410020"/>
              <a:gd name="connsiteY4805" fmla="*/ 28575 h 1838326"/>
              <a:gd name="connsiteX4806" fmla="*/ 1883500 w 5410020"/>
              <a:gd name="connsiteY4806" fmla="*/ 39855 h 1838326"/>
              <a:gd name="connsiteX4807" fmla="*/ 1856242 w 5410020"/>
              <a:gd name="connsiteY4807" fmla="*/ 52388 h 1838326"/>
              <a:gd name="connsiteX4808" fmla="*/ 1835178 w 5410020"/>
              <a:gd name="connsiteY4808" fmla="*/ 39855 h 1838326"/>
              <a:gd name="connsiteX4809" fmla="*/ 1862437 w 5410020"/>
              <a:gd name="connsiteY4809" fmla="*/ 28575 h 1838326"/>
              <a:gd name="connsiteX4810" fmla="*/ 1803550 w 5410020"/>
              <a:gd name="connsiteY4810" fmla="*/ 28575 h 1838326"/>
              <a:gd name="connsiteX4811" fmla="*/ 1823507 w 5410020"/>
              <a:gd name="connsiteY4811" fmla="*/ 39855 h 1838326"/>
              <a:gd name="connsiteX4812" fmla="*/ 1796066 w 5410020"/>
              <a:gd name="connsiteY4812" fmla="*/ 52388 h 1838326"/>
              <a:gd name="connsiteX4813" fmla="*/ 1776109 w 5410020"/>
              <a:gd name="connsiteY4813" fmla="*/ 39855 h 1838326"/>
              <a:gd name="connsiteX4814" fmla="*/ 1803550 w 5410020"/>
              <a:gd name="connsiteY4814" fmla="*/ 28575 h 1838326"/>
              <a:gd name="connsiteX4815" fmla="*/ 1744812 w 5410020"/>
              <a:gd name="connsiteY4815" fmla="*/ 28575 h 1838326"/>
              <a:gd name="connsiteX4816" fmla="*/ 1764769 w 5410020"/>
              <a:gd name="connsiteY4816" fmla="*/ 39855 h 1838326"/>
              <a:gd name="connsiteX4817" fmla="*/ 1737328 w 5410020"/>
              <a:gd name="connsiteY4817" fmla="*/ 52388 h 1838326"/>
              <a:gd name="connsiteX4818" fmla="*/ 1717371 w 5410020"/>
              <a:gd name="connsiteY4818" fmla="*/ 39855 h 1838326"/>
              <a:gd name="connsiteX4819" fmla="*/ 1744812 w 5410020"/>
              <a:gd name="connsiteY4819" fmla="*/ 28575 h 1838326"/>
              <a:gd name="connsiteX4820" fmla="*/ 2045890 w 5410020"/>
              <a:gd name="connsiteY4820" fmla="*/ 0 h 1838326"/>
              <a:gd name="connsiteX4821" fmla="*/ 2067611 w 5410020"/>
              <a:gd name="connsiteY4821" fmla="*/ 11113 h 1838326"/>
              <a:gd name="connsiteX4822" fmla="*/ 2040778 w 5410020"/>
              <a:gd name="connsiteY4822" fmla="*/ 22225 h 1838326"/>
              <a:gd name="connsiteX4823" fmla="*/ 2019057 w 5410020"/>
              <a:gd name="connsiteY4823" fmla="*/ 11113 h 1838326"/>
              <a:gd name="connsiteX4824" fmla="*/ 2045890 w 5410020"/>
              <a:gd name="connsiteY4824" fmla="*/ 0 h 1838326"/>
              <a:gd name="connsiteX4825" fmla="*/ 1987291 w 5410020"/>
              <a:gd name="connsiteY4825" fmla="*/ 0 h 1838326"/>
              <a:gd name="connsiteX4826" fmla="*/ 2008881 w 5410020"/>
              <a:gd name="connsiteY4826" fmla="*/ 11113 h 1838326"/>
              <a:gd name="connsiteX4827" fmla="*/ 1982211 w 5410020"/>
              <a:gd name="connsiteY4827" fmla="*/ 22225 h 1838326"/>
              <a:gd name="connsiteX4828" fmla="*/ 1960621 w 5410020"/>
              <a:gd name="connsiteY4828" fmla="*/ 11113 h 1838326"/>
              <a:gd name="connsiteX4829" fmla="*/ 1987291 w 5410020"/>
              <a:gd name="connsiteY4829" fmla="*/ 0 h 1838326"/>
              <a:gd name="connsiteX4830" fmla="*/ 1929112 w 5410020"/>
              <a:gd name="connsiteY4830" fmla="*/ 0 h 1838326"/>
              <a:gd name="connsiteX4831" fmla="*/ 1948936 w 5410020"/>
              <a:gd name="connsiteY4831" fmla="*/ 11113 h 1838326"/>
              <a:gd name="connsiteX4832" fmla="*/ 1922917 w 5410020"/>
              <a:gd name="connsiteY4832" fmla="*/ 22225 h 1838326"/>
              <a:gd name="connsiteX4833" fmla="*/ 1901853 w 5410020"/>
              <a:gd name="connsiteY4833" fmla="*/ 11113 h 1838326"/>
              <a:gd name="connsiteX4834" fmla="*/ 1929112 w 5410020"/>
              <a:gd name="connsiteY4834" fmla="*/ 0 h 1838326"/>
              <a:gd name="connsiteX4835" fmla="*/ 1870374 w 5410020"/>
              <a:gd name="connsiteY4835" fmla="*/ 0 h 1838326"/>
              <a:gd name="connsiteX4836" fmla="*/ 1891437 w 5410020"/>
              <a:gd name="connsiteY4836" fmla="*/ 11113 h 1838326"/>
              <a:gd name="connsiteX4837" fmla="*/ 1864179 w 5410020"/>
              <a:gd name="connsiteY4837" fmla="*/ 22225 h 1838326"/>
              <a:gd name="connsiteX4838" fmla="*/ 1844354 w 5410020"/>
              <a:gd name="connsiteY4838" fmla="*/ 11113 h 1838326"/>
              <a:gd name="connsiteX4839" fmla="*/ 1870374 w 5410020"/>
              <a:gd name="connsiteY4839" fmla="*/ 0 h 183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Lst>
            <a:rect l="l" t="t" r="r" b="b"/>
            <a:pathLst>
              <a:path w="5410020" h="1838326">
                <a:moveTo>
                  <a:pt x="798387" y="1770063"/>
                </a:moveTo>
                <a:cubicBezTo>
                  <a:pt x="820946" y="1770063"/>
                  <a:pt x="832226" y="1785233"/>
                  <a:pt x="825959" y="1804195"/>
                </a:cubicBezTo>
                <a:cubicBezTo>
                  <a:pt x="818440" y="1823157"/>
                  <a:pt x="793374" y="1838326"/>
                  <a:pt x="770815" y="1838326"/>
                </a:cubicBezTo>
                <a:cubicBezTo>
                  <a:pt x="748255" y="1838326"/>
                  <a:pt x="736976" y="1823157"/>
                  <a:pt x="744496" y="1804195"/>
                </a:cubicBezTo>
                <a:cubicBezTo>
                  <a:pt x="752015" y="1785233"/>
                  <a:pt x="775828" y="1770063"/>
                  <a:pt x="798387" y="1770063"/>
                </a:cubicBezTo>
                <a:close/>
                <a:moveTo>
                  <a:pt x="927218" y="1690688"/>
                </a:moveTo>
                <a:cubicBezTo>
                  <a:pt x="948370" y="1690688"/>
                  <a:pt x="960813" y="1705708"/>
                  <a:pt x="953347" y="1723232"/>
                </a:cubicBezTo>
                <a:cubicBezTo>
                  <a:pt x="947126" y="1740756"/>
                  <a:pt x="923485" y="1755776"/>
                  <a:pt x="902333" y="1755776"/>
                </a:cubicBezTo>
                <a:cubicBezTo>
                  <a:pt x="879936" y="1755776"/>
                  <a:pt x="868738" y="1740756"/>
                  <a:pt x="874959" y="1723232"/>
                </a:cubicBezTo>
                <a:cubicBezTo>
                  <a:pt x="882425" y="1705708"/>
                  <a:pt x="904821" y="1690688"/>
                  <a:pt x="927218" y="1690688"/>
                </a:cubicBezTo>
                <a:close/>
                <a:moveTo>
                  <a:pt x="830257" y="1690688"/>
                </a:moveTo>
                <a:cubicBezTo>
                  <a:pt x="851487" y="1690688"/>
                  <a:pt x="863976" y="1705708"/>
                  <a:pt x="856483" y="1723232"/>
                </a:cubicBezTo>
                <a:cubicBezTo>
                  <a:pt x="848990" y="1740756"/>
                  <a:pt x="825262" y="1755776"/>
                  <a:pt x="804032" y="1755776"/>
                </a:cubicBezTo>
                <a:cubicBezTo>
                  <a:pt x="781552" y="1755776"/>
                  <a:pt x="770313" y="1740756"/>
                  <a:pt x="777806" y="1723232"/>
                </a:cubicBezTo>
                <a:cubicBezTo>
                  <a:pt x="785299" y="1705708"/>
                  <a:pt x="807778" y="1690688"/>
                  <a:pt x="830257" y="1690688"/>
                </a:cubicBezTo>
                <a:close/>
                <a:moveTo>
                  <a:pt x="956921" y="1616075"/>
                </a:moveTo>
                <a:cubicBezTo>
                  <a:pt x="978363" y="1616075"/>
                  <a:pt x="990976" y="1629974"/>
                  <a:pt x="984669" y="1646400"/>
                </a:cubicBezTo>
                <a:cubicBezTo>
                  <a:pt x="977102" y="1664089"/>
                  <a:pt x="954398" y="1677988"/>
                  <a:pt x="932956" y="1677988"/>
                </a:cubicBezTo>
                <a:cubicBezTo>
                  <a:pt x="911514" y="1677988"/>
                  <a:pt x="898901" y="1664089"/>
                  <a:pt x="905207" y="1646400"/>
                </a:cubicBezTo>
                <a:cubicBezTo>
                  <a:pt x="912775" y="1629974"/>
                  <a:pt x="935479" y="1616075"/>
                  <a:pt x="956921" y="1616075"/>
                </a:cubicBezTo>
                <a:close/>
                <a:moveTo>
                  <a:pt x="861910" y="1616075"/>
                </a:moveTo>
                <a:cubicBezTo>
                  <a:pt x="882983" y="1616075"/>
                  <a:pt x="894139" y="1629974"/>
                  <a:pt x="886702" y="1646400"/>
                </a:cubicBezTo>
                <a:cubicBezTo>
                  <a:pt x="880504" y="1664089"/>
                  <a:pt x="858192" y="1677988"/>
                  <a:pt x="835879" y="1677988"/>
                </a:cubicBezTo>
                <a:cubicBezTo>
                  <a:pt x="814807" y="1677988"/>
                  <a:pt x="803651" y="1664089"/>
                  <a:pt x="809849" y="1646400"/>
                </a:cubicBezTo>
                <a:cubicBezTo>
                  <a:pt x="817286" y="1629974"/>
                  <a:pt x="840838" y="1616075"/>
                  <a:pt x="861910" y="1616075"/>
                </a:cubicBezTo>
                <a:close/>
                <a:moveTo>
                  <a:pt x="5272203" y="1541463"/>
                </a:moveTo>
                <a:cubicBezTo>
                  <a:pt x="5293383" y="1541463"/>
                  <a:pt x="5318300" y="1555288"/>
                  <a:pt x="5329513" y="1571626"/>
                </a:cubicBezTo>
                <a:cubicBezTo>
                  <a:pt x="5340726" y="1587964"/>
                  <a:pt x="5332005" y="1601788"/>
                  <a:pt x="5310825" y="1601788"/>
                </a:cubicBezTo>
                <a:cubicBezTo>
                  <a:pt x="5289645" y="1601788"/>
                  <a:pt x="5263481" y="1587964"/>
                  <a:pt x="5253514" y="1571626"/>
                </a:cubicBezTo>
                <a:cubicBezTo>
                  <a:pt x="5242301" y="1555288"/>
                  <a:pt x="5251022" y="1541463"/>
                  <a:pt x="5272203" y="1541463"/>
                </a:cubicBezTo>
                <a:close/>
                <a:moveTo>
                  <a:pt x="985408" y="1541463"/>
                </a:moveTo>
                <a:cubicBezTo>
                  <a:pt x="1005442" y="1541463"/>
                  <a:pt x="1017963" y="1555288"/>
                  <a:pt x="1011702" y="1571626"/>
                </a:cubicBezTo>
                <a:cubicBezTo>
                  <a:pt x="1005442" y="1587964"/>
                  <a:pt x="982904" y="1601788"/>
                  <a:pt x="961618" y="1601788"/>
                </a:cubicBezTo>
                <a:cubicBezTo>
                  <a:pt x="940332" y="1601788"/>
                  <a:pt x="929063" y="1587964"/>
                  <a:pt x="935323" y="1571626"/>
                </a:cubicBezTo>
                <a:cubicBezTo>
                  <a:pt x="941584" y="1555288"/>
                  <a:pt x="964122" y="1541463"/>
                  <a:pt x="985408" y="1541463"/>
                </a:cubicBezTo>
                <a:close/>
                <a:moveTo>
                  <a:pt x="891164" y="1541463"/>
                </a:moveTo>
                <a:cubicBezTo>
                  <a:pt x="912831" y="1541463"/>
                  <a:pt x="924301" y="1555288"/>
                  <a:pt x="917928" y="1571626"/>
                </a:cubicBezTo>
                <a:cubicBezTo>
                  <a:pt x="911556" y="1587964"/>
                  <a:pt x="888615" y="1601788"/>
                  <a:pt x="866949" y="1601788"/>
                </a:cubicBezTo>
                <a:cubicBezTo>
                  <a:pt x="845283" y="1601788"/>
                  <a:pt x="833813" y="1587964"/>
                  <a:pt x="840185" y="1571626"/>
                </a:cubicBezTo>
                <a:cubicBezTo>
                  <a:pt x="847832" y="1555288"/>
                  <a:pt x="870773" y="1541463"/>
                  <a:pt x="891164" y="1541463"/>
                </a:cubicBezTo>
                <a:close/>
                <a:moveTo>
                  <a:pt x="5225089" y="1471613"/>
                </a:moveTo>
                <a:cubicBezTo>
                  <a:pt x="5245142" y="1471613"/>
                  <a:pt x="5270207" y="1484037"/>
                  <a:pt x="5281487" y="1500188"/>
                </a:cubicBezTo>
                <a:cubicBezTo>
                  <a:pt x="5291513" y="1515097"/>
                  <a:pt x="5283994" y="1528763"/>
                  <a:pt x="5262688" y="1528763"/>
                </a:cubicBezTo>
                <a:cubicBezTo>
                  <a:pt x="5241382" y="1528763"/>
                  <a:pt x="5216316" y="1515097"/>
                  <a:pt x="5206290" y="1500188"/>
                </a:cubicBezTo>
                <a:cubicBezTo>
                  <a:pt x="5196263" y="1484037"/>
                  <a:pt x="5205036" y="1471613"/>
                  <a:pt x="5225089" y="1471613"/>
                </a:cubicBezTo>
                <a:close/>
                <a:moveTo>
                  <a:pt x="1103136" y="1471613"/>
                </a:moveTo>
                <a:cubicBezTo>
                  <a:pt x="1124256" y="1471613"/>
                  <a:pt x="1135438" y="1484037"/>
                  <a:pt x="1130468" y="1500188"/>
                </a:cubicBezTo>
                <a:cubicBezTo>
                  <a:pt x="1124256" y="1515097"/>
                  <a:pt x="1103136" y="1528763"/>
                  <a:pt x="1082015" y="1528763"/>
                </a:cubicBezTo>
                <a:cubicBezTo>
                  <a:pt x="1062137" y="1528763"/>
                  <a:pt x="1049713" y="1515097"/>
                  <a:pt x="1055925" y="1500188"/>
                </a:cubicBezTo>
                <a:cubicBezTo>
                  <a:pt x="1062137" y="1484037"/>
                  <a:pt x="1083257" y="1471613"/>
                  <a:pt x="1103136" y="1471613"/>
                </a:cubicBezTo>
                <a:close/>
                <a:moveTo>
                  <a:pt x="1011931" y="1471613"/>
                </a:moveTo>
                <a:cubicBezTo>
                  <a:pt x="1033521" y="1471613"/>
                  <a:pt x="1044951" y="1484037"/>
                  <a:pt x="1038601" y="1500188"/>
                </a:cubicBezTo>
                <a:cubicBezTo>
                  <a:pt x="1033521" y="1515097"/>
                  <a:pt x="1010661" y="1528763"/>
                  <a:pt x="990341" y="1528763"/>
                </a:cubicBezTo>
                <a:cubicBezTo>
                  <a:pt x="968751" y="1528763"/>
                  <a:pt x="956051" y="1515097"/>
                  <a:pt x="963671" y="1500188"/>
                </a:cubicBezTo>
                <a:cubicBezTo>
                  <a:pt x="970021" y="1484037"/>
                  <a:pt x="991611" y="1471613"/>
                  <a:pt x="1011931" y="1471613"/>
                </a:cubicBezTo>
                <a:close/>
                <a:moveTo>
                  <a:pt x="919856" y="1471613"/>
                </a:moveTo>
                <a:cubicBezTo>
                  <a:pt x="941446" y="1471613"/>
                  <a:pt x="952876" y="1484037"/>
                  <a:pt x="946526" y="1500188"/>
                </a:cubicBezTo>
                <a:cubicBezTo>
                  <a:pt x="940176" y="1515097"/>
                  <a:pt x="917316" y="1528763"/>
                  <a:pt x="896996" y="1528763"/>
                </a:cubicBezTo>
                <a:cubicBezTo>
                  <a:pt x="875406" y="1528763"/>
                  <a:pt x="863976" y="1515097"/>
                  <a:pt x="870326" y="1500188"/>
                </a:cubicBezTo>
                <a:cubicBezTo>
                  <a:pt x="876676" y="1484037"/>
                  <a:pt x="899536" y="1471613"/>
                  <a:pt x="919856" y="1471613"/>
                </a:cubicBezTo>
                <a:close/>
                <a:moveTo>
                  <a:pt x="5271127" y="1401763"/>
                </a:moveTo>
                <a:cubicBezTo>
                  <a:pt x="5291180" y="1401763"/>
                  <a:pt x="5316245" y="1414463"/>
                  <a:pt x="5326272" y="1429703"/>
                </a:cubicBezTo>
                <a:cubicBezTo>
                  <a:pt x="5337551" y="1446213"/>
                  <a:pt x="5328778" y="1458913"/>
                  <a:pt x="5308726" y="1458913"/>
                </a:cubicBezTo>
                <a:cubicBezTo>
                  <a:pt x="5288673" y="1458913"/>
                  <a:pt x="5263607" y="1446213"/>
                  <a:pt x="5252328" y="1429703"/>
                </a:cubicBezTo>
                <a:cubicBezTo>
                  <a:pt x="5242301" y="1414463"/>
                  <a:pt x="5251074" y="1401763"/>
                  <a:pt x="5271127" y="1401763"/>
                </a:cubicBezTo>
                <a:close/>
                <a:moveTo>
                  <a:pt x="5180537" y="1401763"/>
                </a:moveTo>
                <a:cubicBezTo>
                  <a:pt x="5200518" y="1401763"/>
                  <a:pt x="5225495" y="1414463"/>
                  <a:pt x="5235486" y="1429703"/>
                </a:cubicBezTo>
                <a:cubicBezTo>
                  <a:pt x="5245476" y="1446213"/>
                  <a:pt x="5237983" y="1458913"/>
                  <a:pt x="5216753" y="1458913"/>
                </a:cubicBezTo>
                <a:cubicBezTo>
                  <a:pt x="5196771" y="1458913"/>
                  <a:pt x="5171795" y="1446213"/>
                  <a:pt x="5161804" y="1429703"/>
                </a:cubicBezTo>
                <a:cubicBezTo>
                  <a:pt x="5151813" y="1414463"/>
                  <a:pt x="5160555" y="1401763"/>
                  <a:pt x="5180537" y="1401763"/>
                </a:cubicBezTo>
                <a:close/>
                <a:moveTo>
                  <a:pt x="5091531" y="1401763"/>
                </a:moveTo>
                <a:cubicBezTo>
                  <a:pt x="5111439" y="1401763"/>
                  <a:pt x="5135080" y="1414463"/>
                  <a:pt x="5145034" y="1429703"/>
                </a:cubicBezTo>
                <a:cubicBezTo>
                  <a:pt x="5154988" y="1446213"/>
                  <a:pt x="5146278" y="1458913"/>
                  <a:pt x="5126370" y="1458913"/>
                </a:cubicBezTo>
                <a:cubicBezTo>
                  <a:pt x="5105218" y="1458913"/>
                  <a:pt x="5081577" y="1446213"/>
                  <a:pt x="5071623" y="1429703"/>
                </a:cubicBezTo>
                <a:cubicBezTo>
                  <a:pt x="5062913" y="1414463"/>
                  <a:pt x="5070379" y="1401763"/>
                  <a:pt x="5091531" y="1401763"/>
                </a:cubicBezTo>
                <a:close/>
                <a:moveTo>
                  <a:pt x="4640639" y="1401763"/>
                </a:moveTo>
                <a:cubicBezTo>
                  <a:pt x="4660747" y="1401763"/>
                  <a:pt x="4684626" y="1414463"/>
                  <a:pt x="4692167" y="1429703"/>
                </a:cubicBezTo>
                <a:cubicBezTo>
                  <a:pt x="4700964" y="1446213"/>
                  <a:pt x="4690910" y="1458913"/>
                  <a:pt x="4670802" y="1458913"/>
                </a:cubicBezTo>
                <a:cubicBezTo>
                  <a:pt x="4649436" y="1458913"/>
                  <a:pt x="4626814" y="1446213"/>
                  <a:pt x="4618017" y="1429703"/>
                </a:cubicBezTo>
                <a:cubicBezTo>
                  <a:pt x="4610476" y="1414463"/>
                  <a:pt x="4620530" y="1401763"/>
                  <a:pt x="4640639" y="1401763"/>
                </a:cubicBezTo>
                <a:close/>
                <a:moveTo>
                  <a:pt x="1218549" y="1401763"/>
                </a:moveTo>
                <a:cubicBezTo>
                  <a:pt x="1238719" y="1401763"/>
                  <a:pt x="1251326" y="1414463"/>
                  <a:pt x="1246283" y="1429703"/>
                </a:cubicBezTo>
                <a:cubicBezTo>
                  <a:pt x="1239980" y="1446213"/>
                  <a:pt x="1219809" y="1458913"/>
                  <a:pt x="1198378" y="1458913"/>
                </a:cubicBezTo>
                <a:cubicBezTo>
                  <a:pt x="1178207" y="1458913"/>
                  <a:pt x="1165601" y="1446213"/>
                  <a:pt x="1171904" y="1429703"/>
                </a:cubicBezTo>
                <a:cubicBezTo>
                  <a:pt x="1176947" y="1414463"/>
                  <a:pt x="1198378" y="1401763"/>
                  <a:pt x="1218549" y="1401763"/>
                </a:cubicBezTo>
                <a:close/>
                <a:moveTo>
                  <a:pt x="1128061" y="1401763"/>
                </a:moveTo>
                <a:cubicBezTo>
                  <a:pt x="1148231" y="1401763"/>
                  <a:pt x="1160838" y="1414463"/>
                  <a:pt x="1154535" y="1429703"/>
                </a:cubicBezTo>
                <a:cubicBezTo>
                  <a:pt x="1149492" y="1446213"/>
                  <a:pt x="1128061" y="1458913"/>
                  <a:pt x="1107890" y="1458913"/>
                </a:cubicBezTo>
                <a:cubicBezTo>
                  <a:pt x="1086459" y="1458913"/>
                  <a:pt x="1075113" y="1446213"/>
                  <a:pt x="1081416" y="1429703"/>
                </a:cubicBezTo>
                <a:cubicBezTo>
                  <a:pt x="1086459" y="1414463"/>
                  <a:pt x="1107890" y="1401763"/>
                  <a:pt x="1128061" y="1401763"/>
                </a:cubicBezTo>
                <a:close/>
                <a:moveTo>
                  <a:pt x="1038049" y="1401763"/>
                </a:moveTo>
                <a:cubicBezTo>
                  <a:pt x="1057927" y="1401763"/>
                  <a:pt x="1070351" y="1414463"/>
                  <a:pt x="1064139" y="1429703"/>
                </a:cubicBezTo>
                <a:cubicBezTo>
                  <a:pt x="1059169" y="1446213"/>
                  <a:pt x="1038049" y="1458913"/>
                  <a:pt x="1016928" y="1458913"/>
                </a:cubicBezTo>
                <a:cubicBezTo>
                  <a:pt x="997050" y="1458913"/>
                  <a:pt x="984626" y="1446213"/>
                  <a:pt x="990838" y="1429703"/>
                </a:cubicBezTo>
                <a:cubicBezTo>
                  <a:pt x="997050" y="1414463"/>
                  <a:pt x="1018170" y="1401763"/>
                  <a:pt x="1038049" y="1401763"/>
                </a:cubicBezTo>
                <a:close/>
                <a:moveTo>
                  <a:pt x="948803" y="1401763"/>
                </a:moveTo>
                <a:cubicBezTo>
                  <a:pt x="968681" y="1401763"/>
                  <a:pt x="979863" y="1414463"/>
                  <a:pt x="973651" y="1429703"/>
                </a:cubicBezTo>
                <a:cubicBezTo>
                  <a:pt x="967439" y="1446213"/>
                  <a:pt x="946318" y="1458913"/>
                  <a:pt x="926440" y="1458913"/>
                </a:cubicBezTo>
                <a:cubicBezTo>
                  <a:pt x="905319" y="1458913"/>
                  <a:pt x="894138" y="1446213"/>
                  <a:pt x="900350" y="1429703"/>
                </a:cubicBezTo>
                <a:cubicBezTo>
                  <a:pt x="906562" y="1414463"/>
                  <a:pt x="928925" y="1401763"/>
                  <a:pt x="948803" y="1401763"/>
                </a:cubicBezTo>
                <a:close/>
                <a:moveTo>
                  <a:pt x="5225697" y="1335088"/>
                </a:moveTo>
                <a:cubicBezTo>
                  <a:pt x="5245948" y="1335088"/>
                  <a:pt x="5271263" y="1347640"/>
                  <a:pt x="5281389" y="1362703"/>
                </a:cubicBezTo>
                <a:cubicBezTo>
                  <a:pt x="5291514" y="1377766"/>
                  <a:pt x="5282654" y="1389063"/>
                  <a:pt x="5262403" y="1389063"/>
                </a:cubicBezTo>
                <a:cubicBezTo>
                  <a:pt x="5242151" y="1389063"/>
                  <a:pt x="5218103" y="1377766"/>
                  <a:pt x="5207977" y="1362703"/>
                </a:cubicBezTo>
                <a:cubicBezTo>
                  <a:pt x="5197851" y="1347640"/>
                  <a:pt x="5205446" y="1335088"/>
                  <a:pt x="5225697" y="1335088"/>
                </a:cubicBezTo>
                <a:close/>
                <a:moveTo>
                  <a:pt x="5137569" y="1335088"/>
                </a:moveTo>
                <a:cubicBezTo>
                  <a:pt x="5157477" y="1335088"/>
                  <a:pt x="5181118" y="1347640"/>
                  <a:pt x="5191072" y="1362703"/>
                </a:cubicBezTo>
                <a:cubicBezTo>
                  <a:pt x="5201026" y="1377766"/>
                  <a:pt x="5192316" y="1389063"/>
                  <a:pt x="5172408" y="1389063"/>
                </a:cubicBezTo>
                <a:cubicBezTo>
                  <a:pt x="5152500" y="1389063"/>
                  <a:pt x="5128859" y="1377766"/>
                  <a:pt x="5118905" y="1362703"/>
                </a:cubicBezTo>
                <a:cubicBezTo>
                  <a:pt x="5108951" y="1347640"/>
                  <a:pt x="5117661" y="1335088"/>
                  <a:pt x="5137569" y="1335088"/>
                </a:cubicBezTo>
                <a:close/>
                <a:moveTo>
                  <a:pt x="5047700" y="1335088"/>
                </a:moveTo>
                <a:cubicBezTo>
                  <a:pt x="5067809" y="1335088"/>
                  <a:pt x="5091688" y="1347640"/>
                  <a:pt x="5101742" y="1362703"/>
                </a:cubicBezTo>
                <a:cubicBezTo>
                  <a:pt x="5110539" y="1377766"/>
                  <a:pt x="5102999" y="1389063"/>
                  <a:pt x="5082890" y="1389063"/>
                </a:cubicBezTo>
                <a:cubicBezTo>
                  <a:pt x="5061525" y="1389063"/>
                  <a:pt x="5037646" y="1377766"/>
                  <a:pt x="5028849" y="1362703"/>
                </a:cubicBezTo>
                <a:cubicBezTo>
                  <a:pt x="5020051" y="1347640"/>
                  <a:pt x="5027592" y="1335088"/>
                  <a:pt x="5047700" y="1335088"/>
                </a:cubicBezTo>
                <a:close/>
                <a:moveTo>
                  <a:pt x="4960057" y="1335088"/>
                </a:moveTo>
                <a:cubicBezTo>
                  <a:pt x="4980166" y="1335088"/>
                  <a:pt x="5004044" y="1347640"/>
                  <a:pt x="5012842" y="1362703"/>
                </a:cubicBezTo>
                <a:cubicBezTo>
                  <a:pt x="5021639" y="1377766"/>
                  <a:pt x="5012842" y="1389063"/>
                  <a:pt x="4992733" y="1389063"/>
                </a:cubicBezTo>
                <a:cubicBezTo>
                  <a:pt x="4972625" y="1389063"/>
                  <a:pt x="4948746" y="1377766"/>
                  <a:pt x="4939949" y="1362703"/>
                </a:cubicBezTo>
                <a:cubicBezTo>
                  <a:pt x="4931151" y="1347640"/>
                  <a:pt x="4939949" y="1335088"/>
                  <a:pt x="4960057" y="1335088"/>
                </a:cubicBezTo>
                <a:close/>
                <a:moveTo>
                  <a:pt x="4871157" y="1335088"/>
                </a:moveTo>
                <a:cubicBezTo>
                  <a:pt x="4891266" y="1335088"/>
                  <a:pt x="4915144" y="1347640"/>
                  <a:pt x="4923942" y="1362703"/>
                </a:cubicBezTo>
                <a:cubicBezTo>
                  <a:pt x="4932739" y="1377766"/>
                  <a:pt x="4923942" y="1389063"/>
                  <a:pt x="4903833" y="1389063"/>
                </a:cubicBezTo>
                <a:cubicBezTo>
                  <a:pt x="4883725" y="1389063"/>
                  <a:pt x="4859846" y="1377766"/>
                  <a:pt x="4851049" y="1362703"/>
                </a:cubicBezTo>
                <a:cubicBezTo>
                  <a:pt x="4842251" y="1347640"/>
                  <a:pt x="4851049" y="1335088"/>
                  <a:pt x="4871157" y="1335088"/>
                </a:cubicBezTo>
                <a:close/>
                <a:moveTo>
                  <a:pt x="4783514" y="1335088"/>
                </a:moveTo>
                <a:cubicBezTo>
                  <a:pt x="4803622" y="1335088"/>
                  <a:pt x="4826244" y="1347640"/>
                  <a:pt x="4835042" y="1362703"/>
                </a:cubicBezTo>
                <a:cubicBezTo>
                  <a:pt x="4843839" y="1377766"/>
                  <a:pt x="4833785" y="1389063"/>
                  <a:pt x="4813677" y="1389063"/>
                </a:cubicBezTo>
                <a:cubicBezTo>
                  <a:pt x="4793568" y="1389063"/>
                  <a:pt x="4770946" y="1377766"/>
                  <a:pt x="4762149" y="1362703"/>
                </a:cubicBezTo>
                <a:cubicBezTo>
                  <a:pt x="4753351" y="1347640"/>
                  <a:pt x="4763405" y="1335088"/>
                  <a:pt x="4783514" y="1335088"/>
                </a:cubicBezTo>
                <a:close/>
                <a:moveTo>
                  <a:pt x="4693764" y="1335088"/>
                </a:moveTo>
                <a:cubicBezTo>
                  <a:pt x="4714156" y="1335088"/>
                  <a:pt x="4737097" y="1347640"/>
                  <a:pt x="4746018" y="1362703"/>
                </a:cubicBezTo>
                <a:cubicBezTo>
                  <a:pt x="4754939" y="1377766"/>
                  <a:pt x="4744743" y="1389063"/>
                  <a:pt x="4724352" y="1389063"/>
                </a:cubicBezTo>
                <a:cubicBezTo>
                  <a:pt x="4703960" y="1389063"/>
                  <a:pt x="4679745" y="1377766"/>
                  <a:pt x="4672098" y="1362703"/>
                </a:cubicBezTo>
                <a:cubicBezTo>
                  <a:pt x="4664451" y="1347640"/>
                  <a:pt x="4674647" y="1335088"/>
                  <a:pt x="4693764" y="1335088"/>
                </a:cubicBezTo>
                <a:close/>
                <a:moveTo>
                  <a:pt x="4606031" y="1335088"/>
                </a:moveTo>
                <a:cubicBezTo>
                  <a:pt x="4626351" y="1335088"/>
                  <a:pt x="4649211" y="1347640"/>
                  <a:pt x="4656831" y="1362703"/>
                </a:cubicBezTo>
                <a:cubicBezTo>
                  <a:pt x="4664451" y="1377766"/>
                  <a:pt x="4654291" y="1389063"/>
                  <a:pt x="4633971" y="1389063"/>
                </a:cubicBezTo>
                <a:cubicBezTo>
                  <a:pt x="4613651" y="1389063"/>
                  <a:pt x="4590791" y="1377766"/>
                  <a:pt x="4583171" y="1362703"/>
                </a:cubicBezTo>
                <a:cubicBezTo>
                  <a:pt x="4575551" y="1347640"/>
                  <a:pt x="4585711" y="1335088"/>
                  <a:pt x="4606031" y="1335088"/>
                </a:cubicBezTo>
                <a:close/>
                <a:moveTo>
                  <a:pt x="2835382" y="1335088"/>
                </a:moveTo>
                <a:cubicBezTo>
                  <a:pt x="2855186" y="1335088"/>
                  <a:pt x="2871276" y="1347640"/>
                  <a:pt x="2872514" y="1362703"/>
                </a:cubicBezTo>
                <a:cubicBezTo>
                  <a:pt x="2873751" y="1377766"/>
                  <a:pt x="2858899" y="1389063"/>
                  <a:pt x="2839095" y="1389063"/>
                </a:cubicBezTo>
                <a:cubicBezTo>
                  <a:pt x="2819292" y="1389063"/>
                  <a:pt x="2801964" y="1377766"/>
                  <a:pt x="2800726" y="1362703"/>
                </a:cubicBezTo>
                <a:cubicBezTo>
                  <a:pt x="2800726" y="1347640"/>
                  <a:pt x="2815579" y="1335088"/>
                  <a:pt x="2835382" y="1335088"/>
                </a:cubicBezTo>
                <a:close/>
                <a:moveTo>
                  <a:pt x="2745649" y="1335088"/>
                </a:moveTo>
                <a:cubicBezTo>
                  <a:pt x="2765883" y="1335088"/>
                  <a:pt x="2783588" y="1347640"/>
                  <a:pt x="2783588" y="1362703"/>
                </a:cubicBezTo>
                <a:cubicBezTo>
                  <a:pt x="2784852" y="1377766"/>
                  <a:pt x="2768412" y="1389063"/>
                  <a:pt x="2748178" y="1389063"/>
                </a:cubicBezTo>
                <a:cubicBezTo>
                  <a:pt x="2727944" y="1389063"/>
                  <a:pt x="2711504" y="1377766"/>
                  <a:pt x="2710239" y="1362703"/>
                </a:cubicBezTo>
                <a:cubicBezTo>
                  <a:pt x="2710239" y="1347640"/>
                  <a:pt x="2726679" y="1335088"/>
                  <a:pt x="2745649" y="1335088"/>
                </a:cubicBezTo>
                <a:close/>
                <a:moveTo>
                  <a:pt x="1329931" y="1335088"/>
                </a:moveTo>
                <a:cubicBezTo>
                  <a:pt x="1349943" y="1335088"/>
                  <a:pt x="1362451" y="1347640"/>
                  <a:pt x="1357448" y="1362703"/>
                </a:cubicBezTo>
                <a:cubicBezTo>
                  <a:pt x="1353696" y="1377766"/>
                  <a:pt x="1332433" y="1389063"/>
                  <a:pt x="1312421" y="1389063"/>
                </a:cubicBezTo>
                <a:cubicBezTo>
                  <a:pt x="1292408" y="1389063"/>
                  <a:pt x="1279901" y="1377766"/>
                  <a:pt x="1284904" y="1362703"/>
                </a:cubicBezTo>
                <a:cubicBezTo>
                  <a:pt x="1289907" y="1347640"/>
                  <a:pt x="1309919" y="1335088"/>
                  <a:pt x="1329931" y="1335088"/>
                </a:cubicBezTo>
                <a:close/>
                <a:moveTo>
                  <a:pt x="1241680" y="1335088"/>
                </a:moveTo>
                <a:cubicBezTo>
                  <a:pt x="1260803" y="1335088"/>
                  <a:pt x="1273551" y="1347640"/>
                  <a:pt x="1268452" y="1362703"/>
                </a:cubicBezTo>
                <a:cubicBezTo>
                  <a:pt x="1263352" y="1377766"/>
                  <a:pt x="1242955" y="1389063"/>
                  <a:pt x="1222558" y="1389063"/>
                </a:cubicBezTo>
                <a:cubicBezTo>
                  <a:pt x="1202161" y="1389063"/>
                  <a:pt x="1189413" y="1377766"/>
                  <a:pt x="1194512" y="1362703"/>
                </a:cubicBezTo>
                <a:cubicBezTo>
                  <a:pt x="1200886" y="1347640"/>
                  <a:pt x="1221283" y="1335088"/>
                  <a:pt x="1241680" y="1335088"/>
                </a:cubicBezTo>
                <a:close/>
                <a:moveTo>
                  <a:pt x="1152000" y="1335088"/>
                </a:moveTo>
                <a:cubicBezTo>
                  <a:pt x="1172093" y="1335088"/>
                  <a:pt x="1184651" y="1347640"/>
                  <a:pt x="1178372" y="1362703"/>
                </a:cubicBezTo>
                <a:cubicBezTo>
                  <a:pt x="1173349" y="1377766"/>
                  <a:pt x="1153256" y="1389063"/>
                  <a:pt x="1131908" y="1389063"/>
                </a:cubicBezTo>
                <a:cubicBezTo>
                  <a:pt x="1111815" y="1389063"/>
                  <a:pt x="1100513" y="1377766"/>
                  <a:pt x="1105536" y="1362703"/>
                </a:cubicBezTo>
                <a:cubicBezTo>
                  <a:pt x="1111815" y="1347640"/>
                  <a:pt x="1131908" y="1335088"/>
                  <a:pt x="1152000" y="1335088"/>
                </a:cubicBezTo>
                <a:close/>
                <a:moveTo>
                  <a:pt x="1064356" y="1335088"/>
                </a:moveTo>
                <a:cubicBezTo>
                  <a:pt x="1084449" y="1335088"/>
                  <a:pt x="1095751" y="1347640"/>
                  <a:pt x="1089472" y="1362703"/>
                </a:cubicBezTo>
                <a:cubicBezTo>
                  <a:pt x="1084449" y="1377766"/>
                  <a:pt x="1063100" y="1389063"/>
                  <a:pt x="1043008" y="1389063"/>
                </a:cubicBezTo>
                <a:cubicBezTo>
                  <a:pt x="1022915" y="1389063"/>
                  <a:pt x="1011613" y="1377766"/>
                  <a:pt x="1016636" y="1362703"/>
                </a:cubicBezTo>
                <a:cubicBezTo>
                  <a:pt x="1022915" y="1347640"/>
                  <a:pt x="1044263" y="1335088"/>
                  <a:pt x="1064356" y="1335088"/>
                </a:cubicBezTo>
                <a:close/>
                <a:moveTo>
                  <a:pt x="5270050" y="1271588"/>
                </a:moveTo>
                <a:cubicBezTo>
                  <a:pt x="5290231" y="1271588"/>
                  <a:pt x="5314195" y="1284061"/>
                  <a:pt x="5324286" y="1297782"/>
                </a:cubicBezTo>
                <a:cubicBezTo>
                  <a:pt x="5334376" y="1312750"/>
                  <a:pt x="5326808" y="1323976"/>
                  <a:pt x="5306628" y="1323976"/>
                </a:cubicBezTo>
                <a:cubicBezTo>
                  <a:pt x="5286447" y="1323976"/>
                  <a:pt x="5262482" y="1312750"/>
                  <a:pt x="5252392" y="1297782"/>
                </a:cubicBezTo>
                <a:cubicBezTo>
                  <a:pt x="5242301" y="1284061"/>
                  <a:pt x="5249869" y="1271588"/>
                  <a:pt x="5270050" y="1271588"/>
                </a:cubicBezTo>
                <a:close/>
                <a:moveTo>
                  <a:pt x="5182637" y="1271588"/>
                </a:moveTo>
                <a:cubicBezTo>
                  <a:pt x="5201489" y="1271588"/>
                  <a:pt x="5225368" y="1284061"/>
                  <a:pt x="5235422" y="1297782"/>
                </a:cubicBezTo>
                <a:cubicBezTo>
                  <a:pt x="5245476" y="1312750"/>
                  <a:pt x="5237936" y="1323976"/>
                  <a:pt x="5217827" y="1323976"/>
                </a:cubicBezTo>
                <a:cubicBezTo>
                  <a:pt x="5197719" y="1323976"/>
                  <a:pt x="5173840" y="1312750"/>
                  <a:pt x="5163786" y="1297782"/>
                </a:cubicBezTo>
                <a:cubicBezTo>
                  <a:pt x="5154988" y="1284061"/>
                  <a:pt x="5162529" y="1271588"/>
                  <a:pt x="5182637" y="1271588"/>
                </a:cubicBezTo>
                <a:close/>
                <a:moveTo>
                  <a:pt x="5095325" y="1271588"/>
                </a:moveTo>
                <a:cubicBezTo>
                  <a:pt x="5115434" y="1271588"/>
                  <a:pt x="5139313" y="1284061"/>
                  <a:pt x="5148110" y="1297782"/>
                </a:cubicBezTo>
                <a:cubicBezTo>
                  <a:pt x="5158164" y="1312750"/>
                  <a:pt x="5150624" y="1323976"/>
                  <a:pt x="5130515" y="1323976"/>
                </a:cubicBezTo>
                <a:cubicBezTo>
                  <a:pt x="5110407" y="1323976"/>
                  <a:pt x="5086528" y="1312750"/>
                  <a:pt x="5076474" y="1297782"/>
                </a:cubicBezTo>
                <a:cubicBezTo>
                  <a:pt x="5067676" y="1284061"/>
                  <a:pt x="5076474" y="1271588"/>
                  <a:pt x="5095325" y="1271588"/>
                </a:cubicBezTo>
                <a:close/>
                <a:moveTo>
                  <a:pt x="5007910" y="1271588"/>
                </a:moveTo>
                <a:cubicBezTo>
                  <a:pt x="5027944" y="1271588"/>
                  <a:pt x="5050482" y="1284061"/>
                  <a:pt x="5060498" y="1297782"/>
                </a:cubicBezTo>
                <a:cubicBezTo>
                  <a:pt x="5069263" y="1312750"/>
                  <a:pt x="5060498" y="1323976"/>
                  <a:pt x="5040465" y="1323976"/>
                </a:cubicBezTo>
                <a:cubicBezTo>
                  <a:pt x="5021683" y="1323976"/>
                  <a:pt x="4997893" y="1312750"/>
                  <a:pt x="4989128" y="1297782"/>
                </a:cubicBezTo>
                <a:cubicBezTo>
                  <a:pt x="4980363" y="1284061"/>
                  <a:pt x="4987876" y="1271588"/>
                  <a:pt x="5007910" y="1271588"/>
                </a:cubicBezTo>
                <a:close/>
                <a:moveTo>
                  <a:pt x="4921850" y="1271588"/>
                </a:moveTo>
                <a:cubicBezTo>
                  <a:pt x="4940632" y="1271588"/>
                  <a:pt x="4964422" y="1284061"/>
                  <a:pt x="4973186" y="1297782"/>
                </a:cubicBezTo>
                <a:cubicBezTo>
                  <a:pt x="4981951" y="1312750"/>
                  <a:pt x="4973186" y="1323976"/>
                  <a:pt x="4953153" y="1323976"/>
                </a:cubicBezTo>
                <a:cubicBezTo>
                  <a:pt x="4933119" y="1323976"/>
                  <a:pt x="4910581" y="1312750"/>
                  <a:pt x="4901816" y="1297782"/>
                </a:cubicBezTo>
                <a:cubicBezTo>
                  <a:pt x="4893051" y="1284061"/>
                  <a:pt x="4901816" y="1271588"/>
                  <a:pt x="4921850" y="1271588"/>
                </a:cubicBezTo>
                <a:close/>
                <a:moveTo>
                  <a:pt x="4833179" y="1271588"/>
                </a:moveTo>
                <a:cubicBezTo>
                  <a:pt x="4853137" y="1271588"/>
                  <a:pt x="4875589" y="1284061"/>
                  <a:pt x="4884320" y="1297782"/>
                </a:cubicBezTo>
                <a:cubicBezTo>
                  <a:pt x="4893051" y="1312750"/>
                  <a:pt x="4884320" y="1323976"/>
                  <a:pt x="4864363" y="1323976"/>
                </a:cubicBezTo>
                <a:cubicBezTo>
                  <a:pt x="4844405" y="1323976"/>
                  <a:pt x="4821954" y="1312750"/>
                  <a:pt x="4813222" y="1297782"/>
                </a:cubicBezTo>
                <a:cubicBezTo>
                  <a:pt x="4805738" y="1284061"/>
                  <a:pt x="4814470" y="1271588"/>
                  <a:pt x="4833179" y="1271588"/>
                </a:cubicBezTo>
                <a:close/>
                <a:moveTo>
                  <a:pt x="4747115" y="1271588"/>
                </a:moveTo>
                <a:cubicBezTo>
                  <a:pt x="4767072" y="1271588"/>
                  <a:pt x="4789524" y="1284061"/>
                  <a:pt x="4797008" y="1297782"/>
                </a:cubicBezTo>
                <a:cubicBezTo>
                  <a:pt x="4805739" y="1312750"/>
                  <a:pt x="4797008" y="1323976"/>
                  <a:pt x="4777051" y="1323976"/>
                </a:cubicBezTo>
                <a:cubicBezTo>
                  <a:pt x="4757093" y="1323976"/>
                  <a:pt x="4734642" y="1312750"/>
                  <a:pt x="4725910" y="1297782"/>
                </a:cubicBezTo>
                <a:cubicBezTo>
                  <a:pt x="4718426" y="1284061"/>
                  <a:pt x="4728405" y="1271588"/>
                  <a:pt x="4747115" y="1271588"/>
                </a:cubicBezTo>
                <a:close/>
                <a:moveTo>
                  <a:pt x="4660006" y="1271588"/>
                </a:moveTo>
                <a:cubicBezTo>
                  <a:pt x="4679056" y="1271588"/>
                  <a:pt x="4701916" y="1284061"/>
                  <a:pt x="4710806" y="1297782"/>
                </a:cubicBezTo>
                <a:cubicBezTo>
                  <a:pt x="4718426" y="1312750"/>
                  <a:pt x="4708266" y="1323976"/>
                  <a:pt x="4687946" y="1323976"/>
                </a:cubicBezTo>
                <a:cubicBezTo>
                  <a:pt x="4668896" y="1323976"/>
                  <a:pt x="4646036" y="1312750"/>
                  <a:pt x="4638416" y="1297782"/>
                </a:cubicBezTo>
                <a:cubicBezTo>
                  <a:pt x="4629526" y="1284061"/>
                  <a:pt x="4639686" y="1271588"/>
                  <a:pt x="4660006" y="1271588"/>
                </a:cubicBezTo>
                <a:close/>
                <a:moveTo>
                  <a:pt x="4573619" y="1271588"/>
                </a:moveTo>
                <a:cubicBezTo>
                  <a:pt x="4592255" y="1271588"/>
                  <a:pt x="4614618" y="1284061"/>
                  <a:pt x="4622072" y="1297782"/>
                </a:cubicBezTo>
                <a:cubicBezTo>
                  <a:pt x="4629526" y="1312750"/>
                  <a:pt x="4619587" y="1323976"/>
                  <a:pt x="4599709" y="1323976"/>
                </a:cubicBezTo>
                <a:cubicBezTo>
                  <a:pt x="4579831" y="1323976"/>
                  <a:pt x="4558710" y="1312750"/>
                  <a:pt x="4551256" y="1297782"/>
                </a:cubicBezTo>
                <a:cubicBezTo>
                  <a:pt x="4543801" y="1284061"/>
                  <a:pt x="4553740" y="1271588"/>
                  <a:pt x="4573619" y="1271588"/>
                </a:cubicBezTo>
                <a:close/>
                <a:moveTo>
                  <a:pt x="2918686" y="1271588"/>
                </a:moveTo>
                <a:cubicBezTo>
                  <a:pt x="2937655" y="1271588"/>
                  <a:pt x="2955360" y="1284061"/>
                  <a:pt x="2956625" y="1297782"/>
                </a:cubicBezTo>
                <a:cubicBezTo>
                  <a:pt x="2957889" y="1312750"/>
                  <a:pt x="2942714" y="1323976"/>
                  <a:pt x="2922480" y="1323976"/>
                </a:cubicBezTo>
                <a:cubicBezTo>
                  <a:pt x="2903510" y="1323976"/>
                  <a:pt x="2885806" y="1312750"/>
                  <a:pt x="2884541" y="1297782"/>
                </a:cubicBezTo>
                <a:cubicBezTo>
                  <a:pt x="2883276" y="1284061"/>
                  <a:pt x="2898452" y="1271588"/>
                  <a:pt x="2918686" y="1271588"/>
                </a:cubicBezTo>
                <a:close/>
                <a:moveTo>
                  <a:pt x="2829959" y="1271588"/>
                </a:moveTo>
                <a:cubicBezTo>
                  <a:pt x="2850103" y="1271588"/>
                  <a:pt x="2866471" y="1284061"/>
                  <a:pt x="2867730" y="1297782"/>
                </a:cubicBezTo>
                <a:cubicBezTo>
                  <a:pt x="2868989" y="1312750"/>
                  <a:pt x="2853881" y="1323976"/>
                  <a:pt x="2833736" y="1323976"/>
                </a:cubicBezTo>
                <a:cubicBezTo>
                  <a:pt x="2813591" y="1323976"/>
                  <a:pt x="2797223" y="1312750"/>
                  <a:pt x="2795964" y="1297782"/>
                </a:cubicBezTo>
                <a:cubicBezTo>
                  <a:pt x="2795964" y="1284061"/>
                  <a:pt x="2811073" y="1271588"/>
                  <a:pt x="2829959" y="1271588"/>
                </a:cubicBezTo>
                <a:close/>
                <a:moveTo>
                  <a:pt x="2743905" y="1271588"/>
                </a:moveTo>
                <a:cubicBezTo>
                  <a:pt x="2764050" y="1271588"/>
                  <a:pt x="2780417" y="1284061"/>
                  <a:pt x="2781676" y="1297782"/>
                </a:cubicBezTo>
                <a:cubicBezTo>
                  <a:pt x="2781676" y="1312750"/>
                  <a:pt x="2766568" y="1323976"/>
                  <a:pt x="2746423" y="1323976"/>
                </a:cubicBezTo>
                <a:cubicBezTo>
                  <a:pt x="2726278" y="1323976"/>
                  <a:pt x="2709910" y="1312750"/>
                  <a:pt x="2709910" y="1297782"/>
                </a:cubicBezTo>
                <a:cubicBezTo>
                  <a:pt x="2708651" y="1284061"/>
                  <a:pt x="2725019" y="1271588"/>
                  <a:pt x="2743905" y="1271588"/>
                </a:cubicBezTo>
                <a:close/>
                <a:moveTo>
                  <a:pt x="2656432" y="1271588"/>
                </a:moveTo>
                <a:cubicBezTo>
                  <a:pt x="2675231" y="1271588"/>
                  <a:pt x="2691524" y="1284061"/>
                  <a:pt x="2692777" y="1297782"/>
                </a:cubicBezTo>
                <a:cubicBezTo>
                  <a:pt x="2692777" y="1312750"/>
                  <a:pt x="2677738" y="1323976"/>
                  <a:pt x="2657685" y="1323976"/>
                </a:cubicBezTo>
                <a:cubicBezTo>
                  <a:pt x="2637632" y="1323976"/>
                  <a:pt x="2621339" y="1312750"/>
                  <a:pt x="2621339" y="1297782"/>
                </a:cubicBezTo>
                <a:cubicBezTo>
                  <a:pt x="2621339" y="1284061"/>
                  <a:pt x="2636379" y="1271588"/>
                  <a:pt x="2656432" y="1271588"/>
                </a:cubicBezTo>
                <a:close/>
                <a:moveTo>
                  <a:pt x="1437807" y="1271588"/>
                </a:moveTo>
                <a:cubicBezTo>
                  <a:pt x="1456411" y="1271588"/>
                  <a:pt x="1468813" y="1284061"/>
                  <a:pt x="1465092" y="1297782"/>
                </a:cubicBezTo>
                <a:cubicBezTo>
                  <a:pt x="1461371" y="1312750"/>
                  <a:pt x="1441528" y="1323976"/>
                  <a:pt x="1421684" y="1323976"/>
                </a:cubicBezTo>
                <a:cubicBezTo>
                  <a:pt x="1401840" y="1323976"/>
                  <a:pt x="1389438" y="1312750"/>
                  <a:pt x="1394399" y="1297782"/>
                </a:cubicBezTo>
                <a:cubicBezTo>
                  <a:pt x="1398120" y="1284061"/>
                  <a:pt x="1417963" y="1271588"/>
                  <a:pt x="1437807" y="1271588"/>
                </a:cubicBezTo>
                <a:close/>
                <a:moveTo>
                  <a:pt x="1350068" y="1271588"/>
                </a:moveTo>
                <a:cubicBezTo>
                  <a:pt x="1370388" y="1271588"/>
                  <a:pt x="1383088" y="1284061"/>
                  <a:pt x="1378008" y="1297782"/>
                </a:cubicBezTo>
                <a:cubicBezTo>
                  <a:pt x="1374198" y="1312750"/>
                  <a:pt x="1353878" y="1323976"/>
                  <a:pt x="1333558" y="1323976"/>
                </a:cubicBezTo>
                <a:cubicBezTo>
                  <a:pt x="1313238" y="1323976"/>
                  <a:pt x="1300538" y="1312750"/>
                  <a:pt x="1305618" y="1297782"/>
                </a:cubicBezTo>
                <a:cubicBezTo>
                  <a:pt x="1310698" y="1284061"/>
                  <a:pt x="1331018" y="1271588"/>
                  <a:pt x="1350068" y="1271588"/>
                </a:cubicBezTo>
                <a:close/>
                <a:moveTo>
                  <a:pt x="1263049" y="1271588"/>
                </a:moveTo>
                <a:cubicBezTo>
                  <a:pt x="1282979" y="1271588"/>
                  <a:pt x="1294189" y="1284061"/>
                  <a:pt x="1289207" y="1297782"/>
                </a:cubicBezTo>
                <a:cubicBezTo>
                  <a:pt x="1285470" y="1312750"/>
                  <a:pt x="1265540" y="1323976"/>
                  <a:pt x="1245611" y="1323976"/>
                </a:cubicBezTo>
                <a:cubicBezTo>
                  <a:pt x="1225682" y="1323976"/>
                  <a:pt x="1213226" y="1312750"/>
                  <a:pt x="1218208" y="1297782"/>
                </a:cubicBezTo>
                <a:cubicBezTo>
                  <a:pt x="1223191" y="1284061"/>
                  <a:pt x="1243120" y="1271588"/>
                  <a:pt x="1263049" y="1271588"/>
                </a:cubicBezTo>
                <a:close/>
                <a:moveTo>
                  <a:pt x="1176593" y="1271588"/>
                </a:moveTo>
                <a:cubicBezTo>
                  <a:pt x="1195716" y="1271588"/>
                  <a:pt x="1208464" y="1284061"/>
                  <a:pt x="1203365" y="1297782"/>
                </a:cubicBezTo>
                <a:cubicBezTo>
                  <a:pt x="1198265" y="1312750"/>
                  <a:pt x="1176593" y="1323976"/>
                  <a:pt x="1157471" y="1323976"/>
                </a:cubicBezTo>
                <a:cubicBezTo>
                  <a:pt x="1137074" y="1323976"/>
                  <a:pt x="1124326" y="1312750"/>
                  <a:pt x="1130700" y="1297782"/>
                </a:cubicBezTo>
                <a:cubicBezTo>
                  <a:pt x="1135799" y="1284061"/>
                  <a:pt x="1156196" y="1271588"/>
                  <a:pt x="1176593" y="1271588"/>
                </a:cubicBezTo>
                <a:close/>
                <a:moveTo>
                  <a:pt x="1088294" y="1271588"/>
                </a:moveTo>
                <a:cubicBezTo>
                  <a:pt x="1108306" y="1271588"/>
                  <a:pt x="1119563" y="1284061"/>
                  <a:pt x="1114560" y="1297782"/>
                </a:cubicBezTo>
                <a:cubicBezTo>
                  <a:pt x="1109557" y="1312750"/>
                  <a:pt x="1088294" y="1323976"/>
                  <a:pt x="1068282" y="1323976"/>
                </a:cubicBezTo>
                <a:cubicBezTo>
                  <a:pt x="1048270" y="1323976"/>
                  <a:pt x="1037013" y="1312750"/>
                  <a:pt x="1043267" y="1297782"/>
                </a:cubicBezTo>
                <a:cubicBezTo>
                  <a:pt x="1048270" y="1284061"/>
                  <a:pt x="1069533" y="1271588"/>
                  <a:pt x="1088294" y="1271588"/>
                </a:cubicBezTo>
                <a:close/>
                <a:moveTo>
                  <a:pt x="5139775" y="1209676"/>
                </a:moveTo>
                <a:cubicBezTo>
                  <a:pt x="5159884" y="1209676"/>
                  <a:pt x="5182506" y="1220749"/>
                  <a:pt x="5192560" y="1234283"/>
                </a:cubicBezTo>
                <a:cubicBezTo>
                  <a:pt x="5202614" y="1247816"/>
                  <a:pt x="5193817" y="1258889"/>
                  <a:pt x="5174965" y="1258889"/>
                </a:cubicBezTo>
                <a:cubicBezTo>
                  <a:pt x="5154857" y="1258889"/>
                  <a:pt x="5130978" y="1247816"/>
                  <a:pt x="5122180" y="1234283"/>
                </a:cubicBezTo>
                <a:cubicBezTo>
                  <a:pt x="5112126" y="1220749"/>
                  <a:pt x="5120924" y="1209676"/>
                  <a:pt x="5139775" y="1209676"/>
                </a:cubicBezTo>
                <a:close/>
                <a:moveTo>
                  <a:pt x="5054440" y="1209676"/>
                </a:moveTo>
                <a:cubicBezTo>
                  <a:pt x="5073557" y="1209676"/>
                  <a:pt x="5097772" y="1220749"/>
                  <a:pt x="5106693" y="1234283"/>
                </a:cubicBezTo>
                <a:cubicBezTo>
                  <a:pt x="5116889" y="1247816"/>
                  <a:pt x="5107968" y="1258889"/>
                  <a:pt x="5087576" y="1258889"/>
                </a:cubicBezTo>
                <a:cubicBezTo>
                  <a:pt x="5068459" y="1258889"/>
                  <a:pt x="5044244" y="1247816"/>
                  <a:pt x="5035323" y="1234283"/>
                </a:cubicBezTo>
                <a:cubicBezTo>
                  <a:pt x="5026401" y="1220749"/>
                  <a:pt x="5035323" y="1209676"/>
                  <a:pt x="5054440" y="1209676"/>
                </a:cubicBezTo>
                <a:close/>
                <a:moveTo>
                  <a:pt x="4969704" y="1209676"/>
                </a:moveTo>
                <a:cubicBezTo>
                  <a:pt x="4988414" y="1209676"/>
                  <a:pt x="5010866" y="1220749"/>
                  <a:pt x="5020845" y="1234283"/>
                </a:cubicBezTo>
                <a:cubicBezTo>
                  <a:pt x="5029576" y="1247816"/>
                  <a:pt x="5020845" y="1258889"/>
                  <a:pt x="5000888" y="1258889"/>
                </a:cubicBezTo>
                <a:cubicBezTo>
                  <a:pt x="4982178" y="1258889"/>
                  <a:pt x="4959726" y="1247816"/>
                  <a:pt x="4950995" y="1234283"/>
                </a:cubicBezTo>
                <a:cubicBezTo>
                  <a:pt x="4942263" y="1220749"/>
                  <a:pt x="4950995" y="1209676"/>
                  <a:pt x="4969704" y="1209676"/>
                </a:cubicBezTo>
                <a:close/>
                <a:moveTo>
                  <a:pt x="4883640" y="1209676"/>
                </a:moveTo>
                <a:cubicBezTo>
                  <a:pt x="4902350" y="1209676"/>
                  <a:pt x="4924802" y="1220749"/>
                  <a:pt x="4933533" y="1234283"/>
                </a:cubicBezTo>
                <a:cubicBezTo>
                  <a:pt x="4942264" y="1247816"/>
                  <a:pt x="4933533" y="1258889"/>
                  <a:pt x="4913576" y="1258889"/>
                </a:cubicBezTo>
                <a:cubicBezTo>
                  <a:pt x="4894866" y="1258889"/>
                  <a:pt x="4872414" y="1247816"/>
                  <a:pt x="4863683" y="1234283"/>
                </a:cubicBezTo>
                <a:cubicBezTo>
                  <a:pt x="4854951" y="1220749"/>
                  <a:pt x="4863683" y="1209676"/>
                  <a:pt x="4883640" y="1209676"/>
                </a:cubicBezTo>
                <a:close/>
                <a:moveTo>
                  <a:pt x="4797065" y="1209676"/>
                </a:moveTo>
                <a:cubicBezTo>
                  <a:pt x="4817312" y="1209676"/>
                  <a:pt x="4840089" y="1220749"/>
                  <a:pt x="4847681" y="1234283"/>
                </a:cubicBezTo>
                <a:cubicBezTo>
                  <a:pt x="4856539" y="1247816"/>
                  <a:pt x="4847681" y="1258889"/>
                  <a:pt x="4827435" y="1258889"/>
                </a:cubicBezTo>
                <a:cubicBezTo>
                  <a:pt x="4808454" y="1258889"/>
                  <a:pt x="4785677" y="1247816"/>
                  <a:pt x="4776819" y="1234283"/>
                </a:cubicBezTo>
                <a:cubicBezTo>
                  <a:pt x="4769226" y="1220749"/>
                  <a:pt x="4778084" y="1209676"/>
                  <a:pt x="4797065" y="1209676"/>
                </a:cubicBezTo>
                <a:close/>
                <a:moveTo>
                  <a:pt x="4711018" y="1209676"/>
                </a:moveTo>
                <a:cubicBezTo>
                  <a:pt x="4731264" y="1209676"/>
                  <a:pt x="4752776" y="1220749"/>
                  <a:pt x="4761634" y="1234283"/>
                </a:cubicBezTo>
                <a:cubicBezTo>
                  <a:pt x="4769226" y="1247816"/>
                  <a:pt x="4760368" y="1258889"/>
                  <a:pt x="4740122" y="1258889"/>
                </a:cubicBezTo>
                <a:cubicBezTo>
                  <a:pt x="4719875" y="1258889"/>
                  <a:pt x="4698364" y="1247816"/>
                  <a:pt x="4690771" y="1234283"/>
                </a:cubicBezTo>
                <a:cubicBezTo>
                  <a:pt x="4681913" y="1220749"/>
                  <a:pt x="4692036" y="1209676"/>
                  <a:pt x="4711018" y="1209676"/>
                </a:cubicBezTo>
                <a:close/>
                <a:moveTo>
                  <a:pt x="4626235" y="1209676"/>
                </a:moveTo>
                <a:cubicBezTo>
                  <a:pt x="4646032" y="1209676"/>
                  <a:pt x="4667066" y="1220749"/>
                  <a:pt x="4674490" y="1234283"/>
                </a:cubicBezTo>
                <a:cubicBezTo>
                  <a:pt x="4681914" y="1247816"/>
                  <a:pt x="4673253" y="1258889"/>
                  <a:pt x="4653456" y="1258889"/>
                </a:cubicBezTo>
                <a:cubicBezTo>
                  <a:pt x="4633659" y="1258889"/>
                  <a:pt x="4612624" y="1247816"/>
                  <a:pt x="4605200" y="1234283"/>
                </a:cubicBezTo>
                <a:cubicBezTo>
                  <a:pt x="4597776" y="1220749"/>
                  <a:pt x="4607675" y="1209676"/>
                  <a:pt x="4626235" y="1209676"/>
                </a:cubicBezTo>
                <a:close/>
                <a:moveTo>
                  <a:pt x="4540934" y="1209676"/>
                </a:moveTo>
                <a:cubicBezTo>
                  <a:pt x="4559771" y="1209676"/>
                  <a:pt x="4582376" y="1220749"/>
                  <a:pt x="4588654" y="1234283"/>
                </a:cubicBezTo>
                <a:cubicBezTo>
                  <a:pt x="4596189" y="1247816"/>
                  <a:pt x="4586143" y="1258889"/>
                  <a:pt x="4567306" y="1258889"/>
                </a:cubicBezTo>
                <a:cubicBezTo>
                  <a:pt x="4547213" y="1258889"/>
                  <a:pt x="4525865" y="1247816"/>
                  <a:pt x="4518330" y="1234283"/>
                </a:cubicBezTo>
                <a:cubicBezTo>
                  <a:pt x="4512051" y="1220749"/>
                  <a:pt x="4522098" y="1209676"/>
                  <a:pt x="4540934" y="1209676"/>
                </a:cubicBezTo>
                <a:close/>
                <a:moveTo>
                  <a:pt x="4454877" y="1209676"/>
                </a:moveTo>
                <a:cubicBezTo>
                  <a:pt x="4473714" y="1209676"/>
                  <a:pt x="4495063" y="1220749"/>
                  <a:pt x="4502597" y="1234283"/>
                </a:cubicBezTo>
                <a:cubicBezTo>
                  <a:pt x="4508876" y="1247816"/>
                  <a:pt x="4498830" y="1258889"/>
                  <a:pt x="4479993" y="1258889"/>
                </a:cubicBezTo>
                <a:cubicBezTo>
                  <a:pt x="4459900" y="1258889"/>
                  <a:pt x="4438552" y="1247816"/>
                  <a:pt x="4432273" y="1234283"/>
                </a:cubicBezTo>
                <a:cubicBezTo>
                  <a:pt x="4424738" y="1220749"/>
                  <a:pt x="4434785" y="1209676"/>
                  <a:pt x="4454877" y="1209676"/>
                </a:cubicBezTo>
                <a:close/>
                <a:moveTo>
                  <a:pt x="1540968" y="1209676"/>
                </a:moveTo>
                <a:cubicBezTo>
                  <a:pt x="1561042" y="1209676"/>
                  <a:pt x="1573589" y="1220749"/>
                  <a:pt x="1569825" y="1234283"/>
                </a:cubicBezTo>
                <a:cubicBezTo>
                  <a:pt x="1566061" y="1247816"/>
                  <a:pt x="1547241" y="1258889"/>
                  <a:pt x="1527167" y="1258889"/>
                </a:cubicBezTo>
                <a:cubicBezTo>
                  <a:pt x="1508347" y="1258889"/>
                  <a:pt x="1495801" y="1247816"/>
                  <a:pt x="1499565" y="1234283"/>
                </a:cubicBezTo>
                <a:cubicBezTo>
                  <a:pt x="1503329" y="1220749"/>
                  <a:pt x="1522148" y="1209676"/>
                  <a:pt x="1540968" y="1209676"/>
                </a:cubicBezTo>
                <a:close/>
                <a:moveTo>
                  <a:pt x="3169265" y="1209675"/>
                </a:moveTo>
                <a:cubicBezTo>
                  <a:pt x="3187918" y="1209675"/>
                  <a:pt x="3205328" y="1220748"/>
                  <a:pt x="3207815" y="1234282"/>
                </a:cubicBezTo>
                <a:cubicBezTo>
                  <a:pt x="3210302" y="1247815"/>
                  <a:pt x="3196623" y="1258888"/>
                  <a:pt x="3176726" y="1258888"/>
                </a:cubicBezTo>
                <a:cubicBezTo>
                  <a:pt x="3158073" y="1258888"/>
                  <a:pt x="3140663" y="1247815"/>
                  <a:pt x="3138176" y="1234282"/>
                </a:cubicBezTo>
                <a:cubicBezTo>
                  <a:pt x="3135689" y="1220748"/>
                  <a:pt x="3150612" y="1209675"/>
                  <a:pt x="3169265" y="1209675"/>
                </a:cubicBezTo>
                <a:close/>
                <a:moveTo>
                  <a:pt x="2912509" y="1209675"/>
                </a:moveTo>
                <a:cubicBezTo>
                  <a:pt x="2932653" y="1209675"/>
                  <a:pt x="2949021" y="1220748"/>
                  <a:pt x="2950280" y="1234282"/>
                </a:cubicBezTo>
                <a:cubicBezTo>
                  <a:pt x="2951539" y="1247815"/>
                  <a:pt x="2937690" y="1258888"/>
                  <a:pt x="2917545" y="1258888"/>
                </a:cubicBezTo>
                <a:cubicBezTo>
                  <a:pt x="2897400" y="1258888"/>
                  <a:pt x="2881032" y="1247815"/>
                  <a:pt x="2879773" y="1234282"/>
                </a:cubicBezTo>
                <a:cubicBezTo>
                  <a:pt x="2878514" y="1220748"/>
                  <a:pt x="2893623" y="1209675"/>
                  <a:pt x="2912509" y="1209675"/>
                </a:cubicBezTo>
                <a:close/>
                <a:moveTo>
                  <a:pt x="2826628" y="1209675"/>
                </a:moveTo>
                <a:cubicBezTo>
                  <a:pt x="2846681" y="1209675"/>
                  <a:pt x="2862974" y="1220748"/>
                  <a:pt x="2864227" y="1234282"/>
                </a:cubicBezTo>
                <a:cubicBezTo>
                  <a:pt x="2864227" y="1247815"/>
                  <a:pt x="2849188" y="1258888"/>
                  <a:pt x="2830388" y="1258888"/>
                </a:cubicBezTo>
                <a:cubicBezTo>
                  <a:pt x="2810335" y="1258888"/>
                  <a:pt x="2794043" y="1247815"/>
                  <a:pt x="2792789" y="1234282"/>
                </a:cubicBezTo>
                <a:cubicBezTo>
                  <a:pt x="2792789" y="1220748"/>
                  <a:pt x="2807829" y="1209675"/>
                  <a:pt x="2826628" y="1209675"/>
                </a:cubicBezTo>
                <a:close/>
                <a:moveTo>
                  <a:pt x="2740569" y="1209675"/>
                </a:moveTo>
                <a:cubicBezTo>
                  <a:pt x="2759368" y="1209675"/>
                  <a:pt x="2775661" y="1220748"/>
                  <a:pt x="2776914" y="1234282"/>
                </a:cubicBezTo>
                <a:cubicBezTo>
                  <a:pt x="2776914" y="1247815"/>
                  <a:pt x="2761875" y="1258888"/>
                  <a:pt x="2743075" y="1258888"/>
                </a:cubicBezTo>
                <a:cubicBezTo>
                  <a:pt x="2723022" y="1258888"/>
                  <a:pt x="2706730" y="1247815"/>
                  <a:pt x="2706730" y="1234282"/>
                </a:cubicBezTo>
                <a:cubicBezTo>
                  <a:pt x="2705476" y="1220748"/>
                  <a:pt x="2721769" y="1209675"/>
                  <a:pt x="2740569" y="1209675"/>
                </a:cubicBezTo>
                <a:close/>
                <a:moveTo>
                  <a:pt x="2654844" y="1209675"/>
                </a:moveTo>
                <a:cubicBezTo>
                  <a:pt x="2673643" y="1209675"/>
                  <a:pt x="2689936" y="1220748"/>
                  <a:pt x="2689936" y="1234282"/>
                </a:cubicBezTo>
                <a:cubicBezTo>
                  <a:pt x="2691189" y="1247815"/>
                  <a:pt x="2674896" y="1258888"/>
                  <a:pt x="2656097" y="1258888"/>
                </a:cubicBezTo>
                <a:cubicBezTo>
                  <a:pt x="2636044" y="1258888"/>
                  <a:pt x="2619751" y="1247815"/>
                  <a:pt x="2619751" y="1234282"/>
                </a:cubicBezTo>
                <a:cubicBezTo>
                  <a:pt x="2619751" y="1220748"/>
                  <a:pt x="2634791" y="1209675"/>
                  <a:pt x="2654844" y="1209675"/>
                </a:cubicBezTo>
                <a:close/>
                <a:moveTo>
                  <a:pt x="1454910" y="1209675"/>
                </a:moveTo>
                <a:cubicBezTo>
                  <a:pt x="1474984" y="1209675"/>
                  <a:pt x="1486276" y="1220748"/>
                  <a:pt x="1482512" y="1234282"/>
                </a:cubicBezTo>
                <a:cubicBezTo>
                  <a:pt x="1478748" y="1247815"/>
                  <a:pt x="1459928" y="1258888"/>
                  <a:pt x="1439854" y="1258888"/>
                </a:cubicBezTo>
                <a:cubicBezTo>
                  <a:pt x="1421034" y="1258888"/>
                  <a:pt x="1408488" y="1247815"/>
                  <a:pt x="1412252" y="1234282"/>
                </a:cubicBezTo>
                <a:cubicBezTo>
                  <a:pt x="1417270" y="1220748"/>
                  <a:pt x="1436090" y="1209675"/>
                  <a:pt x="1454910" y="1209675"/>
                </a:cubicBezTo>
                <a:close/>
                <a:moveTo>
                  <a:pt x="1369683" y="1209675"/>
                </a:moveTo>
                <a:cubicBezTo>
                  <a:pt x="1388204" y="1209675"/>
                  <a:pt x="1400551" y="1220748"/>
                  <a:pt x="1396847" y="1234282"/>
                </a:cubicBezTo>
                <a:cubicBezTo>
                  <a:pt x="1391908" y="1247815"/>
                  <a:pt x="1373387" y="1258888"/>
                  <a:pt x="1353631" y="1258888"/>
                </a:cubicBezTo>
                <a:cubicBezTo>
                  <a:pt x="1335110" y="1258888"/>
                  <a:pt x="1322763" y="1247815"/>
                  <a:pt x="1327702" y="1234282"/>
                </a:cubicBezTo>
                <a:cubicBezTo>
                  <a:pt x="1331406" y="1220748"/>
                  <a:pt x="1351162" y="1209675"/>
                  <a:pt x="1369683" y="1209675"/>
                </a:cubicBezTo>
                <a:close/>
                <a:moveTo>
                  <a:pt x="1284788" y="1209675"/>
                </a:moveTo>
                <a:cubicBezTo>
                  <a:pt x="1303763" y="1209675"/>
                  <a:pt x="1316414" y="1220748"/>
                  <a:pt x="1311354" y="1234282"/>
                </a:cubicBezTo>
                <a:cubicBezTo>
                  <a:pt x="1306293" y="1247815"/>
                  <a:pt x="1287318" y="1258888"/>
                  <a:pt x="1267077" y="1258888"/>
                </a:cubicBezTo>
                <a:cubicBezTo>
                  <a:pt x="1246836" y="1258888"/>
                  <a:pt x="1235451" y="1247815"/>
                  <a:pt x="1240511" y="1234282"/>
                </a:cubicBezTo>
                <a:cubicBezTo>
                  <a:pt x="1245571" y="1220748"/>
                  <a:pt x="1264547" y="1209675"/>
                  <a:pt x="1284788" y="1209675"/>
                </a:cubicBezTo>
                <a:close/>
                <a:moveTo>
                  <a:pt x="1198740" y="1209675"/>
                </a:moveTo>
                <a:cubicBezTo>
                  <a:pt x="1217715" y="1209675"/>
                  <a:pt x="1229101" y="1220748"/>
                  <a:pt x="1224041" y="1234282"/>
                </a:cubicBezTo>
                <a:cubicBezTo>
                  <a:pt x="1218980" y="1247815"/>
                  <a:pt x="1200005" y="1258888"/>
                  <a:pt x="1179764" y="1258888"/>
                </a:cubicBezTo>
                <a:cubicBezTo>
                  <a:pt x="1159523" y="1258888"/>
                  <a:pt x="1148138" y="1247815"/>
                  <a:pt x="1153198" y="1234282"/>
                </a:cubicBezTo>
                <a:cubicBezTo>
                  <a:pt x="1158258" y="1220748"/>
                  <a:pt x="1178499" y="1209675"/>
                  <a:pt x="1198740" y="1209675"/>
                </a:cubicBezTo>
                <a:close/>
                <a:moveTo>
                  <a:pt x="1112236" y="1209675"/>
                </a:moveTo>
                <a:cubicBezTo>
                  <a:pt x="1132166" y="1209675"/>
                  <a:pt x="1143376" y="1220748"/>
                  <a:pt x="1138394" y="1234282"/>
                </a:cubicBezTo>
                <a:cubicBezTo>
                  <a:pt x="1132166" y="1247815"/>
                  <a:pt x="1112236" y="1258888"/>
                  <a:pt x="1093552" y="1258888"/>
                </a:cubicBezTo>
                <a:cubicBezTo>
                  <a:pt x="1073623" y="1258888"/>
                  <a:pt x="1062413" y="1247815"/>
                  <a:pt x="1068641" y="1234282"/>
                </a:cubicBezTo>
                <a:cubicBezTo>
                  <a:pt x="1073623" y="1220748"/>
                  <a:pt x="1093552" y="1209675"/>
                  <a:pt x="1112236" y="1209675"/>
                </a:cubicBezTo>
                <a:close/>
                <a:moveTo>
                  <a:pt x="5352733" y="1149351"/>
                </a:moveTo>
                <a:cubicBezTo>
                  <a:pt x="5371514" y="1149351"/>
                  <a:pt x="5395304" y="1160708"/>
                  <a:pt x="5405321" y="1173327"/>
                </a:cubicBezTo>
                <a:cubicBezTo>
                  <a:pt x="5415338" y="1187207"/>
                  <a:pt x="5409078" y="1198564"/>
                  <a:pt x="5389044" y="1198564"/>
                </a:cubicBezTo>
                <a:cubicBezTo>
                  <a:pt x="5370262" y="1198564"/>
                  <a:pt x="5346472" y="1187207"/>
                  <a:pt x="5336455" y="1173327"/>
                </a:cubicBezTo>
                <a:cubicBezTo>
                  <a:pt x="5326438" y="1160708"/>
                  <a:pt x="5333951" y="1149351"/>
                  <a:pt x="5352733" y="1149351"/>
                </a:cubicBezTo>
                <a:close/>
                <a:moveTo>
                  <a:pt x="5015634" y="1149351"/>
                </a:moveTo>
                <a:cubicBezTo>
                  <a:pt x="5034270" y="1149351"/>
                  <a:pt x="5056633" y="1160708"/>
                  <a:pt x="5065330" y="1173327"/>
                </a:cubicBezTo>
                <a:cubicBezTo>
                  <a:pt x="5074026" y="1187207"/>
                  <a:pt x="5066572" y="1198564"/>
                  <a:pt x="5046694" y="1198564"/>
                </a:cubicBezTo>
                <a:cubicBezTo>
                  <a:pt x="5028058" y="1198564"/>
                  <a:pt x="5005695" y="1187207"/>
                  <a:pt x="4996998" y="1173327"/>
                </a:cubicBezTo>
                <a:cubicBezTo>
                  <a:pt x="4988301" y="1160708"/>
                  <a:pt x="4996998" y="1149351"/>
                  <a:pt x="5015634" y="1149351"/>
                </a:cubicBezTo>
                <a:close/>
                <a:moveTo>
                  <a:pt x="4931898" y="1149351"/>
                </a:moveTo>
                <a:cubicBezTo>
                  <a:pt x="4950808" y="1149351"/>
                  <a:pt x="4973500" y="1160708"/>
                  <a:pt x="4982324" y="1173327"/>
                </a:cubicBezTo>
                <a:cubicBezTo>
                  <a:pt x="4989888" y="1187207"/>
                  <a:pt x="4982324" y="1198564"/>
                  <a:pt x="4962154" y="1198564"/>
                </a:cubicBezTo>
                <a:cubicBezTo>
                  <a:pt x="4943244" y="1198564"/>
                  <a:pt x="4920552" y="1187207"/>
                  <a:pt x="4911727" y="1173327"/>
                </a:cubicBezTo>
                <a:cubicBezTo>
                  <a:pt x="4904163" y="1160708"/>
                  <a:pt x="4912988" y="1149351"/>
                  <a:pt x="4931898" y="1149351"/>
                </a:cubicBezTo>
                <a:close/>
                <a:moveTo>
                  <a:pt x="4847543" y="1149351"/>
                </a:moveTo>
                <a:cubicBezTo>
                  <a:pt x="4866524" y="1149351"/>
                  <a:pt x="4888036" y="1160708"/>
                  <a:pt x="4896893" y="1173327"/>
                </a:cubicBezTo>
                <a:cubicBezTo>
                  <a:pt x="4905751" y="1187207"/>
                  <a:pt x="4896893" y="1198564"/>
                  <a:pt x="4876647" y="1198564"/>
                </a:cubicBezTo>
                <a:cubicBezTo>
                  <a:pt x="4857666" y="1198564"/>
                  <a:pt x="4834889" y="1187207"/>
                  <a:pt x="4827296" y="1173327"/>
                </a:cubicBezTo>
                <a:cubicBezTo>
                  <a:pt x="4818438" y="1160708"/>
                  <a:pt x="4827296" y="1149351"/>
                  <a:pt x="4847543" y="1149351"/>
                </a:cubicBezTo>
                <a:close/>
                <a:moveTo>
                  <a:pt x="4762036" y="1149351"/>
                </a:moveTo>
                <a:cubicBezTo>
                  <a:pt x="4782206" y="1149351"/>
                  <a:pt x="4803638" y="1160708"/>
                  <a:pt x="4811202" y="1173327"/>
                </a:cubicBezTo>
                <a:cubicBezTo>
                  <a:pt x="4820026" y="1187207"/>
                  <a:pt x="4811202" y="1198564"/>
                  <a:pt x="4791031" y="1198564"/>
                </a:cubicBezTo>
                <a:cubicBezTo>
                  <a:pt x="4772121" y="1198564"/>
                  <a:pt x="4750690" y="1187207"/>
                  <a:pt x="4741865" y="1173327"/>
                </a:cubicBezTo>
                <a:cubicBezTo>
                  <a:pt x="4734301" y="1160708"/>
                  <a:pt x="4743126" y="1149351"/>
                  <a:pt x="4762036" y="1149351"/>
                </a:cubicBezTo>
                <a:close/>
                <a:moveTo>
                  <a:pt x="4677791" y="1149351"/>
                </a:moveTo>
                <a:cubicBezTo>
                  <a:pt x="4697883" y="1149351"/>
                  <a:pt x="4719232" y="1160708"/>
                  <a:pt x="4726766" y="1173327"/>
                </a:cubicBezTo>
                <a:cubicBezTo>
                  <a:pt x="4734301" y="1187207"/>
                  <a:pt x="4725511" y="1198564"/>
                  <a:pt x="4705418" y="1198564"/>
                </a:cubicBezTo>
                <a:cubicBezTo>
                  <a:pt x="4686581" y="1198564"/>
                  <a:pt x="4665233" y="1187207"/>
                  <a:pt x="4657698" y="1173327"/>
                </a:cubicBezTo>
                <a:cubicBezTo>
                  <a:pt x="4650163" y="1160708"/>
                  <a:pt x="4658954" y="1149351"/>
                  <a:pt x="4677791" y="1149351"/>
                </a:cubicBezTo>
                <a:close/>
                <a:moveTo>
                  <a:pt x="4593543" y="1149351"/>
                </a:moveTo>
                <a:cubicBezTo>
                  <a:pt x="4612304" y="1149351"/>
                  <a:pt x="4633567" y="1160708"/>
                  <a:pt x="4641072" y="1173327"/>
                </a:cubicBezTo>
                <a:cubicBezTo>
                  <a:pt x="4648576" y="1187207"/>
                  <a:pt x="4639821" y="1198564"/>
                  <a:pt x="4619809" y="1198564"/>
                </a:cubicBezTo>
                <a:cubicBezTo>
                  <a:pt x="4601047" y="1198564"/>
                  <a:pt x="4579785" y="1187207"/>
                  <a:pt x="4572280" y="1173327"/>
                </a:cubicBezTo>
                <a:cubicBezTo>
                  <a:pt x="4566026" y="1160708"/>
                  <a:pt x="4574782" y="1149351"/>
                  <a:pt x="4593543" y="1149351"/>
                </a:cubicBezTo>
                <a:close/>
                <a:moveTo>
                  <a:pt x="4509184" y="1149351"/>
                </a:moveTo>
                <a:cubicBezTo>
                  <a:pt x="4528021" y="1149351"/>
                  <a:pt x="4549370" y="1160708"/>
                  <a:pt x="4556904" y="1173327"/>
                </a:cubicBezTo>
                <a:cubicBezTo>
                  <a:pt x="4564439" y="1187207"/>
                  <a:pt x="4554393" y="1198564"/>
                  <a:pt x="4534300" y="1198564"/>
                </a:cubicBezTo>
                <a:cubicBezTo>
                  <a:pt x="4515463" y="1198564"/>
                  <a:pt x="4494115" y="1187207"/>
                  <a:pt x="4487836" y="1173327"/>
                </a:cubicBezTo>
                <a:cubicBezTo>
                  <a:pt x="4480301" y="1160708"/>
                  <a:pt x="4490348" y="1149351"/>
                  <a:pt x="4509184" y="1149351"/>
                </a:cubicBezTo>
                <a:close/>
                <a:moveTo>
                  <a:pt x="3244770" y="1149350"/>
                </a:moveTo>
                <a:cubicBezTo>
                  <a:pt x="3263739" y="1149350"/>
                  <a:pt x="3281444" y="1160707"/>
                  <a:pt x="3283973" y="1173326"/>
                </a:cubicBezTo>
                <a:cubicBezTo>
                  <a:pt x="3286502" y="1187206"/>
                  <a:pt x="3272591" y="1198563"/>
                  <a:pt x="3253622" y="1198563"/>
                </a:cubicBezTo>
                <a:cubicBezTo>
                  <a:pt x="3233388" y="1198563"/>
                  <a:pt x="3215683" y="1187206"/>
                  <a:pt x="3213154" y="1173326"/>
                </a:cubicBezTo>
                <a:cubicBezTo>
                  <a:pt x="3211889" y="1160707"/>
                  <a:pt x="3224536" y="1149350"/>
                  <a:pt x="3244770" y="1149350"/>
                </a:cubicBezTo>
                <a:close/>
                <a:moveTo>
                  <a:pt x="3159045" y="1149350"/>
                </a:moveTo>
                <a:cubicBezTo>
                  <a:pt x="3179279" y="1149350"/>
                  <a:pt x="3195719" y="1160707"/>
                  <a:pt x="3198248" y="1173326"/>
                </a:cubicBezTo>
                <a:cubicBezTo>
                  <a:pt x="3200777" y="1187206"/>
                  <a:pt x="3186866" y="1198563"/>
                  <a:pt x="3167897" y="1198563"/>
                </a:cubicBezTo>
                <a:cubicBezTo>
                  <a:pt x="3147663" y="1198563"/>
                  <a:pt x="3131223" y="1187206"/>
                  <a:pt x="3128694" y="1173326"/>
                </a:cubicBezTo>
                <a:cubicBezTo>
                  <a:pt x="3126164" y="1160707"/>
                  <a:pt x="3140075" y="1149350"/>
                  <a:pt x="3159045" y="1149350"/>
                </a:cubicBezTo>
                <a:close/>
                <a:moveTo>
                  <a:pt x="2990475" y="1149350"/>
                </a:moveTo>
                <a:cubicBezTo>
                  <a:pt x="3009274" y="1149350"/>
                  <a:pt x="3026821" y="1160707"/>
                  <a:pt x="3028074" y="1173326"/>
                </a:cubicBezTo>
                <a:cubicBezTo>
                  <a:pt x="3029327" y="1187206"/>
                  <a:pt x="3015541" y="1198563"/>
                  <a:pt x="2996741" y="1198563"/>
                </a:cubicBezTo>
                <a:cubicBezTo>
                  <a:pt x="2976689" y="1198563"/>
                  <a:pt x="2960396" y="1187206"/>
                  <a:pt x="2959143" y="1173326"/>
                </a:cubicBezTo>
                <a:cubicBezTo>
                  <a:pt x="2957889" y="1160707"/>
                  <a:pt x="2971676" y="1149350"/>
                  <a:pt x="2990475" y="1149350"/>
                </a:cubicBezTo>
                <a:close/>
                <a:moveTo>
                  <a:pt x="2906755" y="1149350"/>
                </a:moveTo>
                <a:cubicBezTo>
                  <a:pt x="2925972" y="1149350"/>
                  <a:pt x="2942627" y="1160707"/>
                  <a:pt x="2943908" y="1173326"/>
                </a:cubicBezTo>
                <a:cubicBezTo>
                  <a:pt x="2945189" y="1187206"/>
                  <a:pt x="2931097" y="1198563"/>
                  <a:pt x="2911880" y="1198563"/>
                </a:cubicBezTo>
                <a:cubicBezTo>
                  <a:pt x="2891381" y="1198563"/>
                  <a:pt x="2874727" y="1187206"/>
                  <a:pt x="2873445" y="1173326"/>
                </a:cubicBezTo>
                <a:cubicBezTo>
                  <a:pt x="2872164" y="1160707"/>
                  <a:pt x="2887538" y="1149350"/>
                  <a:pt x="2906755" y="1149350"/>
                </a:cubicBezTo>
                <a:close/>
                <a:moveTo>
                  <a:pt x="2822617" y="1149350"/>
                </a:moveTo>
                <a:cubicBezTo>
                  <a:pt x="2841834" y="1149350"/>
                  <a:pt x="2858489" y="1160707"/>
                  <a:pt x="2859770" y="1173326"/>
                </a:cubicBezTo>
                <a:cubicBezTo>
                  <a:pt x="2861051" y="1187206"/>
                  <a:pt x="2845678" y="1198563"/>
                  <a:pt x="2826460" y="1198563"/>
                </a:cubicBezTo>
                <a:cubicBezTo>
                  <a:pt x="2805962" y="1198563"/>
                  <a:pt x="2789307" y="1187206"/>
                  <a:pt x="2789307" y="1173326"/>
                </a:cubicBezTo>
                <a:cubicBezTo>
                  <a:pt x="2788026" y="1160707"/>
                  <a:pt x="2803400" y="1149350"/>
                  <a:pt x="2822617" y="1149350"/>
                </a:cubicBezTo>
                <a:close/>
                <a:moveTo>
                  <a:pt x="2738333" y="1149350"/>
                </a:moveTo>
                <a:cubicBezTo>
                  <a:pt x="2757468" y="1149350"/>
                  <a:pt x="2774052" y="1160707"/>
                  <a:pt x="2774052" y="1173326"/>
                </a:cubicBezTo>
                <a:cubicBezTo>
                  <a:pt x="2775327" y="1187206"/>
                  <a:pt x="2760019" y="1198563"/>
                  <a:pt x="2740884" y="1198563"/>
                </a:cubicBezTo>
                <a:cubicBezTo>
                  <a:pt x="2720473" y="1198563"/>
                  <a:pt x="2705165" y="1187206"/>
                  <a:pt x="2703889" y="1173326"/>
                </a:cubicBezTo>
                <a:cubicBezTo>
                  <a:pt x="2703889" y="1160707"/>
                  <a:pt x="2719197" y="1149350"/>
                  <a:pt x="2738333" y="1149350"/>
                </a:cubicBezTo>
                <a:close/>
                <a:moveTo>
                  <a:pt x="2654041" y="1149350"/>
                </a:moveTo>
                <a:cubicBezTo>
                  <a:pt x="2673091" y="1149350"/>
                  <a:pt x="2688331" y="1160707"/>
                  <a:pt x="2689601" y="1173326"/>
                </a:cubicBezTo>
                <a:cubicBezTo>
                  <a:pt x="2689601" y="1187206"/>
                  <a:pt x="2674361" y="1198563"/>
                  <a:pt x="2655311" y="1198563"/>
                </a:cubicBezTo>
                <a:cubicBezTo>
                  <a:pt x="2634991" y="1198563"/>
                  <a:pt x="2619751" y="1187206"/>
                  <a:pt x="2619751" y="1173326"/>
                </a:cubicBezTo>
                <a:cubicBezTo>
                  <a:pt x="2619751" y="1160707"/>
                  <a:pt x="2634991" y="1149350"/>
                  <a:pt x="2654041" y="1149350"/>
                </a:cubicBezTo>
                <a:close/>
                <a:moveTo>
                  <a:pt x="1641122" y="1149350"/>
                </a:moveTo>
                <a:cubicBezTo>
                  <a:pt x="1661109" y="1149350"/>
                  <a:pt x="1673601" y="1160707"/>
                  <a:pt x="1669853" y="1173326"/>
                </a:cubicBezTo>
                <a:cubicBezTo>
                  <a:pt x="1667355" y="1187206"/>
                  <a:pt x="1648617" y="1198563"/>
                  <a:pt x="1629880" y="1198563"/>
                </a:cubicBezTo>
                <a:cubicBezTo>
                  <a:pt x="1609893" y="1198563"/>
                  <a:pt x="1597401" y="1187206"/>
                  <a:pt x="1601148" y="1173326"/>
                </a:cubicBezTo>
                <a:cubicBezTo>
                  <a:pt x="1604896" y="1160707"/>
                  <a:pt x="1622384" y="1149350"/>
                  <a:pt x="1641122" y="1149350"/>
                </a:cubicBezTo>
                <a:close/>
                <a:moveTo>
                  <a:pt x="1556646" y="1149350"/>
                </a:moveTo>
                <a:cubicBezTo>
                  <a:pt x="1575384" y="1149350"/>
                  <a:pt x="1587876" y="1160707"/>
                  <a:pt x="1585378" y="1173326"/>
                </a:cubicBezTo>
                <a:cubicBezTo>
                  <a:pt x="1581630" y="1187206"/>
                  <a:pt x="1562892" y="1198563"/>
                  <a:pt x="1544155" y="1198563"/>
                </a:cubicBezTo>
                <a:cubicBezTo>
                  <a:pt x="1524168" y="1198563"/>
                  <a:pt x="1511676" y="1187206"/>
                  <a:pt x="1516673" y="1173326"/>
                </a:cubicBezTo>
                <a:cubicBezTo>
                  <a:pt x="1520420" y="1160707"/>
                  <a:pt x="1537909" y="1149350"/>
                  <a:pt x="1556646" y="1149350"/>
                </a:cubicBezTo>
                <a:close/>
                <a:moveTo>
                  <a:pt x="1472508" y="1149350"/>
                </a:moveTo>
                <a:cubicBezTo>
                  <a:pt x="1491246" y="1149350"/>
                  <a:pt x="1503738" y="1160707"/>
                  <a:pt x="1499990" y="1173326"/>
                </a:cubicBezTo>
                <a:cubicBezTo>
                  <a:pt x="1496243" y="1187206"/>
                  <a:pt x="1477505" y="1198563"/>
                  <a:pt x="1458767" y="1198563"/>
                </a:cubicBezTo>
                <a:cubicBezTo>
                  <a:pt x="1438780" y="1198563"/>
                  <a:pt x="1427538" y="1187206"/>
                  <a:pt x="1431285" y="1173326"/>
                </a:cubicBezTo>
                <a:cubicBezTo>
                  <a:pt x="1435033" y="1160707"/>
                  <a:pt x="1453771" y="1149350"/>
                  <a:pt x="1472508" y="1149350"/>
                </a:cubicBezTo>
                <a:close/>
                <a:moveTo>
                  <a:pt x="1388235" y="1149350"/>
                </a:moveTo>
                <a:cubicBezTo>
                  <a:pt x="1407054" y="1149350"/>
                  <a:pt x="1419601" y="1160707"/>
                  <a:pt x="1415837" y="1173326"/>
                </a:cubicBezTo>
                <a:cubicBezTo>
                  <a:pt x="1410818" y="1187206"/>
                  <a:pt x="1391999" y="1198563"/>
                  <a:pt x="1373179" y="1198563"/>
                </a:cubicBezTo>
                <a:cubicBezTo>
                  <a:pt x="1353105" y="1198563"/>
                  <a:pt x="1341813" y="1187206"/>
                  <a:pt x="1345577" y="1173326"/>
                </a:cubicBezTo>
                <a:cubicBezTo>
                  <a:pt x="1350595" y="1160707"/>
                  <a:pt x="1369415" y="1149350"/>
                  <a:pt x="1388235" y="1149350"/>
                </a:cubicBezTo>
                <a:close/>
                <a:moveTo>
                  <a:pt x="1303965" y="1149350"/>
                </a:moveTo>
                <a:cubicBezTo>
                  <a:pt x="1322864" y="1149350"/>
                  <a:pt x="1335463" y="1160707"/>
                  <a:pt x="1330423" y="1173326"/>
                </a:cubicBezTo>
                <a:cubicBezTo>
                  <a:pt x="1325384" y="1187206"/>
                  <a:pt x="1306485" y="1198563"/>
                  <a:pt x="1287586" y="1198563"/>
                </a:cubicBezTo>
                <a:cubicBezTo>
                  <a:pt x="1267427" y="1198563"/>
                  <a:pt x="1256088" y="1187206"/>
                  <a:pt x="1261128" y="1173326"/>
                </a:cubicBezTo>
                <a:cubicBezTo>
                  <a:pt x="1266167" y="1160707"/>
                  <a:pt x="1285066" y="1149350"/>
                  <a:pt x="1303965" y="1149350"/>
                </a:cubicBezTo>
                <a:close/>
                <a:moveTo>
                  <a:pt x="1220105" y="1149350"/>
                </a:moveTo>
                <a:cubicBezTo>
                  <a:pt x="1238626" y="1149350"/>
                  <a:pt x="1249739" y="1160707"/>
                  <a:pt x="1244800" y="1173326"/>
                </a:cubicBezTo>
                <a:cubicBezTo>
                  <a:pt x="1241096" y="1187206"/>
                  <a:pt x="1221340" y="1198563"/>
                  <a:pt x="1202819" y="1198563"/>
                </a:cubicBezTo>
                <a:cubicBezTo>
                  <a:pt x="1183063" y="1198563"/>
                  <a:pt x="1171951" y="1187206"/>
                  <a:pt x="1176890" y="1173326"/>
                </a:cubicBezTo>
                <a:cubicBezTo>
                  <a:pt x="1181829" y="1160707"/>
                  <a:pt x="1201584" y="1149350"/>
                  <a:pt x="1220105" y="1149350"/>
                </a:cubicBezTo>
                <a:close/>
                <a:moveTo>
                  <a:pt x="1135967" y="1149350"/>
                </a:moveTo>
                <a:cubicBezTo>
                  <a:pt x="1154488" y="1149350"/>
                  <a:pt x="1165601" y="1160707"/>
                  <a:pt x="1160662" y="1173326"/>
                </a:cubicBezTo>
                <a:cubicBezTo>
                  <a:pt x="1155723" y="1187206"/>
                  <a:pt x="1135967" y="1198563"/>
                  <a:pt x="1117446" y="1198563"/>
                </a:cubicBezTo>
                <a:cubicBezTo>
                  <a:pt x="1097691" y="1198563"/>
                  <a:pt x="1087813" y="1187206"/>
                  <a:pt x="1092752" y="1173326"/>
                </a:cubicBezTo>
                <a:cubicBezTo>
                  <a:pt x="1097691" y="1160707"/>
                  <a:pt x="1117446" y="1149350"/>
                  <a:pt x="1135967" y="1149350"/>
                </a:cubicBezTo>
                <a:close/>
                <a:moveTo>
                  <a:pt x="4976675" y="1090613"/>
                </a:moveTo>
                <a:cubicBezTo>
                  <a:pt x="4995585" y="1090613"/>
                  <a:pt x="5018277" y="1100639"/>
                  <a:pt x="5027102" y="1113172"/>
                </a:cubicBezTo>
                <a:cubicBezTo>
                  <a:pt x="5035926" y="1126959"/>
                  <a:pt x="5027102" y="1138238"/>
                  <a:pt x="5008192" y="1138238"/>
                </a:cubicBezTo>
                <a:cubicBezTo>
                  <a:pt x="4989282" y="1138238"/>
                  <a:pt x="4966590" y="1126959"/>
                  <a:pt x="4959026" y="1113172"/>
                </a:cubicBezTo>
                <a:cubicBezTo>
                  <a:pt x="4950201" y="1100639"/>
                  <a:pt x="4959026" y="1090613"/>
                  <a:pt x="4976675" y="1090613"/>
                </a:cubicBezTo>
                <a:close/>
                <a:moveTo>
                  <a:pt x="4894023" y="1090613"/>
                </a:moveTo>
                <a:cubicBezTo>
                  <a:pt x="4912860" y="1090613"/>
                  <a:pt x="4935464" y="1100639"/>
                  <a:pt x="4942999" y="1113172"/>
                </a:cubicBezTo>
                <a:cubicBezTo>
                  <a:pt x="4951789" y="1126959"/>
                  <a:pt x="4942999" y="1138238"/>
                  <a:pt x="4924162" y="1138238"/>
                </a:cubicBezTo>
                <a:cubicBezTo>
                  <a:pt x="4905325" y="1138238"/>
                  <a:pt x="4883977" y="1126959"/>
                  <a:pt x="4875186" y="1113172"/>
                </a:cubicBezTo>
                <a:cubicBezTo>
                  <a:pt x="4867651" y="1100639"/>
                  <a:pt x="4876442" y="1090613"/>
                  <a:pt x="4894023" y="1090613"/>
                </a:cubicBezTo>
                <a:close/>
                <a:moveTo>
                  <a:pt x="4811367" y="1090613"/>
                </a:moveTo>
                <a:cubicBezTo>
                  <a:pt x="4830129" y="1090613"/>
                  <a:pt x="4852642" y="1100639"/>
                  <a:pt x="4860147" y="1113172"/>
                </a:cubicBezTo>
                <a:cubicBezTo>
                  <a:pt x="4867651" y="1126959"/>
                  <a:pt x="4860147" y="1138238"/>
                  <a:pt x="4840135" y="1138238"/>
                </a:cubicBezTo>
                <a:cubicBezTo>
                  <a:pt x="4821373" y="1138238"/>
                  <a:pt x="4800110" y="1126959"/>
                  <a:pt x="4792606" y="1113172"/>
                </a:cubicBezTo>
                <a:cubicBezTo>
                  <a:pt x="4785101" y="1100639"/>
                  <a:pt x="4792606" y="1090613"/>
                  <a:pt x="4811367" y="1090613"/>
                </a:cubicBezTo>
                <a:close/>
                <a:moveTo>
                  <a:pt x="4728591" y="1090613"/>
                </a:moveTo>
                <a:cubicBezTo>
                  <a:pt x="4747428" y="1090613"/>
                  <a:pt x="4768776" y="1100639"/>
                  <a:pt x="4777566" y="1113172"/>
                </a:cubicBezTo>
                <a:cubicBezTo>
                  <a:pt x="4785101" y="1126959"/>
                  <a:pt x="4776311" y="1138238"/>
                  <a:pt x="4756218" y="1138238"/>
                </a:cubicBezTo>
                <a:cubicBezTo>
                  <a:pt x="4737381" y="1138238"/>
                  <a:pt x="4716033" y="1126959"/>
                  <a:pt x="4708498" y="1113172"/>
                </a:cubicBezTo>
                <a:cubicBezTo>
                  <a:pt x="4700963" y="1100639"/>
                  <a:pt x="4709754" y="1090613"/>
                  <a:pt x="4728591" y="1090613"/>
                </a:cubicBezTo>
                <a:close/>
                <a:moveTo>
                  <a:pt x="4644872" y="1090613"/>
                </a:moveTo>
                <a:cubicBezTo>
                  <a:pt x="4663995" y="1090613"/>
                  <a:pt x="4685666" y="1100639"/>
                  <a:pt x="4693315" y="1113172"/>
                </a:cubicBezTo>
                <a:cubicBezTo>
                  <a:pt x="4700964" y="1126959"/>
                  <a:pt x="4692041" y="1138238"/>
                  <a:pt x="4672918" y="1138238"/>
                </a:cubicBezTo>
                <a:cubicBezTo>
                  <a:pt x="4653796" y="1138238"/>
                  <a:pt x="4632124" y="1126959"/>
                  <a:pt x="4624475" y="1113172"/>
                </a:cubicBezTo>
                <a:cubicBezTo>
                  <a:pt x="4616826" y="1100639"/>
                  <a:pt x="4625750" y="1090613"/>
                  <a:pt x="4644872" y="1090613"/>
                </a:cubicBezTo>
                <a:close/>
                <a:moveTo>
                  <a:pt x="4561679" y="1090613"/>
                </a:moveTo>
                <a:cubicBezTo>
                  <a:pt x="4580363" y="1090613"/>
                  <a:pt x="4601538" y="1100639"/>
                  <a:pt x="4609011" y="1113172"/>
                </a:cubicBezTo>
                <a:cubicBezTo>
                  <a:pt x="4615239" y="1126959"/>
                  <a:pt x="4606520" y="1138238"/>
                  <a:pt x="4587836" y="1138238"/>
                </a:cubicBezTo>
                <a:cubicBezTo>
                  <a:pt x="4569153" y="1138238"/>
                  <a:pt x="4547978" y="1126959"/>
                  <a:pt x="4540504" y="1113172"/>
                </a:cubicBezTo>
                <a:cubicBezTo>
                  <a:pt x="4534276" y="1100639"/>
                  <a:pt x="4542995" y="1090613"/>
                  <a:pt x="4561679" y="1090613"/>
                </a:cubicBezTo>
                <a:close/>
                <a:moveTo>
                  <a:pt x="3233841" y="1090613"/>
                </a:moveTo>
                <a:cubicBezTo>
                  <a:pt x="3252726" y="1090613"/>
                  <a:pt x="3270353" y="1100639"/>
                  <a:pt x="3272871" y="1113172"/>
                </a:cubicBezTo>
                <a:cubicBezTo>
                  <a:pt x="3275389" y="1126959"/>
                  <a:pt x="3261540" y="1138238"/>
                  <a:pt x="3242654" y="1138238"/>
                </a:cubicBezTo>
                <a:cubicBezTo>
                  <a:pt x="3223768" y="1138238"/>
                  <a:pt x="3206141" y="1126959"/>
                  <a:pt x="3203623" y="1113172"/>
                </a:cubicBezTo>
                <a:cubicBezTo>
                  <a:pt x="3202364" y="1100639"/>
                  <a:pt x="3214955" y="1090613"/>
                  <a:pt x="3233841" y="1090613"/>
                </a:cubicBezTo>
                <a:close/>
                <a:moveTo>
                  <a:pt x="3068262" y="1090613"/>
                </a:moveTo>
                <a:cubicBezTo>
                  <a:pt x="3087061" y="1090613"/>
                  <a:pt x="3103354" y="1100639"/>
                  <a:pt x="3105861" y="1113172"/>
                </a:cubicBezTo>
                <a:cubicBezTo>
                  <a:pt x="3107114" y="1126959"/>
                  <a:pt x="3093328" y="1138238"/>
                  <a:pt x="3074528" y="1138238"/>
                </a:cubicBezTo>
                <a:cubicBezTo>
                  <a:pt x="3055729" y="1138238"/>
                  <a:pt x="3039436" y="1126959"/>
                  <a:pt x="3038183" y="1113172"/>
                </a:cubicBezTo>
                <a:cubicBezTo>
                  <a:pt x="3035676" y="1100639"/>
                  <a:pt x="3049463" y="1090613"/>
                  <a:pt x="3068262" y="1090613"/>
                </a:cubicBezTo>
                <a:close/>
                <a:moveTo>
                  <a:pt x="2984125" y="1090613"/>
                </a:moveTo>
                <a:cubicBezTo>
                  <a:pt x="3002924" y="1090613"/>
                  <a:pt x="3019217" y="1100639"/>
                  <a:pt x="3020471" y="1113172"/>
                </a:cubicBezTo>
                <a:cubicBezTo>
                  <a:pt x="3022977" y="1126959"/>
                  <a:pt x="3007938" y="1138238"/>
                  <a:pt x="2989138" y="1138238"/>
                </a:cubicBezTo>
                <a:cubicBezTo>
                  <a:pt x="2970339" y="1138238"/>
                  <a:pt x="2954046" y="1126959"/>
                  <a:pt x="2952793" y="1113172"/>
                </a:cubicBezTo>
                <a:cubicBezTo>
                  <a:pt x="2951539" y="1100639"/>
                  <a:pt x="2965326" y="1090613"/>
                  <a:pt x="2984125" y="1090613"/>
                </a:cubicBezTo>
                <a:close/>
                <a:moveTo>
                  <a:pt x="2901420" y="1090613"/>
                </a:moveTo>
                <a:cubicBezTo>
                  <a:pt x="2920129" y="1090613"/>
                  <a:pt x="2936345" y="1100639"/>
                  <a:pt x="2937592" y="1113172"/>
                </a:cubicBezTo>
                <a:cubicBezTo>
                  <a:pt x="2938839" y="1126959"/>
                  <a:pt x="2923871" y="1138238"/>
                  <a:pt x="2905162" y="1138238"/>
                </a:cubicBezTo>
                <a:cubicBezTo>
                  <a:pt x="2886452" y="1138238"/>
                  <a:pt x="2870237" y="1126959"/>
                  <a:pt x="2870237" y="1113172"/>
                </a:cubicBezTo>
                <a:cubicBezTo>
                  <a:pt x="2868989" y="1100639"/>
                  <a:pt x="2882710" y="1090613"/>
                  <a:pt x="2901420" y="1090613"/>
                </a:cubicBezTo>
                <a:close/>
                <a:moveTo>
                  <a:pt x="2818529" y="1090613"/>
                </a:moveTo>
                <a:cubicBezTo>
                  <a:pt x="2837239" y="1090613"/>
                  <a:pt x="2852207" y="1100639"/>
                  <a:pt x="2853454" y="1113172"/>
                </a:cubicBezTo>
                <a:cubicBezTo>
                  <a:pt x="2854701" y="1126959"/>
                  <a:pt x="2840981" y="1138238"/>
                  <a:pt x="2821024" y="1138238"/>
                </a:cubicBezTo>
                <a:cubicBezTo>
                  <a:pt x="2802314" y="1138238"/>
                  <a:pt x="2787346" y="1126959"/>
                  <a:pt x="2786099" y="1113172"/>
                </a:cubicBezTo>
                <a:cubicBezTo>
                  <a:pt x="2784851" y="1100639"/>
                  <a:pt x="2799819" y="1090613"/>
                  <a:pt x="2818529" y="1090613"/>
                </a:cubicBezTo>
                <a:close/>
                <a:moveTo>
                  <a:pt x="2735812" y="1090613"/>
                </a:moveTo>
                <a:cubicBezTo>
                  <a:pt x="2754429" y="1090613"/>
                  <a:pt x="2769323" y="1100639"/>
                  <a:pt x="2770564" y="1113172"/>
                </a:cubicBezTo>
                <a:cubicBezTo>
                  <a:pt x="2770564" y="1126959"/>
                  <a:pt x="2756912" y="1138238"/>
                  <a:pt x="2738294" y="1138238"/>
                </a:cubicBezTo>
                <a:cubicBezTo>
                  <a:pt x="2718436" y="1138238"/>
                  <a:pt x="2703542" y="1126959"/>
                  <a:pt x="2703542" y="1113172"/>
                </a:cubicBezTo>
                <a:cubicBezTo>
                  <a:pt x="2702301" y="1100639"/>
                  <a:pt x="2717195" y="1090613"/>
                  <a:pt x="2735812" y="1090613"/>
                </a:cubicBezTo>
                <a:close/>
                <a:moveTo>
                  <a:pt x="2653262" y="1090613"/>
                </a:moveTo>
                <a:cubicBezTo>
                  <a:pt x="2671879" y="1090613"/>
                  <a:pt x="2686773" y="1100639"/>
                  <a:pt x="2686773" y="1113172"/>
                </a:cubicBezTo>
                <a:cubicBezTo>
                  <a:pt x="2688014" y="1126959"/>
                  <a:pt x="2673121" y="1138238"/>
                  <a:pt x="2654503" y="1138238"/>
                </a:cubicBezTo>
                <a:cubicBezTo>
                  <a:pt x="2635886" y="1138238"/>
                  <a:pt x="2619751" y="1126959"/>
                  <a:pt x="2619751" y="1113172"/>
                </a:cubicBezTo>
                <a:cubicBezTo>
                  <a:pt x="2619751" y="1100639"/>
                  <a:pt x="2634645" y="1090613"/>
                  <a:pt x="2653262" y="1090613"/>
                </a:cubicBezTo>
                <a:close/>
                <a:moveTo>
                  <a:pt x="2570366" y="1090613"/>
                </a:moveTo>
                <a:cubicBezTo>
                  <a:pt x="2588984" y="1090613"/>
                  <a:pt x="2603877" y="1100639"/>
                  <a:pt x="2603877" y="1113172"/>
                </a:cubicBezTo>
                <a:cubicBezTo>
                  <a:pt x="2603877" y="1126959"/>
                  <a:pt x="2588984" y="1138238"/>
                  <a:pt x="2570366" y="1138238"/>
                </a:cubicBezTo>
                <a:cubicBezTo>
                  <a:pt x="2551749" y="1138238"/>
                  <a:pt x="2535614" y="1126959"/>
                  <a:pt x="2536855" y="1113172"/>
                </a:cubicBezTo>
                <a:cubicBezTo>
                  <a:pt x="2536855" y="1100639"/>
                  <a:pt x="2551749" y="1090613"/>
                  <a:pt x="2570366" y="1090613"/>
                </a:cubicBezTo>
                <a:close/>
                <a:moveTo>
                  <a:pt x="1656273" y="1090613"/>
                </a:moveTo>
                <a:cubicBezTo>
                  <a:pt x="1675243" y="1090613"/>
                  <a:pt x="1687889" y="1100639"/>
                  <a:pt x="1685360" y="1113172"/>
                </a:cubicBezTo>
                <a:cubicBezTo>
                  <a:pt x="1681566" y="1126959"/>
                  <a:pt x="1663861" y="1138238"/>
                  <a:pt x="1644892" y="1138238"/>
                </a:cubicBezTo>
                <a:cubicBezTo>
                  <a:pt x="1625922" y="1138238"/>
                  <a:pt x="1613276" y="1126959"/>
                  <a:pt x="1615805" y="1113172"/>
                </a:cubicBezTo>
                <a:cubicBezTo>
                  <a:pt x="1619599" y="1100639"/>
                  <a:pt x="1637304" y="1090613"/>
                  <a:pt x="1656273" y="1090613"/>
                </a:cubicBezTo>
                <a:close/>
                <a:moveTo>
                  <a:pt x="1573588" y="1090613"/>
                </a:moveTo>
                <a:cubicBezTo>
                  <a:pt x="1592638" y="1090613"/>
                  <a:pt x="1605338" y="1100639"/>
                  <a:pt x="1601528" y="1113172"/>
                </a:cubicBezTo>
                <a:cubicBezTo>
                  <a:pt x="1597718" y="1126959"/>
                  <a:pt x="1579938" y="1138238"/>
                  <a:pt x="1560888" y="1138238"/>
                </a:cubicBezTo>
                <a:cubicBezTo>
                  <a:pt x="1541838" y="1138238"/>
                  <a:pt x="1529138" y="1126959"/>
                  <a:pt x="1532948" y="1113172"/>
                </a:cubicBezTo>
                <a:cubicBezTo>
                  <a:pt x="1536758" y="1100639"/>
                  <a:pt x="1554538" y="1090613"/>
                  <a:pt x="1573588" y="1090613"/>
                </a:cubicBezTo>
                <a:close/>
                <a:moveTo>
                  <a:pt x="1489971" y="1090613"/>
                </a:moveTo>
                <a:cubicBezTo>
                  <a:pt x="1508709" y="1090613"/>
                  <a:pt x="1521201" y="1100639"/>
                  <a:pt x="1517453" y="1113172"/>
                </a:cubicBezTo>
                <a:cubicBezTo>
                  <a:pt x="1513706" y="1126959"/>
                  <a:pt x="1494968" y="1138238"/>
                  <a:pt x="1476230" y="1138238"/>
                </a:cubicBezTo>
                <a:cubicBezTo>
                  <a:pt x="1457493" y="1138238"/>
                  <a:pt x="1445001" y="1126959"/>
                  <a:pt x="1448748" y="1113172"/>
                </a:cubicBezTo>
                <a:cubicBezTo>
                  <a:pt x="1452496" y="1100639"/>
                  <a:pt x="1471234" y="1090613"/>
                  <a:pt x="1489971" y="1090613"/>
                </a:cubicBezTo>
                <a:close/>
                <a:moveTo>
                  <a:pt x="1407083" y="1090613"/>
                </a:moveTo>
                <a:cubicBezTo>
                  <a:pt x="1425820" y="1090613"/>
                  <a:pt x="1437063" y="1100639"/>
                  <a:pt x="1433315" y="1113172"/>
                </a:cubicBezTo>
                <a:cubicBezTo>
                  <a:pt x="1429568" y="1126959"/>
                  <a:pt x="1410830" y="1138238"/>
                  <a:pt x="1392092" y="1138238"/>
                </a:cubicBezTo>
                <a:cubicBezTo>
                  <a:pt x="1373355" y="1138238"/>
                  <a:pt x="1360863" y="1126959"/>
                  <a:pt x="1365860" y="1113172"/>
                </a:cubicBezTo>
                <a:cubicBezTo>
                  <a:pt x="1369607" y="1100639"/>
                  <a:pt x="1388345" y="1090613"/>
                  <a:pt x="1407083" y="1090613"/>
                </a:cubicBezTo>
                <a:close/>
                <a:moveTo>
                  <a:pt x="1324533" y="1090613"/>
                </a:moveTo>
                <a:cubicBezTo>
                  <a:pt x="1343270" y="1090613"/>
                  <a:pt x="1354513" y="1100639"/>
                  <a:pt x="1350765" y="1113172"/>
                </a:cubicBezTo>
                <a:cubicBezTo>
                  <a:pt x="1345769" y="1126959"/>
                  <a:pt x="1327031" y="1138238"/>
                  <a:pt x="1308293" y="1138238"/>
                </a:cubicBezTo>
                <a:cubicBezTo>
                  <a:pt x="1289555" y="1138238"/>
                  <a:pt x="1278313" y="1126959"/>
                  <a:pt x="1282060" y="1113172"/>
                </a:cubicBezTo>
                <a:cubicBezTo>
                  <a:pt x="1287057" y="1100639"/>
                  <a:pt x="1305795" y="1090613"/>
                  <a:pt x="1324533" y="1090613"/>
                </a:cubicBezTo>
                <a:close/>
                <a:moveTo>
                  <a:pt x="1241852" y="1090613"/>
                </a:moveTo>
                <a:cubicBezTo>
                  <a:pt x="1260672" y="1090613"/>
                  <a:pt x="1271964" y="1100639"/>
                  <a:pt x="1266945" y="1113172"/>
                </a:cubicBezTo>
                <a:cubicBezTo>
                  <a:pt x="1261927" y="1126959"/>
                  <a:pt x="1243107" y="1138238"/>
                  <a:pt x="1224287" y="1138238"/>
                </a:cubicBezTo>
                <a:cubicBezTo>
                  <a:pt x="1205468" y="1138238"/>
                  <a:pt x="1194176" y="1126959"/>
                  <a:pt x="1199194" y="1113172"/>
                </a:cubicBezTo>
                <a:cubicBezTo>
                  <a:pt x="1204213" y="1100639"/>
                  <a:pt x="1223033" y="1090613"/>
                  <a:pt x="1241852" y="1090613"/>
                </a:cubicBezTo>
                <a:close/>
                <a:moveTo>
                  <a:pt x="1159175" y="1090613"/>
                </a:moveTo>
                <a:cubicBezTo>
                  <a:pt x="1178074" y="1090613"/>
                  <a:pt x="1189413" y="1100639"/>
                  <a:pt x="1184373" y="1113172"/>
                </a:cubicBezTo>
                <a:cubicBezTo>
                  <a:pt x="1179334" y="1126959"/>
                  <a:pt x="1159175" y="1138238"/>
                  <a:pt x="1140276" y="1138238"/>
                </a:cubicBezTo>
                <a:cubicBezTo>
                  <a:pt x="1121377" y="1138238"/>
                  <a:pt x="1110038" y="1126959"/>
                  <a:pt x="1115078" y="1113172"/>
                </a:cubicBezTo>
                <a:cubicBezTo>
                  <a:pt x="1120117" y="1100639"/>
                  <a:pt x="1140276" y="1090613"/>
                  <a:pt x="1159175" y="1090613"/>
                </a:cubicBezTo>
                <a:close/>
                <a:moveTo>
                  <a:pt x="1076298" y="1090613"/>
                </a:moveTo>
                <a:cubicBezTo>
                  <a:pt x="1095197" y="1090613"/>
                  <a:pt x="1105276" y="1100639"/>
                  <a:pt x="1100236" y="1113172"/>
                </a:cubicBezTo>
                <a:cubicBezTo>
                  <a:pt x="1095197" y="1126959"/>
                  <a:pt x="1075038" y="1138238"/>
                  <a:pt x="1056139" y="1138238"/>
                </a:cubicBezTo>
                <a:cubicBezTo>
                  <a:pt x="1037240" y="1138238"/>
                  <a:pt x="1025901" y="1126959"/>
                  <a:pt x="1032200" y="1113172"/>
                </a:cubicBezTo>
                <a:cubicBezTo>
                  <a:pt x="1037240" y="1100639"/>
                  <a:pt x="1057399" y="1090613"/>
                  <a:pt x="1076298" y="1090613"/>
                </a:cubicBezTo>
                <a:close/>
                <a:moveTo>
                  <a:pt x="4858992" y="1035051"/>
                </a:moveTo>
                <a:cubicBezTo>
                  <a:pt x="4877754" y="1035051"/>
                  <a:pt x="4899016" y="1044929"/>
                  <a:pt x="4906521" y="1057276"/>
                </a:cubicBezTo>
                <a:cubicBezTo>
                  <a:pt x="4915276" y="1069623"/>
                  <a:pt x="4906521" y="1079501"/>
                  <a:pt x="4887760" y="1079501"/>
                </a:cubicBezTo>
                <a:cubicBezTo>
                  <a:pt x="4868998" y="1079501"/>
                  <a:pt x="4847735" y="1069623"/>
                  <a:pt x="4840231" y="1057276"/>
                </a:cubicBezTo>
                <a:cubicBezTo>
                  <a:pt x="4832726" y="1044929"/>
                  <a:pt x="4840231" y="1035051"/>
                  <a:pt x="4858992" y="1035051"/>
                </a:cubicBezTo>
                <a:close/>
                <a:moveTo>
                  <a:pt x="4695029" y="1035051"/>
                </a:moveTo>
                <a:cubicBezTo>
                  <a:pt x="4713713" y="1035051"/>
                  <a:pt x="4733642" y="1044929"/>
                  <a:pt x="4741116" y="1057276"/>
                </a:cubicBezTo>
                <a:cubicBezTo>
                  <a:pt x="4748589" y="1069623"/>
                  <a:pt x="4739870" y="1079501"/>
                  <a:pt x="4721186" y="1079501"/>
                </a:cubicBezTo>
                <a:cubicBezTo>
                  <a:pt x="4703748" y="1079501"/>
                  <a:pt x="4682573" y="1069623"/>
                  <a:pt x="4675100" y="1057276"/>
                </a:cubicBezTo>
                <a:cubicBezTo>
                  <a:pt x="4667626" y="1044929"/>
                  <a:pt x="4676345" y="1035051"/>
                  <a:pt x="4695029" y="1035051"/>
                </a:cubicBezTo>
                <a:close/>
                <a:moveTo>
                  <a:pt x="3060509" y="1035050"/>
                </a:moveTo>
                <a:cubicBezTo>
                  <a:pt x="3079219" y="1035050"/>
                  <a:pt x="3095434" y="1044928"/>
                  <a:pt x="3096682" y="1057275"/>
                </a:cubicBezTo>
                <a:cubicBezTo>
                  <a:pt x="3099176" y="1069622"/>
                  <a:pt x="3085456" y="1079500"/>
                  <a:pt x="3066746" y="1079500"/>
                </a:cubicBezTo>
                <a:cubicBezTo>
                  <a:pt x="3048036" y="1079500"/>
                  <a:pt x="3031821" y="1069622"/>
                  <a:pt x="3030574" y="1057275"/>
                </a:cubicBezTo>
                <a:cubicBezTo>
                  <a:pt x="3029326" y="1044928"/>
                  <a:pt x="3041799" y="1035050"/>
                  <a:pt x="3060509" y="1035050"/>
                </a:cubicBezTo>
                <a:close/>
                <a:moveTo>
                  <a:pt x="2978357" y="1035050"/>
                </a:moveTo>
                <a:cubicBezTo>
                  <a:pt x="2997492" y="1035050"/>
                  <a:pt x="3014076" y="1044928"/>
                  <a:pt x="3015352" y="1057275"/>
                </a:cubicBezTo>
                <a:cubicBezTo>
                  <a:pt x="3016627" y="1069622"/>
                  <a:pt x="3002595" y="1079500"/>
                  <a:pt x="2983460" y="1079500"/>
                </a:cubicBezTo>
                <a:cubicBezTo>
                  <a:pt x="2964324" y="1079500"/>
                  <a:pt x="2947741" y="1069622"/>
                  <a:pt x="2946465" y="1057275"/>
                </a:cubicBezTo>
                <a:cubicBezTo>
                  <a:pt x="2945189" y="1044928"/>
                  <a:pt x="2959222" y="1035050"/>
                  <a:pt x="2978357" y="1035050"/>
                </a:cubicBezTo>
                <a:close/>
                <a:moveTo>
                  <a:pt x="2896496" y="1035050"/>
                </a:moveTo>
                <a:cubicBezTo>
                  <a:pt x="2915113" y="1035050"/>
                  <a:pt x="2930007" y="1044928"/>
                  <a:pt x="2931248" y="1057275"/>
                </a:cubicBezTo>
                <a:cubicBezTo>
                  <a:pt x="2932489" y="1069622"/>
                  <a:pt x="2918837" y="1079500"/>
                  <a:pt x="2900219" y="1079500"/>
                </a:cubicBezTo>
                <a:cubicBezTo>
                  <a:pt x="2881602" y="1079500"/>
                  <a:pt x="2866709" y="1069622"/>
                  <a:pt x="2865467" y="1057275"/>
                </a:cubicBezTo>
                <a:cubicBezTo>
                  <a:pt x="2864226" y="1044928"/>
                  <a:pt x="2877879" y="1035050"/>
                  <a:pt x="2896496" y="1035050"/>
                </a:cubicBezTo>
                <a:close/>
                <a:moveTo>
                  <a:pt x="2814696" y="1035050"/>
                </a:moveTo>
                <a:cubicBezTo>
                  <a:pt x="2833746" y="1035050"/>
                  <a:pt x="2848986" y="1044928"/>
                  <a:pt x="2850256" y="1057275"/>
                </a:cubicBezTo>
                <a:cubicBezTo>
                  <a:pt x="2851526" y="1069622"/>
                  <a:pt x="2836286" y="1079500"/>
                  <a:pt x="2817236" y="1079500"/>
                </a:cubicBezTo>
                <a:cubicBezTo>
                  <a:pt x="2799456" y="1079500"/>
                  <a:pt x="2782946" y="1069622"/>
                  <a:pt x="2781676" y="1057275"/>
                </a:cubicBezTo>
                <a:cubicBezTo>
                  <a:pt x="2781676" y="1044928"/>
                  <a:pt x="2795646" y="1035050"/>
                  <a:pt x="2814696" y="1035050"/>
                </a:cubicBezTo>
                <a:close/>
                <a:moveTo>
                  <a:pt x="2733582" y="1035050"/>
                </a:moveTo>
                <a:cubicBezTo>
                  <a:pt x="2752544" y="1035050"/>
                  <a:pt x="2767713" y="1044928"/>
                  <a:pt x="2767713" y="1057275"/>
                </a:cubicBezTo>
                <a:cubicBezTo>
                  <a:pt x="2768977" y="1069622"/>
                  <a:pt x="2753808" y="1079500"/>
                  <a:pt x="2736110" y="1079500"/>
                </a:cubicBezTo>
                <a:cubicBezTo>
                  <a:pt x="2717148" y="1079500"/>
                  <a:pt x="2700714" y="1069622"/>
                  <a:pt x="2700714" y="1057275"/>
                </a:cubicBezTo>
                <a:cubicBezTo>
                  <a:pt x="2700714" y="1044928"/>
                  <a:pt x="2714620" y="1035050"/>
                  <a:pt x="2733582" y="1035050"/>
                </a:cubicBezTo>
                <a:close/>
                <a:moveTo>
                  <a:pt x="2652296" y="1035050"/>
                </a:moveTo>
                <a:cubicBezTo>
                  <a:pt x="2671258" y="1035050"/>
                  <a:pt x="2686427" y="1044928"/>
                  <a:pt x="2686427" y="1057275"/>
                </a:cubicBezTo>
                <a:cubicBezTo>
                  <a:pt x="2686427" y="1069622"/>
                  <a:pt x="2671258" y="1079500"/>
                  <a:pt x="2653560" y="1079500"/>
                </a:cubicBezTo>
                <a:cubicBezTo>
                  <a:pt x="2634598" y="1079500"/>
                  <a:pt x="2619428" y="1069622"/>
                  <a:pt x="2619428" y="1057275"/>
                </a:cubicBezTo>
                <a:cubicBezTo>
                  <a:pt x="2618164" y="1044928"/>
                  <a:pt x="2633334" y="1035050"/>
                  <a:pt x="2652296" y="1035050"/>
                </a:cubicBezTo>
                <a:close/>
                <a:moveTo>
                  <a:pt x="1670560" y="1035050"/>
                </a:moveTo>
                <a:cubicBezTo>
                  <a:pt x="1689530" y="1035050"/>
                  <a:pt x="1702176" y="1044928"/>
                  <a:pt x="1698382" y="1057275"/>
                </a:cubicBezTo>
                <a:cubicBezTo>
                  <a:pt x="1695853" y="1069622"/>
                  <a:pt x="1678148" y="1079500"/>
                  <a:pt x="1659179" y="1079500"/>
                </a:cubicBezTo>
                <a:cubicBezTo>
                  <a:pt x="1640209" y="1079500"/>
                  <a:pt x="1627563" y="1069622"/>
                  <a:pt x="1631357" y="1057275"/>
                </a:cubicBezTo>
                <a:cubicBezTo>
                  <a:pt x="1635151" y="1044928"/>
                  <a:pt x="1652855" y="1035050"/>
                  <a:pt x="1670560" y="1035050"/>
                </a:cubicBezTo>
                <a:close/>
                <a:moveTo>
                  <a:pt x="1588010" y="1035050"/>
                </a:moveTo>
                <a:cubicBezTo>
                  <a:pt x="1606980" y="1035050"/>
                  <a:pt x="1619626" y="1044928"/>
                  <a:pt x="1615832" y="1057275"/>
                </a:cubicBezTo>
                <a:cubicBezTo>
                  <a:pt x="1612038" y="1069622"/>
                  <a:pt x="1594333" y="1079500"/>
                  <a:pt x="1575364" y="1079500"/>
                </a:cubicBezTo>
                <a:cubicBezTo>
                  <a:pt x="1556395" y="1079500"/>
                  <a:pt x="1545013" y="1069622"/>
                  <a:pt x="1548807" y="1057275"/>
                </a:cubicBezTo>
                <a:cubicBezTo>
                  <a:pt x="1551336" y="1044928"/>
                  <a:pt x="1570305" y="1035050"/>
                  <a:pt x="1588010" y="1035050"/>
                </a:cubicBezTo>
                <a:close/>
                <a:moveTo>
                  <a:pt x="1506725" y="1035050"/>
                </a:moveTo>
                <a:cubicBezTo>
                  <a:pt x="1525694" y="1035050"/>
                  <a:pt x="1537076" y="1044928"/>
                  <a:pt x="1534547" y="1057275"/>
                </a:cubicBezTo>
                <a:cubicBezTo>
                  <a:pt x="1530753" y="1069622"/>
                  <a:pt x="1511783" y="1079500"/>
                  <a:pt x="1492814" y="1079500"/>
                </a:cubicBezTo>
                <a:cubicBezTo>
                  <a:pt x="1475109" y="1079500"/>
                  <a:pt x="1462463" y="1069622"/>
                  <a:pt x="1466257" y="1057275"/>
                </a:cubicBezTo>
                <a:cubicBezTo>
                  <a:pt x="1470051" y="1044928"/>
                  <a:pt x="1489020" y="1035050"/>
                  <a:pt x="1506725" y="1035050"/>
                </a:cubicBezTo>
                <a:close/>
                <a:moveTo>
                  <a:pt x="1424681" y="1035050"/>
                </a:moveTo>
                <a:cubicBezTo>
                  <a:pt x="1443334" y="1035050"/>
                  <a:pt x="1454526" y="1044928"/>
                  <a:pt x="1450795" y="1057275"/>
                </a:cubicBezTo>
                <a:cubicBezTo>
                  <a:pt x="1447065" y="1069622"/>
                  <a:pt x="1428411" y="1079500"/>
                  <a:pt x="1411002" y="1079500"/>
                </a:cubicBezTo>
                <a:cubicBezTo>
                  <a:pt x="1392348" y="1079500"/>
                  <a:pt x="1379913" y="1069622"/>
                  <a:pt x="1384887" y="1057275"/>
                </a:cubicBezTo>
                <a:cubicBezTo>
                  <a:pt x="1388618" y="1044928"/>
                  <a:pt x="1406027" y="1035050"/>
                  <a:pt x="1424681" y="1035050"/>
                </a:cubicBezTo>
                <a:close/>
                <a:moveTo>
                  <a:pt x="1343719" y="1035050"/>
                </a:moveTo>
                <a:cubicBezTo>
                  <a:pt x="1362372" y="1035050"/>
                  <a:pt x="1373564" y="1044928"/>
                  <a:pt x="1369833" y="1057275"/>
                </a:cubicBezTo>
                <a:cubicBezTo>
                  <a:pt x="1364859" y="1069622"/>
                  <a:pt x="1346206" y="1079500"/>
                  <a:pt x="1328796" y="1079500"/>
                </a:cubicBezTo>
                <a:cubicBezTo>
                  <a:pt x="1310143" y="1079500"/>
                  <a:pt x="1298951" y="1069622"/>
                  <a:pt x="1302682" y="1057275"/>
                </a:cubicBezTo>
                <a:cubicBezTo>
                  <a:pt x="1307656" y="1044928"/>
                  <a:pt x="1325065" y="1035050"/>
                  <a:pt x="1343719" y="1035050"/>
                </a:cubicBezTo>
                <a:close/>
                <a:moveTo>
                  <a:pt x="1261996" y="1035050"/>
                </a:moveTo>
                <a:cubicBezTo>
                  <a:pt x="1281124" y="1035050"/>
                  <a:pt x="1292601" y="1044928"/>
                  <a:pt x="1287500" y="1057275"/>
                </a:cubicBezTo>
                <a:cubicBezTo>
                  <a:pt x="1283674" y="1069622"/>
                  <a:pt x="1264546" y="1079500"/>
                  <a:pt x="1245418" y="1079500"/>
                </a:cubicBezTo>
                <a:cubicBezTo>
                  <a:pt x="1226290" y="1079500"/>
                  <a:pt x="1214813" y="1069622"/>
                  <a:pt x="1219914" y="1057275"/>
                </a:cubicBezTo>
                <a:cubicBezTo>
                  <a:pt x="1223739" y="1044928"/>
                  <a:pt x="1242868" y="1035050"/>
                  <a:pt x="1261996" y="1035050"/>
                </a:cubicBezTo>
                <a:close/>
                <a:moveTo>
                  <a:pt x="1179939" y="1035050"/>
                </a:moveTo>
                <a:cubicBezTo>
                  <a:pt x="1198759" y="1035050"/>
                  <a:pt x="1210051" y="1044928"/>
                  <a:pt x="1205032" y="1057275"/>
                </a:cubicBezTo>
                <a:cubicBezTo>
                  <a:pt x="1200014" y="1069622"/>
                  <a:pt x="1181194" y="1079500"/>
                  <a:pt x="1162374" y="1079500"/>
                </a:cubicBezTo>
                <a:cubicBezTo>
                  <a:pt x="1143555" y="1079500"/>
                  <a:pt x="1132263" y="1069622"/>
                  <a:pt x="1137281" y="1057275"/>
                </a:cubicBezTo>
                <a:cubicBezTo>
                  <a:pt x="1142300" y="1044928"/>
                  <a:pt x="1161120" y="1035050"/>
                  <a:pt x="1179939" y="1035050"/>
                </a:cubicBezTo>
                <a:close/>
                <a:moveTo>
                  <a:pt x="1098770" y="1035050"/>
                </a:moveTo>
                <a:cubicBezTo>
                  <a:pt x="1117507" y="1035050"/>
                  <a:pt x="1127501" y="1044928"/>
                  <a:pt x="1122504" y="1057275"/>
                </a:cubicBezTo>
                <a:cubicBezTo>
                  <a:pt x="1117507" y="1069622"/>
                  <a:pt x="1098770" y="1079500"/>
                  <a:pt x="1080032" y="1079500"/>
                </a:cubicBezTo>
                <a:cubicBezTo>
                  <a:pt x="1061294" y="1079500"/>
                  <a:pt x="1051301" y="1069622"/>
                  <a:pt x="1056298" y="1057275"/>
                </a:cubicBezTo>
                <a:cubicBezTo>
                  <a:pt x="1061294" y="1044928"/>
                  <a:pt x="1080032" y="1035050"/>
                  <a:pt x="1098770" y="1035050"/>
                </a:cubicBezTo>
                <a:close/>
                <a:moveTo>
                  <a:pt x="1016094" y="1035050"/>
                </a:moveTo>
                <a:cubicBezTo>
                  <a:pt x="1034914" y="1035050"/>
                  <a:pt x="1044951" y="1044928"/>
                  <a:pt x="1039932" y="1057275"/>
                </a:cubicBezTo>
                <a:cubicBezTo>
                  <a:pt x="1034914" y="1069622"/>
                  <a:pt x="1014839" y="1079500"/>
                  <a:pt x="996020" y="1079500"/>
                </a:cubicBezTo>
                <a:cubicBezTo>
                  <a:pt x="977200" y="1079500"/>
                  <a:pt x="967163" y="1069622"/>
                  <a:pt x="972181" y="1057275"/>
                </a:cubicBezTo>
                <a:cubicBezTo>
                  <a:pt x="978455" y="1044928"/>
                  <a:pt x="997274" y="1035050"/>
                  <a:pt x="1016094" y="1035050"/>
                </a:cubicBezTo>
                <a:close/>
                <a:moveTo>
                  <a:pt x="4904921" y="979488"/>
                </a:moveTo>
                <a:cubicBezTo>
                  <a:pt x="4922359" y="979488"/>
                  <a:pt x="4943534" y="989366"/>
                  <a:pt x="4952253" y="1001713"/>
                </a:cubicBezTo>
                <a:cubicBezTo>
                  <a:pt x="4959726" y="1014060"/>
                  <a:pt x="4952253" y="1023938"/>
                  <a:pt x="4933569" y="1023938"/>
                </a:cubicBezTo>
                <a:cubicBezTo>
                  <a:pt x="4914885" y="1023938"/>
                  <a:pt x="4893710" y="1014060"/>
                  <a:pt x="4886237" y="1001713"/>
                </a:cubicBezTo>
                <a:cubicBezTo>
                  <a:pt x="4878763" y="989366"/>
                  <a:pt x="4886237" y="979488"/>
                  <a:pt x="4904921" y="979488"/>
                </a:cubicBezTo>
                <a:close/>
                <a:moveTo>
                  <a:pt x="4824153" y="979488"/>
                </a:moveTo>
                <a:cubicBezTo>
                  <a:pt x="4841933" y="979488"/>
                  <a:pt x="4863523" y="989366"/>
                  <a:pt x="4871143" y="1001713"/>
                </a:cubicBezTo>
                <a:cubicBezTo>
                  <a:pt x="4878763" y="1014060"/>
                  <a:pt x="4871143" y="1023938"/>
                  <a:pt x="4852093" y="1023938"/>
                </a:cubicBezTo>
                <a:cubicBezTo>
                  <a:pt x="4833043" y="1023938"/>
                  <a:pt x="4812723" y="1014060"/>
                  <a:pt x="4803833" y="1001713"/>
                </a:cubicBezTo>
                <a:cubicBezTo>
                  <a:pt x="4796213" y="989366"/>
                  <a:pt x="4805103" y="979488"/>
                  <a:pt x="4824153" y="979488"/>
                </a:cubicBezTo>
                <a:close/>
                <a:moveTo>
                  <a:pt x="4744241" y="979488"/>
                </a:moveTo>
                <a:cubicBezTo>
                  <a:pt x="4761679" y="979488"/>
                  <a:pt x="4782854" y="989366"/>
                  <a:pt x="4790328" y="1001713"/>
                </a:cubicBezTo>
                <a:cubicBezTo>
                  <a:pt x="4797801" y="1014060"/>
                  <a:pt x="4789082" y="1023938"/>
                  <a:pt x="4770398" y="1023938"/>
                </a:cubicBezTo>
                <a:cubicBezTo>
                  <a:pt x="4752960" y="1023938"/>
                  <a:pt x="4731785" y="1014060"/>
                  <a:pt x="4724312" y="1001713"/>
                </a:cubicBezTo>
                <a:cubicBezTo>
                  <a:pt x="4716838" y="989366"/>
                  <a:pt x="4725557" y="979488"/>
                  <a:pt x="4744241" y="979488"/>
                </a:cubicBezTo>
                <a:close/>
                <a:moveTo>
                  <a:pt x="4581372" y="979488"/>
                </a:moveTo>
                <a:cubicBezTo>
                  <a:pt x="4600270" y="979488"/>
                  <a:pt x="4620429" y="989366"/>
                  <a:pt x="4627989" y="1001713"/>
                </a:cubicBezTo>
                <a:cubicBezTo>
                  <a:pt x="4634288" y="1014060"/>
                  <a:pt x="4625469" y="1023938"/>
                  <a:pt x="4606570" y="1023938"/>
                </a:cubicBezTo>
                <a:cubicBezTo>
                  <a:pt x="4588931" y="1023938"/>
                  <a:pt x="4568772" y="1014060"/>
                  <a:pt x="4561213" y="1001713"/>
                </a:cubicBezTo>
                <a:cubicBezTo>
                  <a:pt x="4554913" y="989366"/>
                  <a:pt x="4563733" y="979488"/>
                  <a:pt x="4581372" y="979488"/>
                </a:cubicBezTo>
                <a:close/>
                <a:moveTo>
                  <a:pt x="4420707" y="979488"/>
                </a:moveTo>
                <a:cubicBezTo>
                  <a:pt x="4439605" y="979488"/>
                  <a:pt x="4459764" y="989366"/>
                  <a:pt x="4466064" y="1001713"/>
                </a:cubicBezTo>
                <a:cubicBezTo>
                  <a:pt x="4472363" y="1014060"/>
                  <a:pt x="4462284" y="1023938"/>
                  <a:pt x="4444645" y="1023938"/>
                </a:cubicBezTo>
                <a:cubicBezTo>
                  <a:pt x="4425746" y="1023938"/>
                  <a:pt x="4405587" y="1014060"/>
                  <a:pt x="4399288" y="1001713"/>
                </a:cubicBezTo>
                <a:cubicBezTo>
                  <a:pt x="4392988" y="989366"/>
                  <a:pt x="4403068" y="979488"/>
                  <a:pt x="4420707" y="979488"/>
                </a:cubicBezTo>
                <a:close/>
                <a:moveTo>
                  <a:pt x="4341215" y="979488"/>
                </a:moveTo>
                <a:cubicBezTo>
                  <a:pt x="4360035" y="979488"/>
                  <a:pt x="4378855" y="989366"/>
                  <a:pt x="4385128" y="1001713"/>
                </a:cubicBezTo>
                <a:cubicBezTo>
                  <a:pt x="4391401" y="1014060"/>
                  <a:pt x="4381364" y="1023938"/>
                  <a:pt x="4363799" y="1023938"/>
                </a:cubicBezTo>
                <a:cubicBezTo>
                  <a:pt x="4344979" y="1023938"/>
                  <a:pt x="4324905" y="1014060"/>
                  <a:pt x="4319886" y="1001713"/>
                </a:cubicBezTo>
                <a:cubicBezTo>
                  <a:pt x="4313613" y="989366"/>
                  <a:pt x="4323650" y="979488"/>
                  <a:pt x="4341215" y="979488"/>
                </a:cubicBezTo>
                <a:close/>
                <a:moveTo>
                  <a:pt x="4260253" y="979488"/>
                </a:moveTo>
                <a:cubicBezTo>
                  <a:pt x="4279073" y="979488"/>
                  <a:pt x="4297893" y="989366"/>
                  <a:pt x="4304166" y="1001713"/>
                </a:cubicBezTo>
                <a:cubicBezTo>
                  <a:pt x="4310439" y="1014060"/>
                  <a:pt x="4300402" y="1023938"/>
                  <a:pt x="4281582" y="1023938"/>
                </a:cubicBezTo>
                <a:cubicBezTo>
                  <a:pt x="4262763" y="1023938"/>
                  <a:pt x="4243943" y="1014060"/>
                  <a:pt x="4237670" y="1001713"/>
                </a:cubicBezTo>
                <a:cubicBezTo>
                  <a:pt x="4232651" y="989366"/>
                  <a:pt x="4242688" y="979488"/>
                  <a:pt x="4260253" y="979488"/>
                </a:cubicBezTo>
                <a:close/>
                <a:moveTo>
                  <a:pt x="3052418" y="979488"/>
                </a:moveTo>
                <a:cubicBezTo>
                  <a:pt x="3071035" y="979488"/>
                  <a:pt x="3085929" y="989366"/>
                  <a:pt x="3088411" y="1001713"/>
                </a:cubicBezTo>
                <a:cubicBezTo>
                  <a:pt x="3089652" y="1014060"/>
                  <a:pt x="3077241" y="1023938"/>
                  <a:pt x="3058624" y="1023938"/>
                </a:cubicBezTo>
                <a:cubicBezTo>
                  <a:pt x="3040006" y="1023938"/>
                  <a:pt x="3025113" y="1014060"/>
                  <a:pt x="3022630" y="1001713"/>
                </a:cubicBezTo>
                <a:cubicBezTo>
                  <a:pt x="3021389" y="989366"/>
                  <a:pt x="3035042" y="979488"/>
                  <a:pt x="3052418" y="979488"/>
                </a:cubicBezTo>
                <a:close/>
                <a:moveTo>
                  <a:pt x="2972176" y="979488"/>
                </a:moveTo>
                <a:cubicBezTo>
                  <a:pt x="2991226" y="979488"/>
                  <a:pt x="3006466" y="989366"/>
                  <a:pt x="3007736" y="1001713"/>
                </a:cubicBezTo>
                <a:cubicBezTo>
                  <a:pt x="3010276" y="1014060"/>
                  <a:pt x="2996306" y="1023938"/>
                  <a:pt x="2977256" y="1023938"/>
                </a:cubicBezTo>
                <a:cubicBezTo>
                  <a:pt x="2959476" y="1023938"/>
                  <a:pt x="2942966" y="1014060"/>
                  <a:pt x="2941696" y="1001713"/>
                </a:cubicBezTo>
                <a:cubicBezTo>
                  <a:pt x="2940426" y="989366"/>
                  <a:pt x="2954396" y="979488"/>
                  <a:pt x="2972176" y="979488"/>
                </a:cubicBezTo>
                <a:close/>
                <a:moveTo>
                  <a:pt x="2891919" y="979488"/>
                </a:moveTo>
                <a:cubicBezTo>
                  <a:pt x="2910440" y="979488"/>
                  <a:pt x="2925257" y="989366"/>
                  <a:pt x="2926492" y="1001713"/>
                </a:cubicBezTo>
                <a:cubicBezTo>
                  <a:pt x="2927726" y="1014060"/>
                  <a:pt x="2914144" y="1023938"/>
                  <a:pt x="2895623" y="1023938"/>
                </a:cubicBezTo>
                <a:cubicBezTo>
                  <a:pt x="2878337" y="1023938"/>
                  <a:pt x="2862286" y="1014060"/>
                  <a:pt x="2861051" y="1001713"/>
                </a:cubicBezTo>
                <a:cubicBezTo>
                  <a:pt x="2861051" y="989366"/>
                  <a:pt x="2874633" y="979488"/>
                  <a:pt x="2891919" y="979488"/>
                </a:cubicBezTo>
                <a:close/>
                <a:moveTo>
                  <a:pt x="2811369" y="979488"/>
                </a:moveTo>
                <a:cubicBezTo>
                  <a:pt x="2829066" y="979488"/>
                  <a:pt x="2845500" y="989366"/>
                  <a:pt x="2846764" y="1001713"/>
                </a:cubicBezTo>
                <a:cubicBezTo>
                  <a:pt x="2846764" y="1014060"/>
                  <a:pt x="2832859" y="1023938"/>
                  <a:pt x="2813897" y="1023938"/>
                </a:cubicBezTo>
                <a:cubicBezTo>
                  <a:pt x="2796199" y="1023938"/>
                  <a:pt x="2779765" y="1014060"/>
                  <a:pt x="2779765" y="1001713"/>
                </a:cubicBezTo>
                <a:cubicBezTo>
                  <a:pt x="2778501" y="989366"/>
                  <a:pt x="2793671" y="979488"/>
                  <a:pt x="2811369" y="979488"/>
                </a:cubicBezTo>
                <a:close/>
                <a:moveTo>
                  <a:pt x="2730407" y="979488"/>
                </a:moveTo>
                <a:cubicBezTo>
                  <a:pt x="2748104" y="979488"/>
                  <a:pt x="2764538" y="989366"/>
                  <a:pt x="2764538" y="1001713"/>
                </a:cubicBezTo>
                <a:cubicBezTo>
                  <a:pt x="2765802" y="1014060"/>
                  <a:pt x="2750633" y="1023938"/>
                  <a:pt x="2732935" y="1023938"/>
                </a:cubicBezTo>
                <a:cubicBezTo>
                  <a:pt x="2713973" y="1023938"/>
                  <a:pt x="2698803" y="1014060"/>
                  <a:pt x="2697539" y="1001713"/>
                </a:cubicBezTo>
                <a:cubicBezTo>
                  <a:pt x="2697539" y="989366"/>
                  <a:pt x="2712709" y="979488"/>
                  <a:pt x="2730407" y="979488"/>
                </a:cubicBezTo>
                <a:close/>
                <a:moveTo>
                  <a:pt x="2650873" y="979488"/>
                </a:moveTo>
                <a:cubicBezTo>
                  <a:pt x="2668485" y="979488"/>
                  <a:pt x="2683581" y="989366"/>
                  <a:pt x="2684839" y="1001713"/>
                </a:cubicBezTo>
                <a:cubicBezTo>
                  <a:pt x="2684839" y="1014060"/>
                  <a:pt x="2669743" y="1023938"/>
                  <a:pt x="2652131" y="1023938"/>
                </a:cubicBezTo>
                <a:cubicBezTo>
                  <a:pt x="2633260" y="1023938"/>
                  <a:pt x="2618164" y="1014060"/>
                  <a:pt x="2618164" y="1001713"/>
                </a:cubicBezTo>
                <a:cubicBezTo>
                  <a:pt x="2618164" y="989366"/>
                  <a:pt x="2633260" y="979488"/>
                  <a:pt x="2650873" y="979488"/>
                </a:cubicBezTo>
                <a:close/>
                <a:moveTo>
                  <a:pt x="1764506" y="979488"/>
                </a:moveTo>
                <a:cubicBezTo>
                  <a:pt x="1783306" y="979488"/>
                  <a:pt x="1795839" y="989366"/>
                  <a:pt x="1793332" y="1001713"/>
                </a:cubicBezTo>
                <a:cubicBezTo>
                  <a:pt x="1789572" y="1014060"/>
                  <a:pt x="1773280" y="1023938"/>
                  <a:pt x="1754480" y="1023938"/>
                </a:cubicBezTo>
                <a:cubicBezTo>
                  <a:pt x="1736934" y="1023938"/>
                  <a:pt x="1724401" y="1014060"/>
                  <a:pt x="1726907" y="1001713"/>
                </a:cubicBezTo>
                <a:cubicBezTo>
                  <a:pt x="1729414" y="989366"/>
                  <a:pt x="1746960" y="979488"/>
                  <a:pt x="1764506" y="979488"/>
                </a:cubicBezTo>
                <a:close/>
                <a:moveTo>
                  <a:pt x="1684129" y="979488"/>
                </a:moveTo>
                <a:cubicBezTo>
                  <a:pt x="1703346" y="979488"/>
                  <a:pt x="1714876" y="989366"/>
                  <a:pt x="1712314" y="1001713"/>
                </a:cubicBezTo>
                <a:cubicBezTo>
                  <a:pt x="1709751" y="1014060"/>
                  <a:pt x="1691815" y="1023938"/>
                  <a:pt x="1672598" y="1023938"/>
                </a:cubicBezTo>
                <a:cubicBezTo>
                  <a:pt x="1654662" y="1023938"/>
                  <a:pt x="1641851" y="1014060"/>
                  <a:pt x="1644413" y="1001713"/>
                </a:cubicBezTo>
                <a:cubicBezTo>
                  <a:pt x="1648257" y="989366"/>
                  <a:pt x="1666193" y="979488"/>
                  <a:pt x="1684129" y="979488"/>
                </a:cubicBezTo>
                <a:close/>
                <a:moveTo>
                  <a:pt x="1603696" y="979488"/>
                </a:moveTo>
                <a:cubicBezTo>
                  <a:pt x="1622581" y="979488"/>
                  <a:pt x="1633913" y="989366"/>
                  <a:pt x="1631395" y="1001713"/>
                </a:cubicBezTo>
                <a:cubicBezTo>
                  <a:pt x="1627618" y="1014060"/>
                  <a:pt x="1609991" y="1023938"/>
                  <a:pt x="1591105" y="1023938"/>
                </a:cubicBezTo>
                <a:cubicBezTo>
                  <a:pt x="1573478" y="1023938"/>
                  <a:pt x="1560888" y="1014060"/>
                  <a:pt x="1564665" y="1001713"/>
                </a:cubicBezTo>
                <a:cubicBezTo>
                  <a:pt x="1568442" y="989366"/>
                  <a:pt x="1586069" y="979488"/>
                  <a:pt x="1603696" y="979488"/>
                </a:cubicBezTo>
                <a:close/>
                <a:moveTo>
                  <a:pt x="1522734" y="979488"/>
                </a:moveTo>
                <a:cubicBezTo>
                  <a:pt x="1540360" y="979488"/>
                  <a:pt x="1552951" y="989366"/>
                  <a:pt x="1549174" y="1001713"/>
                </a:cubicBezTo>
                <a:cubicBezTo>
                  <a:pt x="1545397" y="1014060"/>
                  <a:pt x="1527770" y="1023938"/>
                  <a:pt x="1510143" y="1023938"/>
                </a:cubicBezTo>
                <a:cubicBezTo>
                  <a:pt x="1491257" y="1023938"/>
                  <a:pt x="1479926" y="1014060"/>
                  <a:pt x="1483703" y="1001713"/>
                </a:cubicBezTo>
                <a:cubicBezTo>
                  <a:pt x="1486221" y="989366"/>
                  <a:pt x="1505107" y="979488"/>
                  <a:pt x="1522734" y="979488"/>
                </a:cubicBezTo>
                <a:close/>
                <a:moveTo>
                  <a:pt x="1443225" y="979488"/>
                </a:moveTo>
                <a:cubicBezTo>
                  <a:pt x="1460930" y="979488"/>
                  <a:pt x="1473576" y="989366"/>
                  <a:pt x="1469782" y="1001713"/>
                </a:cubicBezTo>
                <a:cubicBezTo>
                  <a:pt x="1465988" y="1014060"/>
                  <a:pt x="1447019" y="1023938"/>
                  <a:pt x="1429314" y="1023938"/>
                </a:cubicBezTo>
                <a:cubicBezTo>
                  <a:pt x="1410345" y="1023938"/>
                  <a:pt x="1398963" y="1014060"/>
                  <a:pt x="1402757" y="1001713"/>
                </a:cubicBezTo>
                <a:cubicBezTo>
                  <a:pt x="1406551" y="989366"/>
                  <a:pt x="1425520" y="979488"/>
                  <a:pt x="1443225" y="979488"/>
                </a:cubicBezTo>
                <a:close/>
                <a:moveTo>
                  <a:pt x="1361939" y="979488"/>
                </a:moveTo>
                <a:cubicBezTo>
                  <a:pt x="1379644" y="979488"/>
                  <a:pt x="1391026" y="989366"/>
                  <a:pt x="1387232" y="1001713"/>
                </a:cubicBezTo>
                <a:cubicBezTo>
                  <a:pt x="1383438" y="1014060"/>
                  <a:pt x="1364469" y="1023938"/>
                  <a:pt x="1346764" y="1023938"/>
                </a:cubicBezTo>
                <a:cubicBezTo>
                  <a:pt x="1327795" y="1023938"/>
                  <a:pt x="1316413" y="1014060"/>
                  <a:pt x="1321471" y="1001713"/>
                </a:cubicBezTo>
                <a:cubicBezTo>
                  <a:pt x="1325265" y="989366"/>
                  <a:pt x="1344235" y="979488"/>
                  <a:pt x="1361939" y="979488"/>
                </a:cubicBezTo>
                <a:close/>
                <a:moveTo>
                  <a:pt x="1281462" y="979488"/>
                </a:moveTo>
                <a:cubicBezTo>
                  <a:pt x="1298872" y="979488"/>
                  <a:pt x="1310064" y="989366"/>
                  <a:pt x="1306333" y="1001713"/>
                </a:cubicBezTo>
                <a:cubicBezTo>
                  <a:pt x="1301359" y="1014060"/>
                  <a:pt x="1283949" y="1023938"/>
                  <a:pt x="1265296" y="1023938"/>
                </a:cubicBezTo>
                <a:cubicBezTo>
                  <a:pt x="1246643" y="1023938"/>
                  <a:pt x="1235451" y="1014060"/>
                  <a:pt x="1240425" y="1001713"/>
                </a:cubicBezTo>
                <a:cubicBezTo>
                  <a:pt x="1245399" y="989366"/>
                  <a:pt x="1262809" y="979488"/>
                  <a:pt x="1281462" y="979488"/>
                </a:cubicBezTo>
                <a:close/>
                <a:moveTo>
                  <a:pt x="1201478" y="979488"/>
                </a:moveTo>
                <a:cubicBezTo>
                  <a:pt x="1219258" y="979488"/>
                  <a:pt x="1230688" y="989366"/>
                  <a:pt x="1225608" y="1001713"/>
                </a:cubicBezTo>
                <a:cubicBezTo>
                  <a:pt x="1221798" y="1014060"/>
                  <a:pt x="1202748" y="1023938"/>
                  <a:pt x="1183698" y="1023938"/>
                </a:cubicBezTo>
                <a:cubicBezTo>
                  <a:pt x="1164648" y="1023938"/>
                  <a:pt x="1154488" y="1014060"/>
                  <a:pt x="1159568" y="1001713"/>
                </a:cubicBezTo>
                <a:cubicBezTo>
                  <a:pt x="1164648" y="989366"/>
                  <a:pt x="1182428" y="979488"/>
                  <a:pt x="1201478" y="979488"/>
                </a:cubicBezTo>
                <a:close/>
                <a:moveTo>
                  <a:pt x="1120995" y="979488"/>
                </a:moveTo>
                <a:cubicBezTo>
                  <a:pt x="1138483" y="979488"/>
                  <a:pt x="1149726" y="989366"/>
                  <a:pt x="1144729" y="1001713"/>
                </a:cubicBezTo>
                <a:cubicBezTo>
                  <a:pt x="1139732" y="1014060"/>
                  <a:pt x="1120995" y="1023938"/>
                  <a:pt x="1102257" y="1023938"/>
                </a:cubicBezTo>
                <a:cubicBezTo>
                  <a:pt x="1084768" y="1023938"/>
                  <a:pt x="1073526" y="1014060"/>
                  <a:pt x="1078523" y="1001713"/>
                </a:cubicBezTo>
                <a:cubicBezTo>
                  <a:pt x="1083519" y="989366"/>
                  <a:pt x="1102257" y="979488"/>
                  <a:pt x="1120995" y="979488"/>
                </a:cubicBezTo>
                <a:close/>
                <a:moveTo>
                  <a:pt x="1040709" y="979488"/>
                </a:moveTo>
                <a:cubicBezTo>
                  <a:pt x="1058562" y="979488"/>
                  <a:pt x="1068764" y="989366"/>
                  <a:pt x="1063663" y="1001713"/>
                </a:cubicBezTo>
                <a:cubicBezTo>
                  <a:pt x="1058562" y="1014060"/>
                  <a:pt x="1039434" y="1023938"/>
                  <a:pt x="1020306" y="1023938"/>
                </a:cubicBezTo>
                <a:cubicBezTo>
                  <a:pt x="1002453" y="1023938"/>
                  <a:pt x="990976" y="1014060"/>
                  <a:pt x="997352" y="1001713"/>
                </a:cubicBezTo>
                <a:cubicBezTo>
                  <a:pt x="1002453" y="989366"/>
                  <a:pt x="1021581" y="979488"/>
                  <a:pt x="1040709" y="979488"/>
                </a:cubicBezTo>
                <a:close/>
                <a:moveTo>
                  <a:pt x="4869883" y="925513"/>
                </a:moveTo>
                <a:cubicBezTo>
                  <a:pt x="4887246" y="925513"/>
                  <a:pt x="4908330" y="935599"/>
                  <a:pt x="4915772" y="946945"/>
                </a:cubicBezTo>
                <a:cubicBezTo>
                  <a:pt x="4923213" y="959551"/>
                  <a:pt x="4915772" y="968376"/>
                  <a:pt x="4898409" y="968376"/>
                </a:cubicBezTo>
                <a:cubicBezTo>
                  <a:pt x="4879805" y="968376"/>
                  <a:pt x="4858721" y="959551"/>
                  <a:pt x="4851280" y="946945"/>
                </a:cubicBezTo>
                <a:cubicBezTo>
                  <a:pt x="4843838" y="935599"/>
                  <a:pt x="4852520" y="925513"/>
                  <a:pt x="4869883" y="925513"/>
                </a:cubicBezTo>
                <a:close/>
                <a:moveTo>
                  <a:pt x="4791029" y="925513"/>
                </a:moveTo>
                <a:cubicBezTo>
                  <a:pt x="4808740" y="925513"/>
                  <a:pt x="4830246" y="935599"/>
                  <a:pt x="4837836" y="946945"/>
                </a:cubicBezTo>
                <a:cubicBezTo>
                  <a:pt x="4845426" y="959551"/>
                  <a:pt x="4836571" y="968376"/>
                  <a:pt x="4818860" y="968376"/>
                </a:cubicBezTo>
                <a:cubicBezTo>
                  <a:pt x="4799885" y="968376"/>
                  <a:pt x="4779644" y="959551"/>
                  <a:pt x="4772054" y="946945"/>
                </a:cubicBezTo>
                <a:cubicBezTo>
                  <a:pt x="4764463" y="935599"/>
                  <a:pt x="4773319" y="925513"/>
                  <a:pt x="4791029" y="925513"/>
                </a:cubicBezTo>
                <a:close/>
                <a:moveTo>
                  <a:pt x="4711547" y="925513"/>
                </a:moveTo>
                <a:cubicBezTo>
                  <a:pt x="4729185" y="925513"/>
                  <a:pt x="4749344" y="935599"/>
                  <a:pt x="4756904" y="946945"/>
                </a:cubicBezTo>
                <a:cubicBezTo>
                  <a:pt x="4764463" y="959551"/>
                  <a:pt x="4755644" y="968376"/>
                  <a:pt x="4738005" y="968376"/>
                </a:cubicBezTo>
                <a:cubicBezTo>
                  <a:pt x="4719106" y="968376"/>
                  <a:pt x="4698947" y="959551"/>
                  <a:pt x="4691388" y="946945"/>
                </a:cubicBezTo>
                <a:cubicBezTo>
                  <a:pt x="4685088" y="935599"/>
                  <a:pt x="4693908" y="925513"/>
                  <a:pt x="4711547" y="925513"/>
                </a:cubicBezTo>
                <a:close/>
                <a:moveTo>
                  <a:pt x="4473311" y="925513"/>
                </a:moveTo>
                <a:cubicBezTo>
                  <a:pt x="4492130" y="925513"/>
                  <a:pt x="4510950" y="935599"/>
                  <a:pt x="4518478" y="946945"/>
                </a:cubicBezTo>
                <a:cubicBezTo>
                  <a:pt x="4524751" y="959551"/>
                  <a:pt x="4515969" y="968376"/>
                  <a:pt x="4497149" y="968376"/>
                </a:cubicBezTo>
                <a:cubicBezTo>
                  <a:pt x="4479584" y="968376"/>
                  <a:pt x="4459510" y="959551"/>
                  <a:pt x="4453236" y="946945"/>
                </a:cubicBezTo>
                <a:cubicBezTo>
                  <a:pt x="4446963" y="935599"/>
                  <a:pt x="4455746" y="925513"/>
                  <a:pt x="4473311" y="925513"/>
                </a:cubicBezTo>
                <a:close/>
                <a:moveTo>
                  <a:pt x="4155816" y="925513"/>
                </a:moveTo>
                <a:cubicBezTo>
                  <a:pt x="4173596" y="925513"/>
                  <a:pt x="4192646" y="935599"/>
                  <a:pt x="4198996" y="946945"/>
                </a:cubicBezTo>
                <a:cubicBezTo>
                  <a:pt x="4204076" y="959551"/>
                  <a:pt x="4193916" y="968376"/>
                  <a:pt x="4176136" y="968376"/>
                </a:cubicBezTo>
                <a:cubicBezTo>
                  <a:pt x="4157086" y="968376"/>
                  <a:pt x="4138036" y="959551"/>
                  <a:pt x="4132956" y="946945"/>
                </a:cubicBezTo>
                <a:cubicBezTo>
                  <a:pt x="4127876" y="935599"/>
                  <a:pt x="4138036" y="925513"/>
                  <a:pt x="4155816" y="925513"/>
                </a:cubicBezTo>
                <a:close/>
                <a:moveTo>
                  <a:pt x="4077103" y="925513"/>
                </a:moveTo>
                <a:cubicBezTo>
                  <a:pt x="4094513" y="925513"/>
                  <a:pt x="4113166" y="935599"/>
                  <a:pt x="4118140" y="946945"/>
                </a:cubicBezTo>
                <a:cubicBezTo>
                  <a:pt x="4123114" y="959551"/>
                  <a:pt x="4113166" y="968376"/>
                  <a:pt x="4095756" y="968376"/>
                </a:cubicBezTo>
                <a:cubicBezTo>
                  <a:pt x="4077103" y="968376"/>
                  <a:pt x="4058450" y="959551"/>
                  <a:pt x="4053475" y="946945"/>
                </a:cubicBezTo>
                <a:cubicBezTo>
                  <a:pt x="4048501" y="935599"/>
                  <a:pt x="4059693" y="925513"/>
                  <a:pt x="4077103" y="925513"/>
                </a:cubicBezTo>
                <a:close/>
                <a:moveTo>
                  <a:pt x="3046642" y="925513"/>
                </a:moveTo>
                <a:cubicBezTo>
                  <a:pt x="3064340" y="925513"/>
                  <a:pt x="3079510" y="935599"/>
                  <a:pt x="3082038" y="946945"/>
                </a:cubicBezTo>
                <a:cubicBezTo>
                  <a:pt x="3083302" y="959551"/>
                  <a:pt x="3070661" y="968376"/>
                  <a:pt x="3051699" y="968376"/>
                </a:cubicBezTo>
                <a:cubicBezTo>
                  <a:pt x="3034001" y="968376"/>
                  <a:pt x="3017568" y="959551"/>
                  <a:pt x="3016303" y="946945"/>
                </a:cubicBezTo>
                <a:cubicBezTo>
                  <a:pt x="3015039" y="935599"/>
                  <a:pt x="3027681" y="925513"/>
                  <a:pt x="3046642" y="925513"/>
                </a:cubicBezTo>
                <a:close/>
                <a:moveTo>
                  <a:pt x="2965679" y="925513"/>
                </a:moveTo>
                <a:cubicBezTo>
                  <a:pt x="2984641" y="925513"/>
                  <a:pt x="2999811" y="935599"/>
                  <a:pt x="3001075" y="946945"/>
                </a:cubicBezTo>
                <a:cubicBezTo>
                  <a:pt x="3002339" y="959551"/>
                  <a:pt x="2989698" y="968376"/>
                  <a:pt x="2970736" y="968376"/>
                </a:cubicBezTo>
                <a:cubicBezTo>
                  <a:pt x="2953038" y="968376"/>
                  <a:pt x="2936605" y="959551"/>
                  <a:pt x="2935340" y="946945"/>
                </a:cubicBezTo>
                <a:cubicBezTo>
                  <a:pt x="2934076" y="935599"/>
                  <a:pt x="2947982" y="925513"/>
                  <a:pt x="2965679" y="925513"/>
                </a:cubicBezTo>
                <a:close/>
                <a:moveTo>
                  <a:pt x="2886304" y="925513"/>
                </a:moveTo>
                <a:cubicBezTo>
                  <a:pt x="2905266" y="925513"/>
                  <a:pt x="2920436" y="935599"/>
                  <a:pt x="2921700" y="946945"/>
                </a:cubicBezTo>
                <a:cubicBezTo>
                  <a:pt x="2922964" y="959551"/>
                  <a:pt x="2909059" y="968376"/>
                  <a:pt x="2890097" y="968376"/>
                </a:cubicBezTo>
                <a:cubicBezTo>
                  <a:pt x="2872399" y="968376"/>
                  <a:pt x="2857230" y="959551"/>
                  <a:pt x="2855965" y="946945"/>
                </a:cubicBezTo>
                <a:cubicBezTo>
                  <a:pt x="2854701" y="935599"/>
                  <a:pt x="2868607" y="925513"/>
                  <a:pt x="2886304" y="925513"/>
                </a:cubicBezTo>
                <a:close/>
                <a:moveTo>
                  <a:pt x="2807616" y="925513"/>
                </a:moveTo>
                <a:cubicBezTo>
                  <a:pt x="2824809" y="925513"/>
                  <a:pt x="2840774" y="935599"/>
                  <a:pt x="2840774" y="946945"/>
                </a:cubicBezTo>
                <a:cubicBezTo>
                  <a:pt x="2842002" y="959551"/>
                  <a:pt x="2828493" y="968376"/>
                  <a:pt x="2811300" y="968376"/>
                </a:cubicBezTo>
                <a:cubicBezTo>
                  <a:pt x="2792879" y="968376"/>
                  <a:pt x="2778142" y="959551"/>
                  <a:pt x="2776914" y="946945"/>
                </a:cubicBezTo>
                <a:cubicBezTo>
                  <a:pt x="2776914" y="935599"/>
                  <a:pt x="2790423" y="925513"/>
                  <a:pt x="2807616" y="925513"/>
                </a:cubicBezTo>
                <a:close/>
                <a:moveTo>
                  <a:pt x="2728832" y="925513"/>
                </a:moveTo>
                <a:cubicBezTo>
                  <a:pt x="2746355" y="925513"/>
                  <a:pt x="2761376" y="935599"/>
                  <a:pt x="2762627" y="946945"/>
                </a:cubicBezTo>
                <a:cubicBezTo>
                  <a:pt x="2762627" y="959551"/>
                  <a:pt x="2748859" y="968376"/>
                  <a:pt x="2731335" y="968376"/>
                </a:cubicBezTo>
                <a:cubicBezTo>
                  <a:pt x="2712560" y="968376"/>
                  <a:pt x="2697539" y="959551"/>
                  <a:pt x="2697539" y="946945"/>
                </a:cubicBezTo>
                <a:cubicBezTo>
                  <a:pt x="2697539" y="935599"/>
                  <a:pt x="2711308" y="925513"/>
                  <a:pt x="2728832" y="925513"/>
                </a:cubicBezTo>
                <a:close/>
                <a:moveTo>
                  <a:pt x="2649285" y="925513"/>
                </a:moveTo>
                <a:cubicBezTo>
                  <a:pt x="2666897" y="925513"/>
                  <a:pt x="2681993" y="935599"/>
                  <a:pt x="2681993" y="946945"/>
                </a:cubicBezTo>
                <a:cubicBezTo>
                  <a:pt x="2683251" y="959551"/>
                  <a:pt x="2668155" y="968376"/>
                  <a:pt x="2650543" y="968376"/>
                </a:cubicBezTo>
                <a:cubicBezTo>
                  <a:pt x="2631672" y="968376"/>
                  <a:pt x="2617834" y="959551"/>
                  <a:pt x="2616576" y="946945"/>
                </a:cubicBezTo>
                <a:cubicBezTo>
                  <a:pt x="2616576" y="935599"/>
                  <a:pt x="2631672" y="925513"/>
                  <a:pt x="2649285" y="925513"/>
                </a:cubicBezTo>
                <a:close/>
                <a:moveTo>
                  <a:pt x="2569745" y="925513"/>
                </a:moveTo>
                <a:cubicBezTo>
                  <a:pt x="2587269" y="925513"/>
                  <a:pt x="2602289" y="935599"/>
                  <a:pt x="2602289" y="946945"/>
                </a:cubicBezTo>
                <a:cubicBezTo>
                  <a:pt x="2602289" y="959551"/>
                  <a:pt x="2587269" y="968376"/>
                  <a:pt x="2569745" y="968376"/>
                </a:cubicBezTo>
                <a:cubicBezTo>
                  <a:pt x="2550970" y="968376"/>
                  <a:pt x="2537201" y="959551"/>
                  <a:pt x="2537201" y="946945"/>
                </a:cubicBezTo>
                <a:cubicBezTo>
                  <a:pt x="2537201" y="935599"/>
                  <a:pt x="2552222" y="925513"/>
                  <a:pt x="2569745" y="925513"/>
                </a:cubicBezTo>
                <a:close/>
                <a:moveTo>
                  <a:pt x="1697497" y="925513"/>
                </a:moveTo>
                <a:cubicBezTo>
                  <a:pt x="1715043" y="925513"/>
                  <a:pt x="1727576" y="935599"/>
                  <a:pt x="1723816" y="946945"/>
                </a:cubicBezTo>
                <a:cubicBezTo>
                  <a:pt x="1721309" y="959551"/>
                  <a:pt x="1705017" y="968376"/>
                  <a:pt x="1686217" y="968376"/>
                </a:cubicBezTo>
                <a:cubicBezTo>
                  <a:pt x="1668671" y="968376"/>
                  <a:pt x="1656138" y="959551"/>
                  <a:pt x="1659898" y="946945"/>
                </a:cubicBezTo>
                <a:cubicBezTo>
                  <a:pt x="1662404" y="935599"/>
                  <a:pt x="1679951" y="925513"/>
                  <a:pt x="1697497" y="925513"/>
                </a:cubicBezTo>
                <a:close/>
                <a:moveTo>
                  <a:pt x="1618735" y="925513"/>
                </a:moveTo>
                <a:cubicBezTo>
                  <a:pt x="1636671" y="925513"/>
                  <a:pt x="1648201" y="935599"/>
                  <a:pt x="1645639" y="946945"/>
                </a:cubicBezTo>
                <a:cubicBezTo>
                  <a:pt x="1641795" y="959551"/>
                  <a:pt x="1625140" y="968376"/>
                  <a:pt x="1605923" y="968376"/>
                </a:cubicBezTo>
                <a:cubicBezTo>
                  <a:pt x="1587987" y="968376"/>
                  <a:pt x="1575176" y="959551"/>
                  <a:pt x="1579019" y="946945"/>
                </a:cubicBezTo>
                <a:cubicBezTo>
                  <a:pt x="1582863" y="935599"/>
                  <a:pt x="1599518" y="925513"/>
                  <a:pt x="1618735" y="925513"/>
                </a:cubicBezTo>
                <a:close/>
                <a:moveTo>
                  <a:pt x="1540000" y="925513"/>
                </a:moveTo>
                <a:cubicBezTo>
                  <a:pt x="1557546" y="925513"/>
                  <a:pt x="1568826" y="935599"/>
                  <a:pt x="1565066" y="946945"/>
                </a:cubicBezTo>
                <a:cubicBezTo>
                  <a:pt x="1562559" y="959551"/>
                  <a:pt x="1545013" y="968376"/>
                  <a:pt x="1526214" y="968376"/>
                </a:cubicBezTo>
                <a:cubicBezTo>
                  <a:pt x="1508668" y="968376"/>
                  <a:pt x="1497388" y="959551"/>
                  <a:pt x="1501148" y="946945"/>
                </a:cubicBezTo>
                <a:cubicBezTo>
                  <a:pt x="1503654" y="935599"/>
                  <a:pt x="1521201" y="925513"/>
                  <a:pt x="1540000" y="925513"/>
                </a:cubicBezTo>
                <a:close/>
                <a:moveTo>
                  <a:pt x="1459234" y="925513"/>
                </a:moveTo>
                <a:cubicBezTo>
                  <a:pt x="1478119" y="925513"/>
                  <a:pt x="1489451" y="935599"/>
                  <a:pt x="1485674" y="946945"/>
                </a:cubicBezTo>
                <a:cubicBezTo>
                  <a:pt x="1481897" y="959551"/>
                  <a:pt x="1464270" y="968376"/>
                  <a:pt x="1445384" y="968376"/>
                </a:cubicBezTo>
                <a:cubicBezTo>
                  <a:pt x="1427757" y="968376"/>
                  <a:pt x="1416426" y="959551"/>
                  <a:pt x="1420203" y="946945"/>
                </a:cubicBezTo>
                <a:cubicBezTo>
                  <a:pt x="1423980" y="935599"/>
                  <a:pt x="1441607" y="925513"/>
                  <a:pt x="1459234" y="925513"/>
                </a:cubicBezTo>
                <a:close/>
                <a:moveTo>
                  <a:pt x="1379725" y="925513"/>
                </a:moveTo>
                <a:cubicBezTo>
                  <a:pt x="1398694" y="925513"/>
                  <a:pt x="1410076" y="935599"/>
                  <a:pt x="1405017" y="946945"/>
                </a:cubicBezTo>
                <a:cubicBezTo>
                  <a:pt x="1401223" y="959551"/>
                  <a:pt x="1383519" y="968376"/>
                  <a:pt x="1365814" y="968376"/>
                </a:cubicBezTo>
                <a:cubicBezTo>
                  <a:pt x="1346845" y="968376"/>
                  <a:pt x="1335463" y="959551"/>
                  <a:pt x="1340521" y="946945"/>
                </a:cubicBezTo>
                <a:cubicBezTo>
                  <a:pt x="1344315" y="935599"/>
                  <a:pt x="1362020" y="925513"/>
                  <a:pt x="1379725" y="925513"/>
                </a:cubicBezTo>
                <a:close/>
                <a:moveTo>
                  <a:pt x="1300646" y="925513"/>
                </a:moveTo>
                <a:cubicBezTo>
                  <a:pt x="1317973" y="925513"/>
                  <a:pt x="1329113" y="935599"/>
                  <a:pt x="1325400" y="946945"/>
                </a:cubicBezTo>
                <a:cubicBezTo>
                  <a:pt x="1320449" y="959551"/>
                  <a:pt x="1303121" y="968376"/>
                  <a:pt x="1285793" y="968376"/>
                </a:cubicBezTo>
                <a:cubicBezTo>
                  <a:pt x="1267227" y="968376"/>
                  <a:pt x="1256088" y="959551"/>
                  <a:pt x="1261039" y="946945"/>
                </a:cubicBezTo>
                <a:cubicBezTo>
                  <a:pt x="1265990" y="935599"/>
                  <a:pt x="1283318" y="925513"/>
                  <a:pt x="1300646" y="925513"/>
                </a:cubicBezTo>
                <a:close/>
                <a:moveTo>
                  <a:pt x="1221271" y="925513"/>
                </a:moveTo>
                <a:cubicBezTo>
                  <a:pt x="1238598" y="925513"/>
                  <a:pt x="1249738" y="935599"/>
                  <a:pt x="1244787" y="946945"/>
                </a:cubicBezTo>
                <a:cubicBezTo>
                  <a:pt x="1241074" y="959551"/>
                  <a:pt x="1222508" y="968376"/>
                  <a:pt x="1205180" y="968376"/>
                </a:cubicBezTo>
                <a:cubicBezTo>
                  <a:pt x="1186615" y="968376"/>
                  <a:pt x="1176713" y="959551"/>
                  <a:pt x="1181664" y="946945"/>
                </a:cubicBezTo>
                <a:cubicBezTo>
                  <a:pt x="1185377" y="935599"/>
                  <a:pt x="1203943" y="925513"/>
                  <a:pt x="1221271" y="925513"/>
                </a:cubicBezTo>
                <a:close/>
                <a:moveTo>
                  <a:pt x="1142741" y="925513"/>
                </a:moveTo>
                <a:cubicBezTo>
                  <a:pt x="1160521" y="925513"/>
                  <a:pt x="1171951" y="935599"/>
                  <a:pt x="1166871" y="946945"/>
                </a:cubicBezTo>
                <a:cubicBezTo>
                  <a:pt x="1161791" y="959551"/>
                  <a:pt x="1142741" y="968376"/>
                  <a:pt x="1124961" y="968376"/>
                </a:cubicBezTo>
                <a:cubicBezTo>
                  <a:pt x="1107181" y="968376"/>
                  <a:pt x="1095751" y="959551"/>
                  <a:pt x="1100831" y="946945"/>
                </a:cubicBezTo>
                <a:cubicBezTo>
                  <a:pt x="1105911" y="935599"/>
                  <a:pt x="1124961" y="925513"/>
                  <a:pt x="1142741" y="925513"/>
                </a:cubicBezTo>
                <a:close/>
                <a:moveTo>
                  <a:pt x="1063048" y="925513"/>
                </a:moveTo>
                <a:cubicBezTo>
                  <a:pt x="1080828" y="925513"/>
                  <a:pt x="1090988" y="935599"/>
                  <a:pt x="1085908" y="946945"/>
                </a:cubicBezTo>
                <a:cubicBezTo>
                  <a:pt x="1080828" y="959551"/>
                  <a:pt x="1061778" y="968376"/>
                  <a:pt x="1043998" y="968376"/>
                </a:cubicBezTo>
                <a:cubicBezTo>
                  <a:pt x="1026218" y="968376"/>
                  <a:pt x="1014788" y="959551"/>
                  <a:pt x="1021138" y="946945"/>
                </a:cubicBezTo>
                <a:cubicBezTo>
                  <a:pt x="1026218" y="935599"/>
                  <a:pt x="1045268" y="925513"/>
                  <a:pt x="1063048" y="925513"/>
                </a:cubicBezTo>
                <a:close/>
                <a:moveTo>
                  <a:pt x="984256" y="925513"/>
                </a:moveTo>
                <a:cubicBezTo>
                  <a:pt x="1001665" y="925513"/>
                  <a:pt x="1011614" y="935599"/>
                  <a:pt x="1006640" y="946945"/>
                </a:cubicBezTo>
                <a:cubicBezTo>
                  <a:pt x="1001665" y="959551"/>
                  <a:pt x="983012" y="968376"/>
                  <a:pt x="964359" y="968376"/>
                </a:cubicBezTo>
                <a:cubicBezTo>
                  <a:pt x="946949" y="968376"/>
                  <a:pt x="937001" y="959551"/>
                  <a:pt x="941975" y="946945"/>
                </a:cubicBezTo>
                <a:cubicBezTo>
                  <a:pt x="946949" y="935599"/>
                  <a:pt x="966846" y="925513"/>
                  <a:pt x="984256" y="925513"/>
                </a:cubicBezTo>
                <a:close/>
                <a:moveTo>
                  <a:pt x="4679686" y="874713"/>
                </a:moveTo>
                <a:cubicBezTo>
                  <a:pt x="4697251" y="874713"/>
                  <a:pt x="4717325" y="883468"/>
                  <a:pt x="4724853" y="895976"/>
                </a:cubicBezTo>
                <a:cubicBezTo>
                  <a:pt x="4731126" y="907233"/>
                  <a:pt x="4722344" y="915988"/>
                  <a:pt x="4704779" y="915988"/>
                </a:cubicBezTo>
                <a:cubicBezTo>
                  <a:pt x="4687214" y="915988"/>
                  <a:pt x="4667139" y="907233"/>
                  <a:pt x="4659611" y="895976"/>
                </a:cubicBezTo>
                <a:cubicBezTo>
                  <a:pt x="4653338" y="883468"/>
                  <a:pt x="4662121" y="874713"/>
                  <a:pt x="4679686" y="874713"/>
                </a:cubicBezTo>
                <a:close/>
                <a:moveTo>
                  <a:pt x="4601784" y="874713"/>
                </a:moveTo>
                <a:cubicBezTo>
                  <a:pt x="4619273" y="874713"/>
                  <a:pt x="4638010" y="883468"/>
                  <a:pt x="4645505" y="895976"/>
                </a:cubicBezTo>
                <a:cubicBezTo>
                  <a:pt x="4651751" y="907233"/>
                  <a:pt x="4643007" y="915988"/>
                  <a:pt x="4625518" y="915988"/>
                </a:cubicBezTo>
                <a:cubicBezTo>
                  <a:pt x="4608030" y="915988"/>
                  <a:pt x="4588043" y="907233"/>
                  <a:pt x="4581797" y="895976"/>
                </a:cubicBezTo>
                <a:cubicBezTo>
                  <a:pt x="4575551" y="883468"/>
                  <a:pt x="4584296" y="874713"/>
                  <a:pt x="4601784" y="874713"/>
                </a:cubicBezTo>
                <a:close/>
                <a:moveTo>
                  <a:pt x="4444621" y="874713"/>
                </a:moveTo>
                <a:cubicBezTo>
                  <a:pt x="4462110" y="874713"/>
                  <a:pt x="4482096" y="883468"/>
                  <a:pt x="4488342" y="895976"/>
                </a:cubicBezTo>
                <a:cubicBezTo>
                  <a:pt x="4494588" y="907233"/>
                  <a:pt x="4485844" y="915988"/>
                  <a:pt x="4467106" y="915988"/>
                </a:cubicBezTo>
                <a:cubicBezTo>
                  <a:pt x="4449618" y="915988"/>
                  <a:pt x="4430880" y="907233"/>
                  <a:pt x="4424634" y="895976"/>
                </a:cubicBezTo>
                <a:cubicBezTo>
                  <a:pt x="4418388" y="883468"/>
                  <a:pt x="4427133" y="874713"/>
                  <a:pt x="4444621" y="874713"/>
                </a:cubicBezTo>
                <a:close/>
                <a:moveTo>
                  <a:pt x="4367271" y="874713"/>
                </a:moveTo>
                <a:cubicBezTo>
                  <a:pt x="4385051" y="874713"/>
                  <a:pt x="4404101" y="883468"/>
                  <a:pt x="4410451" y="895976"/>
                </a:cubicBezTo>
                <a:cubicBezTo>
                  <a:pt x="4416801" y="907233"/>
                  <a:pt x="4407911" y="915988"/>
                  <a:pt x="4388861" y="915988"/>
                </a:cubicBezTo>
                <a:cubicBezTo>
                  <a:pt x="4371081" y="915988"/>
                  <a:pt x="4352031" y="907233"/>
                  <a:pt x="4345681" y="895976"/>
                </a:cubicBezTo>
                <a:cubicBezTo>
                  <a:pt x="4340601" y="883468"/>
                  <a:pt x="4349491" y="874713"/>
                  <a:pt x="4367271" y="874713"/>
                </a:cubicBezTo>
                <a:close/>
                <a:moveTo>
                  <a:pt x="4289166" y="874713"/>
                </a:moveTo>
                <a:cubicBezTo>
                  <a:pt x="4306946" y="874713"/>
                  <a:pt x="4325996" y="883468"/>
                  <a:pt x="4332346" y="895976"/>
                </a:cubicBezTo>
                <a:cubicBezTo>
                  <a:pt x="4337426" y="907233"/>
                  <a:pt x="4328536" y="915988"/>
                  <a:pt x="4310756" y="915988"/>
                </a:cubicBezTo>
                <a:cubicBezTo>
                  <a:pt x="4291706" y="915988"/>
                  <a:pt x="4272656" y="907233"/>
                  <a:pt x="4267576" y="895976"/>
                </a:cubicBezTo>
                <a:cubicBezTo>
                  <a:pt x="4261226" y="883468"/>
                  <a:pt x="4271386" y="874713"/>
                  <a:pt x="4289166" y="874713"/>
                </a:cubicBezTo>
                <a:close/>
                <a:moveTo>
                  <a:pt x="4211378" y="874713"/>
                </a:moveTo>
                <a:cubicBezTo>
                  <a:pt x="4229158" y="874713"/>
                  <a:pt x="4248208" y="883468"/>
                  <a:pt x="4253288" y="895976"/>
                </a:cubicBezTo>
                <a:cubicBezTo>
                  <a:pt x="4259638" y="907233"/>
                  <a:pt x="4249478" y="915988"/>
                  <a:pt x="4231698" y="915988"/>
                </a:cubicBezTo>
                <a:cubicBezTo>
                  <a:pt x="4212648" y="915988"/>
                  <a:pt x="4193598" y="907233"/>
                  <a:pt x="4188518" y="895976"/>
                </a:cubicBezTo>
                <a:cubicBezTo>
                  <a:pt x="4183438" y="883468"/>
                  <a:pt x="4193598" y="874713"/>
                  <a:pt x="4211378" y="874713"/>
                </a:cubicBezTo>
                <a:close/>
                <a:moveTo>
                  <a:pt x="4133273" y="874713"/>
                </a:moveTo>
                <a:cubicBezTo>
                  <a:pt x="4151053" y="874713"/>
                  <a:pt x="4168833" y="883468"/>
                  <a:pt x="4175183" y="895976"/>
                </a:cubicBezTo>
                <a:cubicBezTo>
                  <a:pt x="4180263" y="907233"/>
                  <a:pt x="4170103" y="915988"/>
                  <a:pt x="4152323" y="915988"/>
                </a:cubicBezTo>
                <a:cubicBezTo>
                  <a:pt x="4134543" y="915988"/>
                  <a:pt x="4115493" y="907233"/>
                  <a:pt x="4110413" y="895976"/>
                </a:cubicBezTo>
                <a:cubicBezTo>
                  <a:pt x="4104063" y="883468"/>
                  <a:pt x="4115493" y="874713"/>
                  <a:pt x="4133273" y="874713"/>
                </a:cubicBezTo>
                <a:close/>
                <a:moveTo>
                  <a:pt x="4054098" y="874713"/>
                </a:moveTo>
                <a:cubicBezTo>
                  <a:pt x="4071803" y="874713"/>
                  <a:pt x="4090772" y="883468"/>
                  <a:pt x="4095831" y="895976"/>
                </a:cubicBezTo>
                <a:cubicBezTo>
                  <a:pt x="4100889" y="907233"/>
                  <a:pt x="4090772" y="915988"/>
                  <a:pt x="4073067" y="915988"/>
                </a:cubicBezTo>
                <a:cubicBezTo>
                  <a:pt x="4055363" y="915988"/>
                  <a:pt x="4036393" y="907233"/>
                  <a:pt x="4031335" y="895976"/>
                </a:cubicBezTo>
                <a:cubicBezTo>
                  <a:pt x="4026276" y="883468"/>
                  <a:pt x="4036393" y="874713"/>
                  <a:pt x="4054098" y="874713"/>
                </a:cubicBezTo>
                <a:close/>
                <a:moveTo>
                  <a:pt x="3038882" y="874713"/>
                </a:moveTo>
                <a:cubicBezTo>
                  <a:pt x="3056494" y="874713"/>
                  <a:pt x="3071590" y="883468"/>
                  <a:pt x="3074106" y="895976"/>
                </a:cubicBezTo>
                <a:cubicBezTo>
                  <a:pt x="3075364" y="907233"/>
                  <a:pt x="3062784" y="915988"/>
                  <a:pt x="3045172" y="915988"/>
                </a:cubicBezTo>
                <a:cubicBezTo>
                  <a:pt x="3026302" y="915988"/>
                  <a:pt x="3011205" y="907233"/>
                  <a:pt x="3009947" y="895976"/>
                </a:cubicBezTo>
                <a:cubicBezTo>
                  <a:pt x="3008689" y="883468"/>
                  <a:pt x="3021269" y="874713"/>
                  <a:pt x="3038882" y="874713"/>
                </a:cubicBezTo>
                <a:close/>
                <a:moveTo>
                  <a:pt x="2960765" y="874713"/>
                </a:moveTo>
                <a:cubicBezTo>
                  <a:pt x="2978377" y="874713"/>
                  <a:pt x="2993473" y="883468"/>
                  <a:pt x="2994731" y="895976"/>
                </a:cubicBezTo>
                <a:cubicBezTo>
                  <a:pt x="2995989" y="907233"/>
                  <a:pt x="2983409" y="915988"/>
                  <a:pt x="2965797" y="915988"/>
                </a:cubicBezTo>
                <a:cubicBezTo>
                  <a:pt x="2946927" y="915988"/>
                  <a:pt x="2931830" y="907233"/>
                  <a:pt x="2930572" y="895976"/>
                </a:cubicBezTo>
                <a:cubicBezTo>
                  <a:pt x="2929314" y="883468"/>
                  <a:pt x="2943152" y="874713"/>
                  <a:pt x="2960765" y="874713"/>
                </a:cubicBezTo>
                <a:close/>
                <a:moveTo>
                  <a:pt x="2882977" y="874713"/>
                </a:moveTo>
                <a:cubicBezTo>
                  <a:pt x="2900589" y="874713"/>
                  <a:pt x="2915685" y="883468"/>
                  <a:pt x="2916943" y="895976"/>
                </a:cubicBezTo>
                <a:cubicBezTo>
                  <a:pt x="2918201" y="907233"/>
                  <a:pt x="2904363" y="915988"/>
                  <a:pt x="2886751" y="915988"/>
                </a:cubicBezTo>
                <a:cubicBezTo>
                  <a:pt x="2869139" y="915988"/>
                  <a:pt x="2852784" y="907233"/>
                  <a:pt x="2852784" y="895976"/>
                </a:cubicBezTo>
                <a:cubicBezTo>
                  <a:pt x="2851526" y="883468"/>
                  <a:pt x="2865364" y="874713"/>
                  <a:pt x="2882977" y="874713"/>
                </a:cubicBezTo>
                <a:close/>
                <a:moveTo>
                  <a:pt x="2803780" y="874713"/>
                </a:moveTo>
                <a:cubicBezTo>
                  <a:pt x="2822555" y="874713"/>
                  <a:pt x="2836324" y="883468"/>
                  <a:pt x="2837576" y="895976"/>
                </a:cubicBezTo>
                <a:cubicBezTo>
                  <a:pt x="2838827" y="907233"/>
                  <a:pt x="2825059" y="915988"/>
                  <a:pt x="2807535" y="915988"/>
                </a:cubicBezTo>
                <a:cubicBezTo>
                  <a:pt x="2790011" y="915988"/>
                  <a:pt x="2774991" y="907233"/>
                  <a:pt x="2773739" y="895976"/>
                </a:cubicBezTo>
                <a:cubicBezTo>
                  <a:pt x="2773739" y="883468"/>
                  <a:pt x="2787508" y="874713"/>
                  <a:pt x="2803780" y="874713"/>
                </a:cubicBezTo>
                <a:close/>
                <a:moveTo>
                  <a:pt x="2725657" y="874713"/>
                </a:moveTo>
                <a:cubicBezTo>
                  <a:pt x="2743180" y="874713"/>
                  <a:pt x="2758201" y="883468"/>
                  <a:pt x="2759452" y="895976"/>
                </a:cubicBezTo>
                <a:cubicBezTo>
                  <a:pt x="2759452" y="907233"/>
                  <a:pt x="2745684" y="915988"/>
                  <a:pt x="2728160" y="915988"/>
                </a:cubicBezTo>
                <a:cubicBezTo>
                  <a:pt x="2710636" y="915988"/>
                  <a:pt x="2695616" y="907233"/>
                  <a:pt x="2695616" y="895976"/>
                </a:cubicBezTo>
                <a:cubicBezTo>
                  <a:pt x="2694364" y="883468"/>
                  <a:pt x="2708133" y="874713"/>
                  <a:pt x="2725657" y="874713"/>
                </a:cubicBezTo>
                <a:close/>
                <a:moveTo>
                  <a:pt x="2647704" y="874713"/>
                </a:moveTo>
                <a:cubicBezTo>
                  <a:pt x="2665135" y="874713"/>
                  <a:pt x="2680076" y="883468"/>
                  <a:pt x="2680076" y="895976"/>
                </a:cubicBezTo>
                <a:cubicBezTo>
                  <a:pt x="2680076" y="907233"/>
                  <a:pt x="2666380" y="915988"/>
                  <a:pt x="2648949" y="915988"/>
                </a:cubicBezTo>
                <a:cubicBezTo>
                  <a:pt x="2631517" y="915988"/>
                  <a:pt x="2616576" y="907233"/>
                  <a:pt x="2616576" y="895976"/>
                </a:cubicBezTo>
                <a:cubicBezTo>
                  <a:pt x="2616576" y="883468"/>
                  <a:pt x="2630272" y="874713"/>
                  <a:pt x="2647704" y="874713"/>
                </a:cubicBezTo>
                <a:close/>
                <a:moveTo>
                  <a:pt x="2569745" y="874713"/>
                </a:moveTo>
                <a:cubicBezTo>
                  <a:pt x="2587269" y="874713"/>
                  <a:pt x="2601038" y="883468"/>
                  <a:pt x="2601038" y="895976"/>
                </a:cubicBezTo>
                <a:cubicBezTo>
                  <a:pt x="2602289" y="907233"/>
                  <a:pt x="2587269" y="915988"/>
                  <a:pt x="2569745" y="915988"/>
                </a:cubicBezTo>
                <a:cubicBezTo>
                  <a:pt x="2552222" y="915988"/>
                  <a:pt x="2537201" y="907233"/>
                  <a:pt x="2537201" y="895976"/>
                </a:cubicBezTo>
                <a:cubicBezTo>
                  <a:pt x="2537201" y="883468"/>
                  <a:pt x="2552222" y="874713"/>
                  <a:pt x="2569745" y="874713"/>
                </a:cubicBezTo>
                <a:close/>
                <a:moveTo>
                  <a:pt x="1554288" y="874713"/>
                </a:moveTo>
                <a:cubicBezTo>
                  <a:pt x="1571834" y="874713"/>
                  <a:pt x="1583114" y="883468"/>
                  <a:pt x="1579354" y="895976"/>
                </a:cubicBezTo>
                <a:cubicBezTo>
                  <a:pt x="1576847" y="907233"/>
                  <a:pt x="1559301" y="915988"/>
                  <a:pt x="1541755" y="915988"/>
                </a:cubicBezTo>
                <a:cubicBezTo>
                  <a:pt x="1524209" y="915988"/>
                  <a:pt x="1511676" y="907233"/>
                  <a:pt x="1515436" y="895976"/>
                </a:cubicBezTo>
                <a:cubicBezTo>
                  <a:pt x="1519196" y="883468"/>
                  <a:pt x="1536742" y="874713"/>
                  <a:pt x="1554288" y="874713"/>
                </a:cubicBezTo>
                <a:close/>
                <a:moveTo>
                  <a:pt x="1475247" y="874713"/>
                </a:moveTo>
                <a:cubicBezTo>
                  <a:pt x="1492793" y="874713"/>
                  <a:pt x="1505326" y="883468"/>
                  <a:pt x="1501566" y="895976"/>
                </a:cubicBezTo>
                <a:cubicBezTo>
                  <a:pt x="1497806" y="907233"/>
                  <a:pt x="1480260" y="915988"/>
                  <a:pt x="1462714" y="915988"/>
                </a:cubicBezTo>
                <a:cubicBezTo>
                  <a:pt x="1445168" y="915988"/>
                  <a:pt x="1433888" y="907233"/>
                  <a:pt x="1437648" y="895976"/>
                </a:cubicBezTo>
                <a:cubicBezTo>
                  <a:pt x="1441408" y="883468"/>
                  <a:pt x="1457701" y="874713"/>
                  <a:pt x="1475247" y="874713"/>
                </a:cubicBezTo>
                <a:close/>
                <a:moveTo>
                  <a:pt x="1397125" y="874713"/>
                </a:moveTo>
                <a:cubicBezTo>
                  <a:pt x="1414671" y="874713"/>
                  <a:pt x="1425951" y="883468"/>
                  <a:pt x="1422191" y="895976"/>
                </a:cubicBezTo>
                <a:cubicBezTo>
                  <a:pt x="1418431" y="907233"/>
                  <a:pt x="1400885" y="915988"/>
                  <a:pt x="1383339" y="915988"/>
                </a:cubicBezTo>
                <a:cubicBezTo>
                  <a:pt x="1365793" y="915988"/>
                  <a:pt x="1354513" y="907233"/>
                  <a:pt x="1358273" y="895976"/>
                </a:cubicBezTo>
                <a:cubicBezTo>
                  <a:pt x="1362033" y="883468"/>
                  <a:pt x="1379579" y="874713"/>
                  <a:pt x="1397125" y="874713"/>
                </a:cubicBezTo>
                <a:close/>
                <a:moveTo>
                  <a:pt x="1319205" y="874713"/>
                </a:moveTo>
                <a:cubicBezTo>
                  <a:pt x="1336831" y="874713"/>
                  <a:pt x="1348163" y="883468"/>
                  <a:pt x="1344386" y="895976"/>
                </a:cubicBezTo>
                <a:cubicBezTo>
                  <a:pt x="1339350" y="907233"/>
                  <a:pt x="1321723" y="915988"/>
                  <a:pt x="1304096" y="915988"/>
                </a:cubicBezTo>
                <a:cubicBezTo>
                  <a:pt x="1286469" y="915988"/>
                  <a:pt x="1275138" y="907233"/>
                  <a:pt x="1280174" y="895976"/>
                </a:cubicBezTo>
                <a:cubicBezTo>
                  <a:pt x="1283951" y="883468"/>
                  <a:pt x="1301578" y="874713"/>
                  <a:pt x="1319205" y="874713"/>
                </a:cubicBezTo>
                <a:close/>
                <a:moveTo>
                  <a:pt x="1241089" y="874713"/>
                </a:moveTo>
                <a:cubicBezTo>
                  <a:pt x="1258715" y="874713"/>
                  <a:pt x="1268788" y="883468"/>
                  <a:pt x="1265011" y="895976"/>
                </a:cubicBezTo>
                <a:cubicBezTo>
                  <a:pt x="1261234" y="907233"/>
                  <a:pt x="1242348" y="915988"/>
                  <a:pt x="1224721" y="915988"/>
                </a:cubicBezTo>
                <a:cubicBezTo>
                  <a:pt x="1207094" y="915988"/>
                  <a:pt x="1195763" y="907233"/>
                  <a:pt x="1200799" y="895976"/>
                </a:cubicBezTo>
                <a:cubicBezTo>
                  <a:pt x="1205835" y="883468"/>
                  <a:pt x="1223462" y="874713"/>
                  <a:pt x="1241089" y="874713"/>
                </a:cubicBezTo>
                <a:close/>
                <a:moveTo>
                  <a:pt x="1163302" y="874713"/>
                </a:moveTo>
                <a:cubicBezTo>
                  <a:pt x="1180928" y="874713"/>
                  <a:pt x="1191001" y="883468"/>
                  <a:pt x="1185965" y="895976"/>
                </a:cubicBezTo>
                <a:cubicBezTo>
                  <a:pt x="1182188" y="907233"/>
                  <a:pt x="1163302" y="915988"/>
                  <a:pt x="1145675" y="915988"/>
                </a:cubicBezTo>
                <a:cubicBezTo>
                  <a:pt x="1128048" y="915988"/>
                  <a:pt x="1117976" y="907233"/>
                  <a:pt x="1121753" y="895976"/>
                </a:cubicBezTo>
                <a:cubicBezTo>
                  <a:pt x="1126789" y="883468"/>
                  <a:pt x="1145675" y="874713"/>
                  <a:pt x="1163302" y="874713"/>
                </a:cubicBezTo>
                <a:close/>
                <a:moveTo>
                  <a:pt x="1085392" y="874713"/>
                </a:moveTo>
                <a:cubicBezTo>
                  <a:pt x="1103097" y="874713"/>
                  <a:pt x="1113214" y="883468"/>
                  <a:pt x="1108155" y="895976"/>
                </a:cubicBezTo>
                <a:cubicBezTo>
                  <a:pt x="1103097" y="907233"/>
                  <a:pt x="1084127" y="915988"/>
                  <a:pt x="1066423" y="915988"/>
                </a:cubicBezTo>
                <a:cubicBezTo>
                  <a:pt x="1048718" y="915988"/>
                  <a:pt x="1038601" y="907233"/>
                  <a:pt x="1043659" y="895976"/>
                </a:cubicBezTo>
                <a:cubicBezTo>
                  <a:pt x="1048718" y="883468"/>
                  <a:pt x="1067687" y="874713"/>
                  <a:pt x="1085392" y="874713"/>
                </a:cubicBezTo>
                <a:close/>
                <a:moveTo>
                  <a:pt x="1006608" y="874713"/>
                </a:moveTo>
                <a:cubicBezTo>
                  <a:pt x="1023936" y="874713"/>
                  <a:pt x="1033838" y="883468"/>
                  <a:pt x="1028887" y="895976"/>
                </a:cubicBezTo>
                <a:cubicBezTo>
                  <a:pt x="1023936" y="907233"/>
                  <a:pt x="1005371" y="915988"/>
                  <a:pt x="988043" y="915988"/>
                </a:cubicBezTo>
                <a:cubicBezTo>
                  <a:pt x="970715" y="915988"/>
                  <a:pt x="960813" y="907233"/>
                  <a:pt x="965764" y="895976"/>
                </a:cubicBezTo>
                <a:cubicBezTo>
                  <a:pt x="971952" y="883468"/>
                  <a:pt x="989280" y="874713"/>
                  <a:pt x="1006608" y="874713"/>
                </a:cubicBezTo>
                <a:close/>
                <a:moveTo>
                  <a:pt x="4340283" y="823913"/>
                </a:moveTo>
                <a:cubicBezTo>
                  <a:pt x="4358063" y="823913"/>
                  <a:pt x="4377113" y="832668"/>
                  <a:pt x="4383463" y="843925"/>
                </a:cubicBezTo>
                <a:cubicBezTo>
                  <a:pt x="4389813" y="855182"/>
                  <a:pt x="4379653" y="865188"/>
                  <a:pt x="4361873" y="865188"/>
                </a:cubicBezTo>
                <a:cubicBezTo>
                  <a:pt x="4344093" y="865188"/>
                  <a:pt x="4325043" y="855182"/>
                  <a:pt x="4319963" y="843925"/>
                </a:cubicBezTo>
                <a:cubicBezTo>
                  <a:pt x="4313613" y="832668"/>
                  <a:pt x="4323773" y="823913"/>
                  <a:pt x="4340283" y="823913"/>
                </a:cubicBezTo>
                <a:close/>
                <a:moveTo>
                  <a:pt x="4263970" y="823913"/>
                </a:moveTo>
                <a:cubicBezTo>
                  <a:pt x="4281675" y="823913"/>
                  <a:pt x="4300645" y="832668"/>
                  <a:pt x="4305703" y="843925"/>
                </a:cubicBezTo>
                <a:cubicBezTo>
                  <a:pt x="4312026" y="855182"/>
                  <a:pt x="4301909" y="865188"/>
                  <a:pt x="4284204" y="865188"/>
                </a:cubicBezTo>
                <a:cubicBezTo>
                  <a:pt x="4266500" y="865188"/>
                  <a:pt x="4247530" y="855182"/>
                  <a:pt x="4242472" y="843925"/>
                </a:cubicBezTo>
                <a:cubicBezTo>
                  <a:pt x="4237413" y="832668"/>
                  <a:pt x="4246266" y="823913"/>
                  <a:pt x="4263970" y="823913"/>
                </a:cubicBezTo>
                <a:close/>
                <a:moveTo>
                  <a:pt x="4111125" y="823913"/>
                </a:moveTo>
                <a:cubicBezTo>
                  <a:pt x="4127493" y="823913"/>
                  <a:pt x="4146379" y="832668"/>
                  <a:pt x="4151415" y="843925"/>
                </a:cubicBezTo>
                <a:cubicBezTo>
                  <a:pt x="4156451" y="855182"/>
                  <a:pt x="4146379" y="865188"/>
                  <a:pt x="4128752" y="865188"/>
                </a:cubicBezTo>
                <a:cubicBezTo>
                  <a:pt x="4111125" y="865188"/>
                  <a:pt x="4093499" y="855182"/>
                  <a:pt x="4088462" y="843925"/>
                </a:cubicBezTo>
                <a:cubicBezTo>
                  <a:pt x="4083426" y="832668"/>
                  <a:pt x="4093499" y="823913"/>
                  <a:pt x="4111125" y="823913"/>
                </a:cubicBezTo>
                <a:close/>
                <a:moveTo>
                  <a:pt x="3955550" y="823913"/>
                </a:moveTo>
                <a:cubicBezTo>
                  <a:pt x="3973177" y="823913"/>
                  <a:pt x="3990804" y="832668"/>
                  <a:pt x="3995840" y="843925"/>
                </a:cubicBezTo>
                <a:cubicBezTo>
                  <a:pt x="4000876" y="855182"/>
                  <a:pt x="3989545" y="865188"/>
                  <a:pt x="3971918" y="865188"/>
                </a:cubicBezTo>
                <a:cubicBezTo>
                  <a:pt x="3954291" y="865188"/>
                  <a:pt x="3936665" y="855182"/>
                  <a:pt x="3931628" y="843925"/>
                </a:cubicBezTo>
                <a:cubicBezTo>
                  <a:pt x="3927851" y="832668"/>
                  <a:pt x="3937924" y="823913"/>
                  <a:pt x="3955550" y="823913"/>
                </a:cubicBezTo>
                <a:close/>
                <a:moveTo>
                  <a:pt x="3108732" y="823913"/>
                </a:moveTo>
                <a:cubicBezTo>
                  <a:pt x="3126344" y="823913"/>
                  <a:pt x="3141440" y="832668"/>
                  <a:pt x="3143956" y="843925"/>
                </a:cubicBezTo>
                <a:cubicBezTo>
                  <a:pt x="3145214" y="855182"/>
                  <a:pt x="3132634" y="865188"/>
                  <a:pt x="3115022" y="865188"/>
                </a:cubicBezTo>
                <a:cubicBezTo>
                  <a:pt x="3097410" y="865188"/>
                  <a:pt x="3082313" y="855182"/>
                  <a:pt x="3079797" y="843925"/>
                </a:cubicBezTo>
                <a:cubicBezTo>
                  <a:pt x="3078539" y="832668"/>
                  <a:pt x="3091119" y="823913"/>
                  <a:pt x="3108732" y="823913"/>
                </a:cubicBezTo>
                <a:close/>
                <a:moveTo>
                  <a:pt x="3032380" y="823913"/>
                </a:moveTo>
                <a:cubicBezTo>
                  <a:pt x="3049904" y="823913"/>
                  <a:pt x="3064924" y="832668"/>
                  <a:pt x="3066176" y="843925"/>
                </a:cubicBezTo>
                <a:cubicBezTo>
                  <a:pt x="3067427" y="855182"/>
                  <a:pt x="3054910" y="865188"/>
                  <a:pt x="3037387" y="865188"/>
                </a:cubicBezTo>
                <a:cubicBezTo>
                  <a:pt x="3019863" y="865188"/>
                  <a:pt x="3004843" y="855182"/>
                  <a:pt x="3003591" y="843925"/>
                </a:cubicBezTo>
                <a:cubicBezTo>
                  <a:pt x="3002339" y="832668"/>
                  <a:pt x="3014856" y="823913"/>
                  <a:pt x="3032380" y="823913"/>
                </a:cubicBezTo>
                <a:close/>
                <a:moveTo>
                  <a:pt x="2954592" y="823913"/>
                </a:moveTo>
                <a:cubicBezTo>
                  <a:pt x="2972116" y="823913"/>
                  <a:pt x="2987136" y="832668"/>
                  <a:pt x="2988388" y="843925"/>
                </a:cubicBezTo>
                <a:cubicBezTo>
                  <a:pt x="2989639" y="855182"/>
                  <a:pt x="2977122" y="865188"/>
                  <a:pt x="2959599" y="865188"/>
                </a:cubicBezTo>
                <a:cubicBezTo>
                  <a:pt x="2942075" y="865188"/>
                  <a:pt x="2927055" y="855182"/>
                  <a:pt x="2925803" y="843925"/>
                </a:cubicBezTo>
                <a:cubicBezTo>
                  <a:pt x="2924551" y="832668"/>
                  <a:pt x="2938320" y="823913"/>
                  <a:pt x="2954592" y="823913"/>
                </a:cubicBezTo>
                <a:close/>
                <a:moveTo>
                  <a:pt x="2878392" y="823913"/>
                </a:moveTo>
                <a:cubicBezTo>
                  <a:pt x="2895916" y="823913"/>
                  <a:pt x="2910936" y="832668"/>
                  <a:pt x="2912188" y="843925"/>
                </a:cubicBezTo>
                <a:cubicBezTo>
                  <a:pt x="2913439" y="855182"/>
                  <a:pt x="2899671" y="865188"/>
                  <a:pt x="2882147" y="865188"/>
                </a:cubicBezTo>
                <a:cubicBezTo>
                  <a:pt x="2864623" y="865188"/>
                  <a:pt x="2849603" y="855182"/>
                  <a:pt x="2848351" y="843925"/>
                </a:cubicBezTo>
                <a:cubicBezTo>
                  <a:pt x="2848351" y="832668"/>
                  <a:pt x="2860868" y="823913"/>
                  <a:pt x="2878392" y="823913"/>
                </a:cubicBezTo>
                <a:close/>
                <a:moveTo>
                  <a:pt x="2801857" y="823913"/>
                </a:moveTo>
                <a:cubicBezTo>
                  <a:pt x="2819380" y="823913"/>
                  <a:pt x="2833149" y="832668"/>
                  <a:pt x="2834401" y="843925"/>
                </a:cubicBezTo>
                <a:cubicBezTo>
                  <a:pt x="2835652" y="855182"/>
                  <a:pt x="2821884" y="865188"/>
                  <a:pt x="2804360" y="865188"/>
                </a:cubicBezTo>
                <a:cubicBezTo>
                  <a:pt x="2786836" y="865188"/>
                  <a:pt x="2771816" y="855182"/>
                  <a:pt x="2771816" y="843925"/>
                </a:cubicBezTo>
                <a:cubicBezTo>
                  <a:pt x="2770564" y="832668"/>
                  <a:pt x="2784333" y="823913"/>
                  <a:pt x="2801857" y="823913"/>
                </a:cubicBezTo>
                <a:close/>
                <a:moveTo>
                  <a:pt x="2724682" y="823913"/>
                </a:moveTo>
                <a:cubicBezTo>
                  <a:pt x="2741273" y="823913"/>
                  <a:pt x="2756588" y="832668"/>
                  <a:pt x="2756588" y="843925"/>
                </a:cubicBezTo>
                <a:cubicBezTo>
                  <a:pt x="2757864" y="855182"/>
                  <a:pt x="2743826" y="865188"/>
                  <a:pt x="2725958" y="865188"/>
                </a:cubicBezTo>
                <a:cubicBezTo>
                  <a:pt x="2708091" y="865188"/>
                  <a:pt x="2692776" y="855182"/>
                  <a:pt x="2692776" y="843925"/>
                </a:cubicBezTo>
                <a:cubicBezTo>
                  <a:pt x="2692776" y="832668"/>
                  <a:pt x="2706815" y="823913"/>
                  <a:pt x="2724682" y="823913"/>
                </a:cubicBezTo>
                <a:close/>
                <a:moveTo>
                  <a:pt x="2646895" y="823913"/>
                </a:moveTo>
                <a:cubicBezTo>
                  <a:pt x="2664762" y="823913"/>
                  <a:pt x="2680077" y="832668"/>
                  <a:pt x="2680077" y="843925"/>
                </a:cubicBezTo>
                <a:cubicBezTo>
                  <a:pt x="2680077" y="855182"/>
                  <a:pt x="2666039" y="865188"/>
                  <a:pt x="2648171" y="865188"/>
                </a:cubicBezTo>
                <a:cubicBezTo>
                  <a:pt x="2630304" y="865188"/>
                  <a:pt x="2616265" y="855182"/>
                  <a:pt x="2616265" y="843925"/>
                </a:cubicBezTo>
                <a:cubicBezTo>
                  <a:pt x="2614989" y="832668"/>
                  <a:pt x="2630304" y="823913"/>
                  <a:pt x="2646895" y="823913"/>
                </a:cubicBezTo>
                <a:close/>
                <a:moveTo>
                  <a:pt x="2569746" y="823913"/>
                </a:moveTo>
                <a:cubicBezTo>
                  <a:pt x="2586843" y="823913"/>
                  <a:pt x="2600703" y="833153"/>
                  <a:pt x="2600703" y="844551"/>
                </a:cubicBezTo>
                <a:cubicBezTo>
                  <a:pt x="2600703" y="855949"/>
                  <a:pt x="2586843" y="865189"/>
                  <a:pt x="2569746" y="865189"/>
                </a:cubicBezTo>
                <a:cubicBezTo>
                  <a:pt x="2552649" y="865189"/>
                  <a:pt x="2538789" y="855949"/>
                  <a:pt x="2538789" y="844551"/>
                </a:cubicBezTo>
                <a:cubicBezTo>
                  <a:pt x="2538789" y="833153"/>
                  <a:pt x="2552649" y="823913"/>
                  <a:pt x="2569746" y="823913"/>
                </a:cubicBezTo>
                <a:close/>
                <a:moveTo>
                  <a:pt x="1491860" y="823913"/>
                </a:moveTo>
                <a:cubicBezTo>
                  <a:pt x="1509720" y="823913"/>
                  <a:pt x="1521201" y="832668"/>
                  <a:pt x="1517374" y="843925"/>
                </a:cubicBezTo>
                <a:cubicBezTo>
                  <a:pt x="1513547" y="855182"/>
                  <a:pt x="1496963" y="865188"/>
                  <a:pt x="1479103" y="865188"/>
                </a:cubicBezTo>
                <a:cubicBezTo>
                  <a:pt x="1461244" y="865188"/>
                  <a:pt x="1449763" y="855182"/>
                  <a:pt x="1453590" y="843925"/>
                </a:cubicBezTo>
                <a:cubicBezTo>
                  <a:pt x="1457417" y="832668"/>
                  <a:pt x="1474001" y="823913"/>
                  <a:pt x="1491860" y="823913"/>
                </a:cubicBezTo>
                <a:close/>
                <a:moveTo>
                  <a:pt x="1415349" y="823913"/>
                </a:moveTo>
                <a:cubicBezTo>
                  <a:pt x="1433208" y="823913"/>
                  <a:pt x="1443414" y="832668"/>
                  <a:pt x="1439587" y="843925"/>
                </a:cubicBezTo>
                <a:cubicBezTo>
                  <a:pt x="1435760" y="855182"/>
                  <a:pt x="1419176" y="865188"/>
                  <a:pt x="1401316" y="865188"/>
                </a:cubicBezTo>
                <a:cubicBezTo>
                  <a:pt x="1383457" y="865188"/>
                  <a:pt x="1371976" y="855182"/>
                  <a:pt x="1375803" y="843925"/>
                </a:cubicBezTo>
                <a:cubicBezTo>
                  <a:pt x="1379630" y="832668"/>
                  <a:pt x="1397489" y="823913"/>
                  <a:pt x="1415349" y="823913"/>
                </a:cubicBezTo>
                <a:close/>
                <a:moveTo>
                  <a:pt x="1338053" y="823913"/>
                </a:moveTo>
                <a:cubicBezTo>
                  <a:pt x="1354346" y="823913"/>
                  <a:pt x="1365626" y="832668"/>
                  <a:pt x="1361866" y="843925"/>
                </a:cubicBezTo>
                <a:cubicBezTo>
                  <a:pt x="1358106" y="855182"/>
                  <a:pt x="1340560" y="865188"/>
                  <a:pt x="1323014" y="865188"/>
                </a:cubicBezTo>
                <a:cubicBezTo>
                  <a:pt x="1305468" y="865188"/>
                  <a:pt x="1294188" y="855182"/>
                  <a:pt x="1299201" y="843925"/>
                </a:cubicBezTo>
                <a:cubicBezTo>
                  <a:pt x="1302961" y="832668"/>
                  <a:pt x="1320507" y="823913"/>
                  <a:pt x="1338053" y="823913"/>
                </a:cubicBezTo>
                <a:close/>
                <a:moveTo>
                  <a:pt x="1260468" y="823913"/>
                </a:moveTo>
                <a:cubicBezTo>
                  <a:pt x="1278094" y="823913"/>
                  <a:pt x="1289426" y="832668"/>
                  <a:pt x="1284390" y="843925"/>
                </a:cubicBezTo>
                <a:cubicBezTo>
                  <a:pt x="1280613" y="855182"/>
                  <a:pt x="1262986" y="865188"/>
                  <a:pt x="1245359" y="865188"/>
                </a:cubicBezTo>
                <a:cubicBezTo>
                  <a:pt x="1227732" y="865188"/>
                  <a:pt x="1216401" y="855182"/>
                  <a:pt x="1221437" y="843925"/>
                </a:cubicBezTo>
                <a:cubicBezTo>
                  <a:pt x="1225214" y="832668"/>
                  <a:pt x="1242841" y="823913"/>
                  <a:pt x="1260468" y="823913"/>
                </a:cubicBezTo>
                <a:close/>
                <a:moveTo>
                  <a:pt x="1183939" y="823913"/>
                </a:moveTo>
                <a:cubicBezTo>
                  <a:pt x="1201565" y="823913"/>
                  <a:pt x="1211638" y="832668"/>
                  <a:pt x="1207861" y="843925"/>
                </a:cubicBezTo>
                <a:cubicBezTo>
                  <a:pt x="1202825" y="855182"/>
                  <a:pt x="1185198" y="865188"/>
                  <a:pt x="1167571" y="865188"/>
                </a:cubicBezTo>
                <a:cubicBezTo>
                  <a:pt x="1149944" y="865188"/>
                  <a:pt x="1138613" y="855182"/>
                  <a:pt x="1143649" y="843925"/>
                </a:cubicBezTo>
                <a:cubicBezTo>
                  <a:pt x="1148685" y="832668"/>
                  <a:pt x="1166312" y="823913"/>
                  <a:pt x="1183939" y="823913"/>
                </a:cubicBezTo>
                <a:close/>
                <a:moveTo>
                  <a:pt x="1107739" y="823913"/>
                </a:moveTo>
                <a:cubicBezTo>
                  <a:pt x="1124106" y="823913"/>
                  <a:pt x="1135438" y="832668"/>
                  <a:pt x="1130402" y="843925"/>
                </a:cubicBezTo>
                <a:cubicBezTo>
                  <a:pt x="1125365" y="855182"/>
                  <a:pt x="1107739" y="865188"/>
                  <a:pt x="1090112" y="865188"/>
                </a:cubicBezTo>
                <a:cubicBezTo>
                  <a:pt x="1072485" y="865188"/>
                  <a:pt x="1062413" y="855182"/>
                  <a:pt x="1067449" y="843925"/>
                </a:cubicBezTo>
                <a:cubicBezTo>
                  <a:pt x="1072485" y="832668"/>
                  <a:pt x="1090112" y="823913"/>
                  <a:pt x="1107739" y="823913"/>
                </a:cubicBezTo>
                <a:close/>
                <a:moveTo>
                  <a:pt x="4467283" y="774701"/>
                </a:moveTo>
                <a:cubicBezTo>
                  <a:pt x="4485063" y="774701"/>
                  <a:pt x="4504113" y="783730"/>
                  <a:pt x="4510463" y="795339"/>
                </a:cubicBezTo>
                <a:cubicBezTo>
                  <a:pt x="4516813" y="806947"/>
                  <a:pt x="4507923" y="815976"/>
                  <a:pt x="4490143" y="815976"/>
                </a:cubicBezTo>
                <a:cubicBezTo>
                  <a:pt x="4472363" y="815976"/>
                  <a:pt x="4453313" y="806947"/>
                  <a:pt x="4446963" y="795339"/>
                </a:cubicBezTo>
                <a:cubicBezTo>
                  <a:pt x="4440613" y="783730"/>
                  <a:pt x="4450773" y="774701"/>
                  <a:pt x="4467283" y="774701"/>
                </a:cubicBezTo>
                <a:close/>
                <a:moveTo>
                  <a:pt x="4012574" y="774700"/>
                </a:moveTo>
                <a:cubicBezTo>
                  <a:pt x="4028867" y="774700"/>
                  <a:pt x="4047666" y="783729"/>
                  <a:pt x="4051426" y="795338"/>
                </a:cubicBezTo>
                <a:cubicBezTo>
                  <a:pt x="4056439" y="806946"/>
                  <a:pt x="4046413" y="815975"/>
                  <a:pt x="4028867" y="815975"/>
                </a:cubicBezTo>
                <a:cubicBezTo>
                  <a:pt x="4012574" y="815975"/>
                  <a:pt x="3993774" y="806946"/>
                  <a:pt x="3990014" y="795338"/>
                </a:cubicBezTo>
                <a:cubicBezTo>
                  <a:pt x="3985001" y="783729"/>
                  <a:pt x="3995028" y="774700"/>
                  <a:pt x="4012574" y="774700"/>
                </a:cubicBezTo>
                <a:close/>
                <a:moveTo>
                  <a:pt x="3633211" y="774700"/>
                </a:moveTo>
                <a:cubicBezTo>
                  <a:pt x="3649721" y="774700"/>
                  <a:pt x="3667501" y="783729"/>
                  <a:pt x="3671311" y="795338"/>
                </a:cubicBezTo>
                <a:cubicBezTo>
                  <a:pt x="3673851" y="806946"/>
                  <a:pt x="3663691" y="815975"/>
                  <a:pt x="3645911" y="815975"/>
                </a:cubicBezTo>
                <a:cubicBezTo>
                  <a:pt x="3628131" y="815975"/>
                  <a:pt x="3611621" y="806946"/>
                  <a:pt x="3607811" y="795338"/>
                </a:cubicBezTo>
                <a:cubicBezTo>
                  <a:pt x="3604001" y="783729"/>
                  <a:pt x="3615431" y="774700"/>
                  <a:pt x="3633211" y="774700"/>
                </a:cubicBezTo>
                <a:close/>
                <a:moveTo>
                  <a:pt x="3177324" y="774700"/>
                </a:moveTo>
                <a:cubicBezTo>
                  <a:pt x="3194936" y="774700"/>
                  <a:pt x="3210032" y="783729"/>
                  <a:pt x="3212548" y="795338"/>
                </a:cubicBezTo>
                <a:cubicBezTo>
                  <a:pt x="3215064" y="806946"/>
                  <a:pt x="3202484" y="815975"/>
                  <a:pt x="3184872" y="815975"/>
                </a:cubicBezTo>
                <a:cubicBezTo>
                  <a:pt x="3167260" y="815975"/>
                  <a:pt x="3152163" y="806946"/>
                  <a:pt x="3149647" y="795338"/>
                </a:cubicBezTo>
                <a:cubicBezTo>
                  <a:pt x="3148389" y="783729"/>
                  <a:pt x="3160969" y="774700"/>
                  <a:pt x="3177324" y="774700"/>
                </a:cubicBezTo>
                <a:close/>
                <a:moveTo>
                  <a:pt x="3101663" y="774700"/>
                </a:moveTo>
                <a:cubicBezTo>
                  <a:pt x="3118856" y="774700"/>
                  <a:pt x="3133593" y="783729"/>
                  <a:pt x="3134821" y="795338"/>
                </a:cubicBezTo>
                <a:cubicBezTo>
                  <a:pt x="3137277" y="806946"/>
                  <a:pt x="3124996" y="815975"/>
                  <a:pt x="3107803" y="815975"/>
                </a:cubicBezTo>
                <a:cubicBezTo>
                  <a:pt x="3090610" y="815975"/>
                  <a:pt x="3075873" y="806946"/>
                  <a:pt x="3074645" y="795338"/>
                </a:cubicBezTo>
                <a:cubicBezTo>
                  <a:pt x="3072189" y="783729"/>
                  <a:pt x="3084470" y="774700"/>
                  <a:pt x="3101663" y="774700"/>
                </a:cubicBezTo>
                <a:close/>
                <a:moveTo>
                  <a:pt x="3024778" y="774700"/>
                </a:moveTo>
                <a:cubicBezTo>
                  <a:pt x="3042302" y="774700"/>
                  <a:pt x="3057322" y="783729"/>
                  <a:pt x="3058574" y="795338"/>
                </a:cubicBezTo>
                <a:cubicBezTo>
                  <a:pt x="3061077" y="806946"/>
                  <a:pt x="3048560" y="815975"/>
                  <a:pt x="3031037" y="815975"/>
                </a:cubicBezTo>
                <a:cubicBezTo>
                  <a:pt x="3013513" y="815975"/>
                  <a:pt x="2998493" y="806946"/>
                  <a:pt x="2997241" y="795338"/>
                </a:cubicBezTo>
                <a:cubicBezTo>
                  <a:pt x="2995989" y="783729"/>
                  <a:pt x="3008506" y="774700"/>
                  <a:pt x="3024778" y="774700"/>
                </a:cubicBezTo>
                <a:close/>
                <a:moveTo>
                  <a:pt x="2949830" y="774700"/>
                </a:moveTo>
                <a:cubicBezTo>
                  <a:pt x="2967354" y="774700"/>
                  <a:pt x="2982374" y="783729"/>
                  <a:pt x="2983626" y="795338"/>
                </a:cubicBezTo>
                <a:cubicBezTo>
                  <a:pt x="2984877" y="806946"/>
                  <a:pt x="2971109" y="815975"/>
                  <a:pt x="2954837" y="815975"/>
                </a:cubicBezTo>
                <a:cubicBezTo>
                  <a:pt x="2937313" y="815975"/>
                  <a:pt x="2922293" y="806946"/>
                  <a:pt x="2921041" y="795338"/>
                </a:cubicBezTo>
                <a:cubicBezTo>
                  <a:pt x="2919789" y="783729"/>
                  <a:pt x="2932306" y="774700"/>
                  <a:pt x="2949830" y="774700"/>
                </a:cubicBezTo>
                <a:close/>
                <a:moveTo>
                  <a:pt x="2874219" y="774700"/>
                </a:moveTo>
                <a:cubicBezTo>
                  <a:pt x="2890810" y="774700"/>
                  <a:pt x="2906125" y="783729"/>
                  <a:pt x="2907401" y="795338"/>
                </a:cubicBezTo>
                <a:cubicBezTo>
                  <a:pt x="2908677" y="806946"/>
                  <a:pt x="2894639" y="815975"/>
                  <a:pt x="2878048" y="815975"/>
                </a:cubicBezTo>
                <a:cubicBezTo>
                  <a:pt x="2860180" y="815975"/>
                  <a:pt x="2844865" y="806946"/>
                  <a:pt x="2843589" y="795338"/>
                </a:cubicBezTo>
                <a:cubicBezTo>
                  <a:pt x="2843589" y="783729"/>
                  <a:pt x="2856352" y="774700"/>
                  <a:pt x="2874219" y="774700"/>
                </a:cubicBezTo>
                <a:close/>
                <a:moveTo>
                  <a:pt x="2797272" y="774700"/>
                </a:moveTo>
                <a:cubicBezTo>
                  <a:pt x="2814703" y="774700"/>
                  <a:pt x="2828399" y="783729"/>
                  <a:pt x="2829644" y="795338"/>
                </a:cubicBezTo>
                <a:cubicBezTo>
                  <a:pt x="2830889" y="806946"/>
                  <a:pt x="2817193" y="815975"/>
                  <a:pt x="2799762" y="815975"/>
                </a:cubicBezTo>
                <a:cubicBezTo>
                  <a:pt x="2783576" y="815975"/>
                  <a:pt x="2768634" y="806946"/>
                  <a:pt x="2768634" y="795338"/>
                </a:cubicBezTo>
                <a:cubicBezTo>
                  <a:pt x="2767389" y="783729"/>
                  <a:pt x="2781085" y="774700"/>
                  <a:pt x="2797272" y="774700"/>
                </a:cubicBezTo>
                <a:close/>
                <a:moveTo>
                  <a:pt x="2722317" y="774700"/>
                </a:moveTo>
                <a:cubicBezTo>
                  <a:pt x="2739748" y="774700"/>
                  <a:pt x="2753444" y="783729"/>
                  <a:pt x="2753444" y="795338"/>
                </a:cubicBezTo>
                <a:cubicBezTo>
                  <a:pt x="2754689" y="806946"/>
                  <a:pt x="2740993" y="815975"/>
                  <a:pt x="2723562" y="815975"/>
                </a:cubicBezTo>
                <a:cubicBezTo>
                  <a:pt x="2706130" y="815975"/>
                  <a:pt x="2692434" y="806946"/>
                  <a:pt x="2692434" y="795338"/>
                </a:cubicBezTo>
                <a:cubicBezTo>
                  <a:pt x="2691189" y="783729"/>
                  <a:pt x="2704885" y="774700"/>
                  <a:pt x="2722317" y="774700"/>
                </a:cubicBezTo>
                <a:close/>
                <a:moveTo>
                  <a:pt x="2645469" y="774700"/>
                </a:moveTo>
                <a:cubicBezTo>
                  <a:pt x="2663249" y="774700"/>
                  <a:pt x="2677219" y="783729"/>
                  <a:pt x="2678489" y="795338"/>
                </a:cubicBezTo>
                <a:cubicBezTo>
                  <a:pt x="2678489" y="806946"/>
                  <a:pt x="2664519" y="815975"/>
                  <a:pt x="2646739" y="815975"/>
                </a:cubicBezTo>
                <a:cubicBezTo>
                  <a:pt x="2628959" y="815975"/>
                  <a:pt x="2614989" y="806946"/>
                  <a:pt x="2614989" y="795338"/>
                </a:cubicBezTo>
                <a:cubicBezTo>
                  <a:pt x="2614989" y="783729"/>
                  <a:pt x="2628959" y="774700"/>
                  <a:pt x="2645469" y="774700"/>
                </a:cubicBezTo>
                <a:close/>
                <a:moveTo>
                  <a:pt x="2569746" y="774700"/>
                </a:moveTo>
                <a:cubicBezTo>
                  <a:pt x="2586843" y="774700"/>
                  <a:pt x="2600703" y="783940"/>
                  <a:pt x="2600703" y="795338"/>
                </a:cubicBezTo>
                <a:cubicBezTo>
                  <a:pt x="2600703" y="806736"/>
                  <a:pt x="2586843" y="815976"/>
                  <a:pt x="2569746" y="815976"/>
                </a:cubicBezTo>
                <a:cubicBezTo>
                  <a:pt x="2552649" y="815976"/>
                  <a:pt x="2538789" y="806736"/>
                  <a:pt x="2538789" y="795338"/>
                </a:cubicBezTo>
                <a:cubicBezTo>
                  <a:pt x="2538789" y="783940"/>
                  <a:pt x="2552649" y="774700"/>
                  <a:pt x="2569746" y="774700"/>
                </a:cubicBezTo>
                <a:close/>
                <a:moveTo>
                  <a:pt x="2494784" y="774700"/>
                </a:moveTo>
                <a:cubicBezTo>
                  <a:pt x="2510881" y="774700"/>
                  <a:pt x="2524502" y="783729"/>
                  <a:pt x="2524502" y="795338"/>
                </a:cubicBezTo>
                <a:cubicBezTo>
                  <a:pt x="2524502" y="806946"/>
                  <a:pt x="2510881" y="815975"/>
                  <a:pt x="2493546" y="815975"/>
                </a:cubicBezTo>
                <a:cubicBezTo>
                  <a:pt x="2476210" y="815975"/>
                  <a:pt x="2462589" y="806946"/>
                  <a:pt x="2462589" y="795338"/>
                </a:cubicBezTo>
                <a:cubicBezTo>
                  <a:pt x="2463828" y="783729"/>
                  <a:pt x="2477448" y="774700"/>
                  <a:pt x="2494784" y="774700"/>
                </a:cubicBezTo>
                <a:close/>
                <a:moveTo>
                  <a:pt x="2417983" y="774700"/>
                </a:moveTo>
                <a:cubicBezTo>
                  <a:pt x="2435851" y="774700"/>
                  <a:pt x="2449889" y="783729"/>
                  <a:pt x="2448613" y="795338"/>
                </a:cubicBezTo>
                <a:cubicBezTo>
                  <a:pt x="2448613" y="806946"/>
                  <a:pt x="2434574" y="815975"/>
                  <a:pt x="2416707" y="815975"/>
                </a:cubicBezTo>
                <a:cubicBezTo>
                  <a:pt x="2398840" y="815975"/>
                  <a:pt x="2384801" y="806946"/>
                  <a:pt x="2386077" y="795338"/>
                </a:cubicBezTo>
                <a:cubicBezTo>
                  <a:pt x="2386077" y="783729"/>
                  <a:pt x="2401392" y="774700"/>
                  <a:pt x="2417983" y="774700"/>
                </a:cubicBezTo>
                <a:close/>
                <a:moveTo>
                  <a:pt x="2342219" y="774700"/>
                </a:moveTo>
                <a:cubicBezTo>
                  <a:pt x="2358405" y="774700"/>
                  <a:pt x="2372101" y="783729"/>
                  <a:pt x="2372101" y="795338"/>
                </a:cubicBezTo>
                <a:cubicBezTo>
                  <a:pt x="2370856" y="806946"/>
                  <a:pt x="2355915" y="815975"/>
                  <a:pt x="2339729" y="815975"/>
                </a:cubicBezTo>
                <a:cubicBezTo>
                  <a:pt x="2322297" y="815975"/>
                  <a:pt x="2308601" y="806946"/>
                  <a:pt x="2309846" y="795338"/>
                </a:cubicBezTo>
                <a:cubicBezTo>
                  <a:pt x="2311091" y="783729"/>
                  <a:pt x="2324787" y="774700"/>
                  <a:pt x="2342219" y="774700"/>
                </a:cubicBezTo>
                <a:close/>
                <a:moveTo>
                  <a:pt x="2266197" y="774700"/>
                </a:moveTo>
                <a:cubicBezTo>
                  <a:pt x="2283721" y="774700"/>
                  <a:pt x="2297489" y="783729"/>
                  <a:pt x="2296237" y="795338"/>
                </a:cubicBezTo>
                <a:cubicBezTo>
                  <a:pt x="2294986" y="806946"/>
                  <a:pt x="2279965" y="815975"/>
                  <a:pt x="2263693" y="815975"/>
                </a:cubicBezTo>
                <a:cubicBezTo>
                  <a:pt x="2246170" y="815975"/>
                  <a:pt x="2232401" y="806946"/>
                  <a:pt x="2233653" y="795338"/>
                </a:cubicBezTo>
                <a:cubicBezTo>
                  <a:pt x="2234905" y="783729"/>
                  <a:pt x="2249925" y="774700"/>
                  <a:pt x="2266197" y="774700"/>
                </a:cubicBezTo>
                <a:close/>
                <a:moveTo>
                  <a:pt x="2190516" y="774700"/>
                </a:moveTo>
                <a:cubicBezTo>
                  <a:pt x="2208467" y="774700"/>
                  <a:pt x="2221289" y="783729"/>
                  <a:pt x="2220007" y="795338"/>
                </a:cubicBezTo>
                <a:cubicBezTo>
                  <a:pt x="2218725" y="806946"/>
                  <a:pt x="2203338" y="815975"/>
                  <a:pt x="2185387" y="815975"/>
                </a:cubicBezTo>
                <a:cubicBezTo>
                  <a:pt x="2168718" y="815975"/>
                  <a:pt x="2154614" y="806946"/>
                  <a:pt x="2155896" y="795338"/>
                </a:cubicBezTo>
                <a:cubicBezTo>
                  <a:pt x="2158461" y="783729"/>
                  <a:pt x="2172565" y="774700"/>
                  <a:pt x="2190516" y="774700"/>
                </a:cubicBezTo>
                <a:close/>
                <a:moveTo>
                  <a:pt x="1431348" y="774700"/>
                </a:moveTo>
                <a:cubicBezTo>
                  <a:pt x="1449128" y="774700"/>
                  <a:pt x="1459288" y="783729"/>
                  <a:pt x="1455478" y="795338"/>
                </a:cubicBezTo>
                <a:cubicBezTo>
                  <a:pt x="1452938" y="806946"/>
                  <a:pt x="1435158" y="815975"/>
                  <a:pt x="1417378" y="815975"/>
                </a:cubicBezTo>
                <a:cubicBezTo>
                  <a:pt x="1399598" y="815975"/>
                  <a:pt x="1389438" y="806946"/>
                  <a:pt x="1393248" y="795338"/>
                </a:cubicBezTo>
                <a:cubicBezTo>
                  <a:pt x="1397058" y="783729"/>
                  <a:pt x="1413568" y="774700"/>
                  <a:pt x="1431348" y="774700"/>
                </a:cubicBezTo>
                <a:close/>
                <a:moveTo>
                  <a:pt x="1355647" y="774700"/>
                </a:moveTo>
                <a:cubicBezTo>
                  <a:pt x="1371862" y="774700"/>
                  <a:pt x="1383088" y="783729"/>
                  <a:pt x="1379346" y="795338"/>
                </a:cubicBezTo>
                <a:cubicBezTo>
                  <a:pt x="1375604" y="806946"/>
                  <a:pt x="1358141" y="815975"/>
                  <a:pt x="1340679" y="815975"/>
                </a:cubicBezTo>
                <a:cubicBezTo>
                  <a:pt x="1323216" y="815975"/>
                  <a:pt x="1313238" y="806946"/>
                  <a:pt x="1316980" y="795338"/>
                </a:cubicBezTo>
                <a:cubicBezTo>
                  <a:pt x="1320722" y="783729"/>
                  <a:pt x="1338184" y="774700"/>
                  <a:pt x="1355647" y="774700"/>
                </a:cubicBezTo>
                <a:close/>
                <a:moveTo>
                  <a:pt x="1279447" y="774700"/>
                </a:moveTo>
                <a:cubicBezTo>
                  <a:pt x="1296909" y="774700"/>
                  <a:pt x="1306888" y="783729"/>
                  <a:pt x="1303146" y="795338"/>
                </a:cubicBezTo>
                <a:cubicBezTo>
                  <a:pt x="1299404" y="806946"/>
                  <a:pt x="1281941" y="815975"/>
                  <a:pt x="1264479" y="815975"/>
                </a:cubicBezTo>
                <a:cubicBezTo>
                  <a:pt x="1247016" y="815975"/>
                  <a:pt x="1237038" y="806946"/>
                  <a:pt x="1240780" y="795338"/>
                </a:cubicBezTo>
                <a:cubicBezTo>
                  <a:pt x="1245769" y="783729"/>
                  <a:pt x="1263232" y="774700"/>
                  <a:pt x="1279447" y="774700"/>
                </a:cubicBezTo>
                <a:close/>
                <a:moveTo>
                  <a:pt x="1204091" y="774700"/>
                </a:moveTo>
                <a:cubicBezTo>
                  <a:pt x="1220746" y="774700"/>
                  <a:pt x="1232276" y="783729"/>
                  <a:pt x="1227151" y="795338"/>
                </a:cubicBezTo>
                <a:cubicBezTo>
                  <a:pt x="1223308" y="806946"/>
                  <a:pt x="1205372" y="815975"/>
                  <a:pt x="1187436" y="815975"/>
                </a:cubicBezTo>
                <a:cubicBezTo>
                  <a:pt x="1169500" y="815975"/>
                  <a:pt x="1159251" y="806946"/>
                  <a:pt x="1164375" y="795338"/>
                </a:cubicBezTo>
                <a:cubicBezTo>
                  <a:pt x="1168219" y="783729"/>
                  <a:pt x="1186155" y="774700"/>
                  <a:pt x="1204091" y="774700"/>
                </a:cubicBezTo>
                <a:close/>
                <a:moveTo>
                  <a:pt x="1126916" y="774700"/>
                </a:moveTo>
                <a:cubicBezTo>
                  <a:pt x="1144462" y="774700"/>
                  <a:pt x="1154489" y="783729"/>
                  <a:pt x="1149476" y="795338"/>
                </a:cubicBezTo>
                <a:cubicBezTo>
                  <a:pt x="1145716" y="806946"/>
                  <a:pt x="1126916" y="815975"/>
                  <a:pt x="1110623" y="815975"/>
                </a:cubicBezTo>
                <a:cubicBezTo>
                  <a:pt x="1093077" y="815975"/>
                  <a:pt x="1083051" y="806946"/>
                  <a:pt x="1088064" y="795338"/>
                </a:cubicBezTo>
                <a:cubicBezTo>
                  <a:pt x="1093077" y="783729"/>
                  <a:pt x="1110623" y="774700"/>
                  <a:pt x="1126916" y="774700"/>
                </a:cubicBezTo>
                <a:close/>
                <a:moveTo>
                  <a:pt x="1051970" y="774700"/>
                </a:moveTo>
                <a:cubicBezTo>
                  <a:pt x="1069516" y="774700"/>
                  <a:pt x="1078289" y="783729"/>
                  <a:pt x="1074529" y="795338"/>
                </a:cubicBezTo>
                <a:cubicBezTo>
                  <a:pt x="1069516" y="806946"/>
                  <a:pt x="1050716" y="815975"/>
                  <a:pt x="1034423" y="815975"/>
                </a:cubicBezTo>
                <a:cubicBezTo>
                  <a:pt x="1016877" y="815975"/>
                  <a:pt x="1006851" y="806946"/>
                  <a:pt x="1011864" y="795338"/>
                </a:cubicBezTo>
                <a:cubicBezTo>
                  <a:pt x="1016877" y="783729"/>
                  <a:pt x="1034423" y="774700"/>
                  <a:pt x="1051970" y="774700"/>
                </a:cubicBezTo>
                <a:close/>
                <a:moveTo>
                  <a:pt x="4441982" y="728663"/>
                </a:moveTo>
                <a:cubicBezTo>
                  <a:pt x="4458350" y="728663"/>
                  <a:pt x="4477236" y="736283"/>
                  <a:pt x="4483531" y="747713"/>
                </a:cubicBezTo>
                <a:cubicBezTo>
                  <a:pt x="4489826" y="757873"/>
                  <a:pt x="4481013" y="766763"/>
                  <a:pt x="4463386" y="766763"/>
                </a:cubicBezTo>
                <a:cubicBezTo>
                  <a:pt x="4447018" y="766763"/>
                  <a:pt x="4428133" y="757873"/>
                  <a:pt x="4421837" y="747713"/>
                </a:cubicBezTo>
                <a:cubicBezTo>
                  <a:pt x="4416801" y="736283"/>
                  <a:pt x="4425615" y="728663"/>
                  <a:pt x="4441982" y="728663"/>
                </a:cubicBezTo>
                <a:close/>
                <a:moveTo>
                  <a:pt x="4142080" y="728663"/>
                </a:moveTo>
                <a:cubicBezTo>
                  <a:pt x="4158735" y="728663"/>
                  <a:pt x="4176671" y="736283"/>
                  <a:pt x="4181796" y="747713"/>
                </a:cubicBezTo>
                <a:cubicBezTo>
                  <a:pt x="4188201" y="757873"/>
                  <a:pt x="4177952" y="766763"/>
                  <a:pt x="4160016" y="766763"/>
                </a:cubicBezTo>
                <a:cubicBezTo>
                  <a:pt x="4143361" y="766763"/>
                  <a:pt x="4125425" y="757873"/>
                  <a:pt x="4120301" y="747713"/>
                </a:cubicBezTo>
                <a:cubicBezTo>
                  <a:pt x="4115176" y="736283"/>
                  <a:pt x="4124144" y="728663"/>
                  <a:pt x="4142080" y="728663"/>
                </a:cubicBezTo>
                <a:close/>
                <a:moveTo>
                  <a:pt x="4066758" y="728663"/>
                </a:moveTo>
                <a:cubicBezTo>
                  <a:pt x="4084220" y="728663"/>
                  <a:pt x="4101683" y="736283"/>
                  <a:pt x="4106672" y="747713"/>
                </a:cubicBezTo>
                <a:cubicBezTo>
                  <a:pt x="4110414" y="757873"/>
                  <a:pt x="4101683" y="766763"/>
                  <a:pt x="4084220" y="766763"/>
                </a:cubicBezTo>
                <a:cubicBezTo>
                  <a:pt x="4068005" y="766763"/>
                  <a:pt x="4049295" y="757873"/>
                  <a:pt x="4045554" y="747713"/>
                </a:cubicBezTo>
                <a:cubicBezTo>
                  <a:pt x="4040564" y="736283"/>
                  <a:pt x="4050543" y="728663"/>
                  <a:pt x="4066758" y="728663"/>
                </a:cubicBezTo>
                <a:close/>
                <a:moveTo>
                  <a:pt x="3992429" y="728663"/>
                </a:moveTo>
                <a:cubicBezTo>
                  <a:pt x="4009013" y="728663"/>
                  <a:pt x="4026872" y="736283"/>
                  <a:pt x="4031975" y="747713"/>
                </a:cubicBezTo>
                <a:cubicBezTo>
                  <a:pt x="4035802" y="757873"/>
                  <a:pt x="4025597" y="766763"/>
                  <a:pt x="4009013" y="766763"/>
                </a:cubicBezTo>
                <a:cubicBezTo>
                  <a:pt x="3991153" y="766763"/>
                  <a:pt x="3973294" y="757873"/>
                  <a:pt x="3969467" y="747713"/>
                </a:cubicBezTo>
                <a:cubicBezTo>
                  <a:pt x="3964364" y="736283"/>
                  <a:pt x="3974570" y="728663"/>
                  <a:pt x="3992429" y="728663"/>
                </a:cubicBezTo>
                <a:close/>
                <a:moveTo>
                  <a:pt x="3692266" y="728663"/>
                </a:moveTo>
                <a:cubicBezTo>
                  <a:pt x="3710046" y="728663"/>
                  <a:pt x="3726556" y="736283"/>
                  <a:pt x="3730366" y="747713"/>
                </a:cubicBezTo>
                <a:cubicBezTo>
                  <a:pt x="3734176" y="757873"/>
                  <a:pt x="3722746" y="766763"/>
                  <a:pt x="3706236" y="766763"/>
                </a:cubicBezTo>
                <a:cubicBezTo>
                  <a:pt x="3688456" y="766763"/>
                  <a:pt x="3671946" y="757873"/>
                  <a:pt x="3668136" y="747713"/>
                </a:cubicBezTo>
                <a:cubicBezTo>
                  <a:pt x="3664326" y="736283"/>
                  <a:pt x="3675756" y="728663"/>
                  <a:pt x="3692266" y="728663"/>
                </a:cubicBezTo>
                <a:close/>
                <a:moveTo>
                  <a:pt x="3617525" y="728663"/>
                </a:moveTo>
                <a:cubicBezTo>
                  <a:pt x="3633959" y="728663"/>
                  <a:pt x="3650392" y="736283"/>
                  <a:pt x="3654185" y="747713"/>
                </a:cubicBezTo>
                <a:cubicBezTo>
                  <a:pt x="3657977" y="757873"/>
                  <a:pt x="3646600" y="766763"/>
                  <a:pt x="3630166" y="766763"/>
                </a:cubicBezTo>
                <a:cubicBezTo>
                  <a:pt x="3612469" y="766763"/>
                  <a:pt x="3596035" y="757873"/>
                  <a:pt x="3592243" y="747713"/>
                </a:cubicBezTo>
                <a:cubicBezTo>
                  <a:pt x="3589714" y="736283"/>
                  <a:pt x="3599827" y="728663"/>
                  <a:pt x="3617525" y="728663"/>
                </a:cubicBezTo>
                <a:close/>
                <a:moveTo>
                  <a:pt x="3168905" y="728663"/>
                </a:moveTo>
                <a:cubicBezTo>
                  <a:pt x="3185177" y="728663"/>
                  <a:pt x="3200197" y="736283"/>
                  <a:pt x="3202701" y="747713"/>
                </a:cubicBezTo>
                <a:cubicBezTo>
                  <a:pt x="3203952" y="757873"/>
                  <a:pt x="3192687" y="766763"/>
                  <a:pt x="3175163" y="766763"/>
                </a:cubicBezTo>
                <a:cubicBezTo>
                  <a:pt x="3158891" y="766763"/>
                  <a:pt x="3142619" y="757873"/>
                  <a:pt x="3141368" y="747713"/>
                </a:cubicBezTo>
                <a:cubicBezTo>
                  <a:pt x="3138864" y="736283"/>
                  <a:pt x="3151381" y="728663"/>
                  <a:pt x="3168905" y="728663"/>
                </a:cubicBezTo>
                <a:close/>
                <a:moveTo>
                  <a:pt x="3094477" y="728663"/>
                </a:moveTo>
                <a:cubicBezTo>
                  <a:pt x="3110663" y="728663"/>
                  <a:pt x="3125604" y="736283"/>
                  <a:pt x="3128094" y="747713"/>
                </a:cubicBezTo>
                <a:cubicBezTo>
                  <a:pt x="3129339" y="757873"/>
                  <a:pt x="3116888" y="766763"/>
                  <a:pt x="3100702" y="766763"/>
                </a:cubicBezTo>
                <a:cubicBezTo>
                  <a:pt x="3083271" y="766763"/>
                  <a:pt x="3068329" y="757873"/>
                  <a:pt x="3067084" y="747713"/>
                </a:cubicBezTo>
                <a:cubicBezTo>
                  <a:pt x="3065839" y="736283"/>
                  <a:pt x="3078290" y="728663"/>
                  <a:pt x="3094477" y="728663"/>
                </a:cubicBezTo>
                <a:close/>
                <a:moveTo>
                  <a:pt x="3018277" y="728663"/>
                </a:moveTo>
                <a:cubicBezTo>
                  <a:pt x="3035708" y="728663"/>
                  <a:pt x="3050649" y="736283"/>
                  <a:pt x="3051894" y="747713"/>
                </a:cubicBezTo>
                <a:cubicBezTo>
                  <a:pt x="3053139" y="757873"/>
                  <a:pt x="3040688" y="766763"/>
                  <a:pt x="3024502" y="766763"/>
                </a:cubicBezTo>
                <a:cubicBezTo>
                  <a:pt x="3007071" y="766763"/>
                  <a:pt x="2992129" y="757873"/>
                  <a:pt x="2990884" y="747713"/>
                </a:cubicBezTo>
                <a:cubicBezTo>
                  <a:pt x="2989639" y="736283"/>
                  <a:pt x="3002090" y="728663"/>
                  <a:pt x="3018277" y="728663"/>
                </a:cubicBezTo>
                <a:close/>
                <a:moveTo>
                  <a:pt x="2944909" y="728663"/>
                </a:moveTo>
                <a:cubicBezTo>
                  <a:pt x="2961095" y="728663"/>
                  <a:pt x="2976036" y="736283"/>
                  <a:pt x="2977281" y="747713"/>
                </a:cubicBezTo>
                <a:cubicBezTo>
                  <a:pt x="2978526" y="757873"/>
                  <a:pt x="2966075" y="766763"/>
                  <a:pt x="2948644" y="766763"/>
                </a:cubicBezTo>
                <a:cubicBezTo>
                  <a:pt x="2932458" y="766763"/>
                  <a:pt x="2917516" y="757873"/>
                  <a:pt x="2916271" y="747713"/>
                </a:cubicBezTo>
                <a:cubicBezTo>
                  <a:pt x="2915026" y="736283"/>
                  <a:pt x="2927477" y="728663"/>
                  <a:pt x="2944909" y="728663"/>
                </a:cubicBezTo>
                <a:close/>
                <a:moveTo>
                  <a:pt x="2868894" y="728663"/>
                </a:moveTo>
                <a:cubicBezTo>
                  <a:pt x="2886230" y="728663"/>
                  <a:pt x="2899851" y="736283"/>
                  <a:pt x="2901089" y="747713"/>
                </a:cubicBezTo>
                <a:cubicBezTo>
                  <a:pt x="2902327" y="757873"/>
                  <a:pt x="2889945" y="766763"/>
                  <a:pt x="2872609" y="766763"/>
                </a:cubicBezTo>
                <a:cubicBezTo>
                  <a:pt x="2856512" y="766763"/>
                  <a:pt x="2841653" y="757873"/>
                  <a:pt x="2840414" y="747713"/>
                </a:cubicBezTo>
                <a:cubicBezTo>
                  <a:pt x="2840414" y="736283"/>
                  <a:pt x="2852797" y="728663"/>
                  <a:pt x="2868894" y="728663"/>
                </a:cubicBezTo>
                <a:close/>
                <a:moveTo>
                  <a:pt x="2794694" y="728663"/>
                </a:moveTo>
                <a:cubicBezTo>
                  <a:pt x="2811204" y="728663"/>
                  <a:pt x="2826444" y="736283"/>
                  <a:pt x="2826444" y="747713"/>
                </a:cubicBezTo>
                <a:cubicBezTo>
                  <a:pt x="2827714" y="757873"/>
                  <a:pt x="2813744" y="766763"/>
                  <a:pt x="2797234" y="766763"/>
                </a:cubicBezTo>
                <a:cubicBezTo>
                  <a:pt x="2779454" y="766763"/>
                  <a:pt x="2765484" y="757873"/>
                  <a:pt x="2764214" y="747713"/>
                </a:cubicBezTo>
                <a:cubicBezTo>
                  <a:pt x="2764214" y="736283"/>
                  <a:pt x="2776914" y="728663"/>
                  <a:pt x="2794694" y="728663"/>
                </a:cubicBezTo>
                <a:close/>
                <a:moveTo>
                  <a:pt x="2719319" y="728663"/>
                </a:moveTo>
                <a:cubicBezTo>
                  <a:pt x="2736655" y="728663"/>
                  <a:pt x="2750276" y="736283"/>
                  <a:pt x="2750276" y="747713"/>
                </a:cubicBezTo>
                <a:cubicBezTo>
                  <a:pt x="2751514" y="757873"/>
                  <a:pt x="2737893" y="766763"/>
                  <a:pt x="2721796" y="766763"/>
                </a:cubicBezTo>
                <a:cubicBezTo>
                  <a:pt x="2704460" y="766763"/>
                  <a:pt x="2690840" y="757873"/>
                  <a:pt x="2689601" y="747713"/>
                </a:cubicBezTo>
                <a:cubicBezTo>
                  <a:pt x="2689601" y="736283"/>
                  <a:pt x="2703222" y="728663"/>
                  <a:pt x="2719319" y="728663"/>
                </a:cubicBezTo>
                <a:close/>
                <a:moveTo>
                  <a:pt x="2645151" y="728663"/>
                </a:moveTo>
                <a:cubicBezTo>
                  <a:pt x="2661661" y="728663"/>
                  <a:pt x="2675631" y="736283"/>
                  <a:pt x="2675631" y="747713"/>
                </a:cubicBezTo>
                <a:cubicBezTo>
                  <a:pt x="2676901" y="757873"/>
                  <a:pt x="2662931" y="766763"/>
                  <a:pt x="2645151" y="766763"/>
                </a:cubicBezTo>
                <a:cubicBezTo>
                  <a:pt x="2628641" y="766763"/>
                  <a:pt x="2614671" y="757873"/>
                  <a:pt x="2614671" y="747713"/>
                </a:cubicBezTo>
                <a:cubicBezTo>
                  <a:pt x="2613401" y="736283"/>
                  <a:pt x="2627371" y="728663"/>
                  <a:pt x="2645151" y="728663"/>
                </a:cubicBezTo>
                <a:close/>
                <a:moveTo>
                  <a:pt x="2569923" y="728663"/>
                </a:moveTo>
                <a:cubicBezTo>
                  <a:pt x="2587159" y="728663"/>
                  <a:pt x="2599470" y="736283"/>
                  <a:pt x="2600701" y="747713"/>
                </a:cubicBezTo>
                <a:cubicBezTo>
                  <a:pt x="2600701" y="757873"/>
                  <a:pt x="2587159" y="766763"/>
                  <a:pt x="2569923" y="766763"/>
                </a:cubicBezTo>
                <a:cubicBezTo>
                  <a:pt x="2552687" y="766763"/>
                  <a:pt x="2540376" y="757873"/>
                  <a:pt x="2540376" y="747713"/>
                </a:cubicBezTo>
                <a:cubicBezTo>
                  <a:pt x="2540376" y="736283"/>
                  <a:pt x="2553919" y="728663"/>
                  <a:pt x="2569923" y="728663"/>
                </a:cubicBezTo>
                <a:close/>
                <a:moveTo>
                  <a:pt x="2495609" y="728663"/>
                </a:moveTo>
                <a:cubicBezTo>
                  <a:pt x="2512119" y="728663"/>
                  <a:pt x="2526089" y="736283"/>
                  <a:pt x="2526089" y="747713"/>
                </a:cubicBezTo>
                <a:cubicBezTo>
                  <a:pt x="2526089" y="757873"/>
                  <a:pt x="2510849" y="766763"/>
                  <a:pt x="2494339" y="766763"/>
                </a:cubicBezTo>
                <a:cubicBezTo>
                  <a:pt x="2476559" y="766763"/>
                  <a:pt x="2462589" y="757873"/>
                  <a:pt x="2463859" y="747713"/>
                </a:cubicBezTo>
                <a:cubicBezTo>
                  <a:pt x="2463859" y="736283"/>
                  <a:pt x="2477829" y="728663"/>
                  <a:pt x="2495609" y="728663"/>
                </a:cubicBezTo>
                <a:close/>
                <a:moveTo>
                  <a:pt x="2420171" y="728663"/>
                </a:moveTo>
                <a:cubicBezTo>
                  <a:pt x="2436268" y="728663"/>
                  <a:pt x="2449889" y="736283"/>
                  <a:pt x="2449889" y="747713"/>
                </a:cubicBezTo>
                <a:cubicBezTo>
                  <a:pt x="2448651" y="757873"/>
                  <a:pt x="2435030" y="766763"/>
                  <a:pt x="2418933" y="766763"/>
                </a:cubicBezTo>
                <a:cubicBezTo>
                  <a:pt x="2401597" y="766763"/>
                  <a:pt x="2387976" y="757873"/>
                  <a:pt x="2389215" y="747713"/>
                </a:cubicBezTo>
                <a:cubicBezTo>
                  <a:pt x="2389215" y="736283"/>
                  <a:pt x="2404074" y="728663"/>
                  <a:pt x="2420171" y="728663"/>
                </a:cubicBezTo>
                <a:close/>
                <a:moveTo>
                  <a:pt x="2344796" y="728663"/>
                </a:moveTo>
                <a:cubicBezTo>
                  <a:pt x="2362576" y="728663"/>
                  <a:pt x="2375276" y="736283"/>
                  <a:pt x="2375276" y="747713"/>
                </a:cubicBezTo>
                <a:cubicBezTo>
                  <a:pt x="2374006" y="757873"/>
                  <a:pt x="2360036" y="766763"/>
                  <a:pt x="2342256" y="766763"/>
                </a:cubicBezTo>
                <a:cubicBezTo>
                  <a:pt x="2325746" y="766763"/>
                  <a:pt x="2311776" y="757873"/>
                  <a:pt x="2313046" y="747713"/>
                </a:cubicBezTo>
                <a:cubicBezTo>
                  <a:pt x="2314316" y="736283"/>
                  <a:pt x="2328286" y="728663"/>
                  <a:pt x="2344796" y="728663"/>
                </a:cubicBezTo>
                <a:close/>
                <a:moveTo>
                  <a:pt x="2270782" y="728663"/>
                </a:moveTo>
                <a:cubicBezTo>
                  <a:pt x="2286968" y="728663"/>
                  <a:pt x="2300664" y="736283"/>
                  <a:pt x="2299419" y="747713"/>
                </a:cubicBezTo>
                <a:cubicBezTo>
                  <a:pt x="2298174" y="757873"/>
                  <a:pt x="2284478" y="766763"/>
                  <a:pt x="2267046" y="766763"/>
                </a:cubicBezTo>
                <a:cubicBezTo>
                  <a:pt x="2249615" y="766763"/>
                  <a:pt x="2237164" y="757873"/>
                  <a:pt x="2238409" y="747713"/>
                </a:cubicBezTo>
                <a:cubicBezTo>
                  <a:pt x="2239654" y="736283"/>
                  <a:pt x="2253350" y="728663"/>
                  <a:pt x="2270782" y="728663"/>
                </a:cubicBezTo>
                <a:close/>
                <a:moveTo>
                  <a:pt x="2195422" y="728663"/>
                </a:moveTo>
                <a:cubicBezTo>
                  <a:pt x="2213290" y="728663"/>
                  <a:pt x="2226052" y="736283"/>
                  <a:pt x="2224776" y="747713"/>
                </a:cubicBezTo>
                <a:cubicBezTo>
                  <a:pt x="2223500" y="757873"/>
                  <a:pt x="2208185" y="766763"/>
                  <a:pt x="2191594" y="766763"/>
                </a:cubicBezTo>
                <a:cubicBezTo>
                  <a:pt x="2173726" y="766763"/>
                  <a:pt x="2160964" y="757873"/>
                  <a:pt x="2162240" y="747713"/>
                </a:cubicBezTo>
                <a:cubicBezTo>
                  <a:pt x="2163517" y="736283"/>
                  <a:pt x="2178831" y="728663"/>
                  <a:pt x="2195422" y="728663"/>
                </a:cubicBezTo>
                <a:close/>
                <a:moveTo>
                  <a:pt x="2121214" y="728663"/>
                </a:moveTo>
                <a:cubicBezTo>
                  <a:pt x="2137400" y="728663"/>
                  <a:pt x="2149851" y="736283"/>
                  <a:pt x="2148606" y="747713"/>
                </a:cubicBezTo>
                <a:cubicBezTo>
                  <a:pt x="2147361" y="757873"/>
                  <a:pt x="2132420" y="766763"/>
                  <a:pt x="2116233" y="766763"/>
                </a:cubicBezTo>
                <a:cubicBezTo>
                  <a:pt x="2098802" y="766763"/>
                  <a:pt x="2086351" y="757873"/>
                  <a:pt x="2087596" y="747713"/>
                </a:cubicBezTo>
                <a:cubicBezTo>
                  <a:pt x="2088841" y="736283"/>
                  <a:pt x="2103782" y="728663"/>
                  <a:pt x="2121214" y="728663"/>
                </a:cubicBezTo>
                <a:close/>
                <a:moveTo>
                  <a:pt x="1372611" y="728663"/>
                </a:moveTo>
                <a:cubicBezTo>
                  <a:pt x="1390391" y="728663"/>
                  <a:pt x="1400551" y="736283"/>
                  <a:pt x="1396741" y="747713"/>
                </a:cubicBezTo>
                <a:cubicBezTo>
                  <a:pt x="1392931" y="757873"/>
                  <a:pt x="1376421" y="766763"/>
                  <a:pt x="1358641" y="766763"/>
                </a:cubicBezTo>
                <a:cubicBezTo>
                  <a:pt x="1340861" y="766763"/>
                  <a:pt x="1330701" y="757873"/>
                  <a:pt x="1334511" y="747713"/>
                </a:cubicBezTo>
                <a:cubicBezTo>
                  <a:pt x="1338321" y="736283"/>
                  <a:pt x="1356101" y="728663"/>
                  <a:pt x="1372611" y="728663"/>
                </a:cubicBezTo>
                <a:close/>
                <a:moveTo>
                  <a:pt x="1298287" y="728663"/>
                </a:moveTo>
                <a:cubicBezTo>
                  <a:pt x="1314422" y="728663"/>
                  <a:pt x="1324351" y="736283"/>
                  <a:pt x="1320627" y="747713"/>
                </a:cubicBezTo>
                <a:cubicBezTo>
                  <a:pt x="1316904" y="757873"/>
                  <a:pt x="1299528" y="766763"/>
                  <a:pt x="1283393" y="766763"/>
                </a:cubicBezTo>
                <a:cubicBezTo>
                  <a:pt x="1266017" y="766763"/>
                  <a:pt x="1256088" y="757873"/>
                  <a:pt x="1259811" y="747713"/>
                </a:cubicBezTo>
                <a:cubicBezTo>
                  <a:pt x="1264776" y="736283"/>
                  <a:pt x="1280911" y="728663"/>
                  <a:pt x="1298287" y="728663"/>
                </a:cubicBezTo>
                <a:close/>
                <a:moveTo>
                  <a:pt x="1222297" y="728663"/>
                </a:moveTo>
                <a:cubicBezTo>
                  <a:pt x="1239759" y="728663"/>
                  <a:pt x="1249738" y="736283"/>
                  <a:pt x="1244749" y="747713"/>
                </a:cubicBezTo>
                <a:cubicBezTo>
                  <a:pt x="1241007" y="757873"/>
                  <a:pt x="1223544" y="766763"/>
                  <a:pt x="1207329" y="766763"/>
                </a:cubicBezTo>
                <a:cubicBezTo>
                  <a:pt x="1189866" y="766763"/>
                  <a:pt x="1179888" y="757873"/>
                  <a:pt x="1183630" y="747713"/>
                </a:cubicBezTo>
                <a:cubicBezTo>
                  <a:pt x="1188619" y="736283"/>
                  <a:pt x="1206082" y="728663"/>
                  <a:pt x="1222297" y="728663"/>
                </a:cubicBezTo>
                <a:close/>
                <a:moveTo>
                  <a:pt x="998328" y="728663"/>
                </a:moveTo>
                <a:cubicBezTo>
                  <a:pt x="1015874" y="728663"/>
                  <a:pt x="1025901" y="736283"/>
                  <a:pt x="1020888" y="747713"/>
                </a:cubicBezTo>
                <a:cubicBezTo>
                  <a:pt x="1015874" y="757873"/>
                  <a:pt x="997075" y="766763"/>
                  <a:pt x="980782" y="766763"/>
                </a:cubicBezTo>
                <a:cubicBezTo>
                  <a:pt x="963236" y="766763"/>
                  <a:pt x="954463" y="757873"/>
                  <a:pt x="959476" y="747713"/>
                </a:cubicBezTo>
                <a:cubicBezTo>
                  <a:pt x="964489" y="736283"/>
                  <a:pt x="982035" y="728663"/>
                  <a:pt x="998328" y="728663"/>
                </a:cubicBezTo>
                <a:close/>
                <a:moveTo>
                  <a:pt x="4341521" y="682625"/>
                </a:moveTo>
                <a:cubicBezTo>
                  <a:pt x="4357813" y="682625"/>
                  <a:pt x="4375360" y="691145"/>
                  <a:pt x="4381626" y="700882"/>
                </a:cubicBezTo>
                <a:cubicBezTo>
                  <a:pt x="4386639" y="710618"/>
                  <a:pt x="4377866" y="719138"/>
                  <a:pt x="4361573" y="719138"/>
                </a:cubicBezTo>
                <a:cubicBezTo>
                  <a:pt x="4344027" y="719138"/>
                  <a:pt x="4326481" y="710618"/>
                  <a:pt x="4321468" y="700882"/>
                </a:cubicBezTo>
                <a:cubicBezTo>
                  <a:pt x="4315201" y="691145"/>
                  <a:pt x="4323974" y="682625"/>
                  <a:pt x="4341521" y="682625"/>
                </a:cubicBezTo>
                <a:close/>
                <a:moveTo>
                  <a:pt x="4119486" y="682625"/>
                </a:moveTo>
                <a:cubicBezTo>
                  <a:pt x="4136948" y="682625"/>
                  <a:pt x="4154411" y="691145"/>
                  <a:pt x="4159400" y="700882"/>
                </a:cubicBezTo>
                <a:cubicBezTo>
                  <a:pt x="4164389" y="710618"/>
                  <a:pt x="4154411" y="719138"/>
                  <a:pt x="4138195" y="719138"/>
                </a:cubicBezTo>
                <a:cubicBezTo>
                  <a:pt x="4120733" y="719138"/>
                  <a:pt x="4103270" y="710618"/>
                  <a:pt x="4098281" y="700882"/>
                </a:cubicBezTo>
                <a:cubicBezTo>
                  <a:pt x="4094539" y="691145"/>
                  <a:pt x="4103270" y="682625"/>
                  <a:pt x="4119486" y="682625"/>
                </a:cubicBezTo>
                <a:close/>
                <a:moveTo>
                  <a:pt x="4046596" y="682625"/>
                </a:moveTo>
                <a:cubicBezTo>
                  <a:pt x="4063106" y="682625"/>
                  <a:pt x="4080886" y="691145"/>
                  <a:pt x="4085966" y="700882"/>
                </a:cubicBezTo>
                <a:cubicBezTo>
                  <a:pt x="4089776" y="710618"/>
                  <a:pt x="4080886" y="719138"/>
                  <a:pt x="4063106" y="719138"/>
                </a:cubicBezTo>
                <a:cubicBezTo>
                  <a:pt x="4046596" y="719138"/>
                  <a:pt x="4028816" y="710618"/>
                  <a:pt x="4023736" y="700882"/>
                </a:cubicBezTo>
                <a:cubicBezTo>
                  <a:pt x="4019926" y="691145"/>
                  <a:pt x="4030086" y="682625"/>
                  <a:pt x="4046596" y="682625"/>
                </a:cubicBezTo>
                <a:close/>
                <a:moveTo>
                  <a:pt x="3972965" y="682625"/>
                </a:moveTo>
                <a:cubicBezTo>
                  <a:pt x="3989100" y="682625"/>
                  <a:pt x="4006476" y="691145"/>
                  <a:pt x="4011441" y="700882"/>
                </a:cubicBezTo>
                <a:cubicBezTo>
                  <a:pt x="4015164" y="710618"/>
                  <a:pt x="4005235" y="719138"/>
                  <a:pt x="3989100" y="719138"/>
                </a:cubicBezTo>
                <a:cubicBezTo>
                  <a:pt x="3971724" y="719138"/>
                  <a:pt x="3955589" y="710618"/>
                  <a:pt x="3950625" y="700882"/>
                </a:cubicBezTo>
                <a:cubicBezTo>
                  <a:pt x="3946901" y="691145"/>
                  <a:pt x="3956830" y="682625"/>
                  <a:pt x="3972965" y="682625"/>
                </a:cubicBezTo>
                <a:close/>
                <a:moveTo>
                  <a:pt x="3898353" y="682625"/>
                </a:moveTo>
                <a:cubicBezTo>
                  <a:pt x="3915729" y="682625"/>
                  <a:pt x="3931864" y="691145"/>
                  <a:pt x="3935588" y="700882"/>
                </a:cubicBezTo>
                <a:cubicBezTo>
                  <a:pt x="3940552" y="710618"/>
                  <a:pt x="3930623" y="719138"/>
                  <a:pt x="3913247" y="719138"/>
                </a:cubicBezTo>
                <a:cubicBezTo>
                  <a:pt x="3897112" y="719138"/>
                  <a:pt x="3880977" y="710618"/>
                  <a:pt x="3876013" y="700882"/>
                </a:cubicBezTo>
                <a:cubicBezTo>
                  <a:pt x="3872289" y="691145"/>
                  <a:pt x="3882218" y="682625"/>
                  <a:pt x="3898353" y="682625"/>
                </a:cubicBezTo>
                <a:close/>
                <a:moveTo>
                  <a:pt x="3677203" y="682625"/>
                </a:moveTo>
                <a:cubicBezTo>
                  <a:pt x="3693255" y="682625"/>
                  <a:pt x="3709306" y="691145"/>
                  <a:pt x="3713010" y="700882"/>
                </a:cubicBezTo>
                <a:cubicBezTo>
                  <a:pt x="3716714" y="710618"/>
                  <a:pt x="3706836" y="719138"/>
                  <a:pt x="3689550" y="719138"/>
                </a:cubicBezTo>
                <a:cubicBezTo>
                  <a:pt x="3673499" y="719138"/>
                  <a:pt x="3657448" y="710618"/>
                  <a:pt x="3653743" y="700882"/>
                </a:cubicBezTo>
                <a:cubicBezTo>
                  <a:pt x="3650039" y="691145"/>
                  <a:pt x="3661152" y="682625"/>
                  <a:pt x="3677203" y="682625"/>
                </a:cubicBezTo>
                <a:close/>
                <a:moveTo>
                  <a:pt x="3603237" y="682625"/>
                </a:moveTo>
                <a:cubicBezTo>
                  <a:pt x="3620935" y="682625"/>
                  <a:pt x="3637369" y="691145"/>
                  <a:pt x="3639897" y="700882"/>
                </a:cubicBezTo>
                <a:cubicBezTo>
                  <a:pt x="3643689" y="710618"/>
                  <a:pt x="3632312" y="719138"/>
                  <a:pt x="3615878" y="719138"/>
                </a:cubicBezTo>
                <a:cubicBezTo>
                  <a:pt x="3598181" y="719138"/>
                  <a:pt x="3583011" y="710618"/>
                  <a:pt x="3579219" y="700882"/>
                </a:cubicBezTo>
                <a:cubicBezTo>
                  <a:pt x="3575426" y="691145"/>
                  <a:pt x="3586803" y="682625"/>
                  <a:pt x="3603237" y="682625"/>
                </a:cubicBezTo>
                <a:close/>
                <a:moveTo>
                  <a:pt x="3161152" y="682625"/>
                </a:moveTo>
                <a:cubicBezTo>
                  <a:pt x="3177338" y="682625"/>
                  <a:pt x="3192279" y="691145"/>
                  <a:pt x="3194769" y="700882"/>
                </a:cubicBezTo>
                <a:cubicBezTo>
                  <a:pt x="3196014" y="710618"/>
                  <a:pt x="3184808" y="719138"/>
                  <a:pt x="3167377" y="719138"/>
                </a:cubicBezTo>
                <a:cubicBezTo>
                  <a:pt x="3151191" y="719138"/>
                  <a:pt x="3136250" y="710618"/>
                  <a:pt x="3135004" y="700882"/>
                </a:cubicBezTo>
                <a:cubicBezTo>
                  <a:pt x="3132514" y="691145"/>
                  <a:pt x="3144965" y="682625"/>
                  <a:pt x="3161152" y="682625"/>
                </a:cubicBezTo>
                <a:close/>
                <a:moveTo>
                  <a:pt x="3086539" y="682625"/>
                </a:moveTo>
                <a:cubicBezTo>
                  <a:pt x="3103970" y="682625"/>
                  <a:pt x="3117666" y="691145"/>
                  <a:pt x="3120156" y="700882"/>
                </a:cubicBezTo>
                <a:cubicBezTo>
                  <a:pt x="3121401" y="710618"/>
                  <a:pt x="3108950" y="719138"/>
                  <a:pt x="3092764" y="719138"/>
                </a:cubicBezTo>
                <a:cubicBezTo>
                  <a:pt x="3076578" y="719138"/>
                  <a:pt x="3061637" y="710618"/>
                  <a:pt x="3060391" y="700882"/>
                </a:cubicBezTo>
                <a:cubicBezTo>
                  <a:pt x="3057901" y="691145"/>
                  <a:pt x="3070352" y="682625"/>
                  <a:pt x="3086539" y="682625"/>
                </a:cubicBezTo>
                <a:close/>
                <a:moveTo>
                  <a:pt x="3013172" y="682625"/>
                </a:moveTo>
                <a:cubicBezTo>
                  <a:pt x="3029358" y="682625"/>
                  <a:pt x="3043054" y="691145"/>
                  <a:pt x="3045544" y="700882"/>
                </a:cubicBezTo>
                <a:cubicBezTo>
                  <a:pt x="3046789" y="710618"/>
                  <a:pt x="3034338" y="719138"/>
                  <a:pt x="3018152" y="719138"/>
                </a:cubicBezTo>
                <a:cubicBezTo>
                  <a:pt x="3000721" y="719138"/>
                  <a:pt x="2985779" y="710618"/>
                  <a:pt x="2984534" y="700882"/>
                </a:cubicBezTo>
                <a:cubicBezTo>
                  <a:pt x="2983289" y="691145"/>
                  <a:pt x="2995740" y="682625"/>
                  <a:pt x="3013172" y="682625"/>
                </a:cubicBezTo>
                <a:close/>
                <a:moveTo>
                  <a:pt x="2939474" y="682625"/>
                </a:moveTo>
                <a:cubicBezTo>
                  <a:pt x="2955984" y="682625"/>
                  <a:pt x="2971224" y="691145"/>
                  <a:pt x="2972494" y="700882"/>
                </a:cubicBezTo>
                <a:cubicBezTo>
                  <a:pt x="2973764" y="710618"/>
                  <a:pt x="2961064" y="719138"/>
                  <a:pt x="2943284" y="719138"/>
                </a:cubicBezTo>
                <a:cubicBezTo>
                  <a:pt x="2926774" y="719138"/>
                  <a:pt x="2911534" y="710618"/>
                  <a:pt x="2910264" y="700882"/>
                </a:cubicBezTo>
                <a:cubicBezTo>
                  <a:pt x="2910264" y="691145"/>
                  <a:pt x="2922964" y="682625"/>
                  <a:pt x="2939474" y="682625"/>
                </a:cubicBezTo>
                <a:close/>
                <a:moveTo>
                  <a:pt x="2865555" y="682625"/>
                </a:moveTo>
                <a:cubicBezTo>
                  <a:pt x="2881560" y="682625"/>
                  <a:pt x="2896333" y="691145"/>
                  <a:pt x="2897564" y="700882"/>
                </a:cubicBezTo>
                <a:cubicBezTo>
                  <a:pt x="2897564" y="710618"/>
                  <a:pt x="2885253" y="719138"/>
                  <a:pt x="2869248" y="719138"/>
                </a:cubicBezTo>
                <a:cubicBezTo>
                  <a:pt x="2852013" y="719138"/>
                  <a:pt x="2838470" y="710618"/>
                  <a:pt x="2837239" y="700882"/>
                </a:cubicBezTo>
                <a:cubicBezTo>
                  <a:pt x="2837239" y="691145"/>
                  <a:pt x="2849550" y="682625"/>
                  <a:pt x="2865555" y="682625"/>
                </a:cubicBezTo>
                <a:close/>
                <a:moveTo>
                  <a:pt x="2791687" y="682625"/>
                </a:moveTo>
                <a:cubicBezTo>
                  <a:pt x="2809377" y="682625"/>
                  <a:pt x="2823276" y="691145"/>
                  <a:pt x="2823276" y="700882"/>
                </a:cubicBezTo>
                <a:cubicBezTo>
                  <a:pt x="2824539" y="710618"/>
                  <a:pt x="2811904" y="719138"/>
                  <a:pt x="2794215" y="719138"/>
                </a:cubicBezTo>
                <a:cubicBezTo>
                  <a:pt x="2777789" y="719138"/>
                  <a:pt x="2763890" y="710618"/>
                  <a:pt x="2762626" y="700882"/>
                </a:cubicBezTo>
                <a:cubicBezTo>
                  <a:pt x="2762626" y="691145"/>
                  <a:pt x="2775262" y="682625"/>
                  <a:pt x="2791687" y="682625"/>
                </a:cubicBezTo>
                <a:close/>
                <a:moveTo>
                  <a:pt x="2718339" y="682625"/>
                </a:moveTo>
                <a:cubicBezTo>
                  <a:pt x="2734765" y="682625"/>
                  <a:pt x="2748664" y="691145"/>
                  <a:pt x="2748664" y="700882"/>
                </a:cubicBezTo>
                <a:cubicBezTo>
                  <a:pt x="2749927" y="710618"/>
                  <a:pt x="2736028" y="719138"/>
                  <a:pt x="2719603" y="719138"/>
                </a:cubicBezTo>
                <a:cubicBezTo>
                  <a:pt x="2703177" y="719138"/>
                  <a:pt x="2688014" y="710618"/>
                  <a:pt x="2688014" y="700882"/>
                </a:cubicBezTo>
                <a:cubicBezTo>
                  <a:pt x="2688014" y="691145"/>
                  <a:pt x="2700650" y="682625"/>
                  <a:pt x="2718339" y="682625"/>
                </a:cubicBezTo>
                <a:close/>
                <a:moveTo>
                  <a:pt x="2643726" y="682625"/>
                </a:moveTo>
                <a:cubicBezTo>
                  <a:pt x="2660152" y="682625"/>
                  <a:pt x="2674051" y="691145"/>
                  <a:pt x="2674051" y="700882"/>
                </a:cubicBezTo>
                <a:cubicBezTo>
                  <a:pt x="2675314" y="710618"/>
                  <a:pt x="2661415" y="719138"/>
                  <a:pt x="2644990" y="719138"/>
                </a:cubicBezTo>
                <a:cubicBezTo>
                  <a:pt x="2627300" y="719138"/>
                  <a:pt x="2613401" y="710618"/>
                  <a:pt x="2613401" y="700882"/>
                </a:cubicBezTo>
                <a:cubicBezTo>
                  <a:pt x="2613401" y="691145"/>
                  <a:pt x="2627300" y="682625"/>
                  <a:pt x="2643726" y="682625"/>
                </a:cubicBezTo>
                <a:close/>
                <a:moveTo>
                  <a:pt x="2570539" y="682625"/>
                </a:moveTo>
                <a:cubicBezTo>
                  <a:pt x="2586877" y="682625"/>
                  <a:pt x="2600701" y="691145"/>
                  <a:pt x="2600701" y="700882"/>
                </a:cubicBezTo>
                <a:cubicBezTo>
                  <a:pt x="2600701" y="710618"/>
                  <a:pt x="2588134" y="719138"/>
                  <a:pt x="2570539" y="719138"/>
                </a:cubicBezTo>
                <a:cubicBezTo>
                  <a:pt x="2554201" y="719138"/>
                  <a:pt x="2540376" y="710618"/>
                  <a:pt x="2540376" y="700882"/>
                </a:cubicBezTo>
                <a:cubicBezTo>
                  <a:pt x="2540376" y="691145"/>
                  <a:pt x="2554201" y="682625"/>
                  <a:pt x="2570539" y="682625"/>
                </a:cubicBezTo>
                <a:close/>
                <a:moveTo>
                  <a:pt x="2495927" y="682625"/>
                </a:moveTo>
                <a:cubicBezTo>
                  <a:pt x="2513522" y="682625"/>
                  <a:pt x="2526089" y="691145"/>
                  <a:pt x="2526089" y="700882"/>
                </a:cubicBezTo>
                <a:cubicBezTo>
                  <a:pt x="2526089" y="710618"/>
                  <a:pt x="2512265" y="719138"/>
                  <a:pt x="2495927" y="719138"/>
                </a:cubicBezTo>
                <a:cubicBezTo>
                  <a:pt x="2478332" y="719138"/>
                  <a:pt x="2465764" y="710618"/>
                  <a:pt x="2465764" y="700882"/>
                </a:cubicBezTo>
                <a:cubicBezTo>
                  <a:pt x="2465764" y="691145"/>
                  <a:pt x="2479589" y="682625"/>
                  <a:pt x="2495927" y="682625"/>
                </a:cubicBezTo>
                <a:close/>
                <a:moveTo>
                  <a:pt x="2422416" y="682625"/>
                </a:moveTo>
                <a:cubicBezTo>
                  <a:pt x="2438842" y="682625"/>
                  <a:pt x="2451477" y="691145"/>
                  <a:pt x="2451477" y="700882"/>
                </a:cubicBezTo>
                <a:cubicBezTo>
                  <a:pt x="2451477" y="710618"/>
                  <a:pt x="2437578" y="719138"/>
                  <a:pt x="2419889" y="719138"/>
                </a:cubicBezTo>
                <a:cubicBezTo>
                  <a:pt x="2403463" y="719138"/>
                  <a:pt x="2389564" y="710618"/>
                  <a:pt x="2390828" y="700882"/>
                </a:cubicBezTo>
                <a:cubicBezTo>
                  <a:pt x="2390828" y="691145"/>
                  <a:pt x="2404727" y="682625"/>
                  <a:pt x="2422416" y="682625"/>
                </a:cubicBezTo>
                <a:close/>
                <a:moveTo>
                  <a:pt x="2348734" y="682625"/>
                </a:moveTo>
                <a:cubicBezTo>
                  <a:pt x="2364831" y="682625"/>
                  <a:pt x="2378452" y="691145"/>
                  <a:pt x="2377214" y="700882"/>
                </a:cubicBezTo>
                <a:cubicBezTo>
                  <a:pt x="2377214" y="710618"/>
                  <a:pt x="2362355" y="719138"/>
                  <a:pt x="2346257" y="719138"/>
                </a:cubicBezTo>
                <a:cubicBezTo>
                  <a:pt x="2330160" y="719138"/>
                  <a:pt x="2316539" y="710618"/>
                  <a:pt x="2317777" y="700882"/>
                </a:cubicBezTo>
                <a:cubicBezTo>
                  <a:pt x="2317777" y="691145"/>
                  <a:pt x="2332637" y="682625"/>
                  <a:pt x="2348734" y="682625"/>
                </a:cubicBezTo>
                <a:close/>
                <a:moveTo>
                  <a:pt x="2274946" y="682625"/>
                </a:moveTo>
                <a:cubicBezTo>
                  <a:pt x="2291456" y="682625"/>
                  <a:pt x="2305426" y="691145"/>
                  <a:pt x="2304156" y="700882"/>
                </a:cubicBezTo>
                <a:cubicBezTo>
                  <a:pt x="2302886" y="710618"/>
                  <a:pt x="2288916" y="719138"/>
                  <a:pt x="2272406" y="719138"/>
                </a:cubicBezTo>
                <a:cubicBezTo>
                  <a:pt x="2254626" y="719138"/>
                  <a:pt x="2241926" y="710618"/>
                  <a:pt x="2243196" y="700882"/>
                </a:cubicBezTo>
                <a:cubicBezTo>
                  <a:pt x="2244466" y="691145"/>
                  <a:pt x="2258436" y="682625"/>
                  <a:pt x="2274946" y="682625"/>
                </a:cubicBezTo>
                <a:close/>
                <a:moveTo>
                  <a:pt x="2201604" y="682625"/>
                </a:moveTo>
                <a:cubicBezTo>
                  <a:pt x="2218114" y="682625"/>
                  <a:pt x="2230814" y="691145"/>
                  <a:pt x="2229544" y="700882"/>
                </a:cubicBezTo>
                <a:cubicBezTo>
                  <a:pt x="2228274" y="710618"/>
                  <a:pt x="2213034" y="719138"/>
                  <a:pt x="2196524" y="719138"/>
                </a:cubicBezTo>
                <a:cubicBezTo>
                  <a:pt x="2180014" y="719138"/>
                  <a:pt x="2167314" y="710618"/>
                  <a:pt x="2168584" y="700882"/>
                </a:cubicBezTo>
                <a:cubicBezTo>
                  <a:pt x="2169854" y="691145"/>
                  <a:pt x="2183824" y="682625"/>
                  <a:pt x="2201604" y="682625"/>
                </a:cubicBezTo>
                <a:close/>
                <a:moveTo>
                  <a:pt x="2127564" y="682625"/>
                </a:moveTo>
                <a:cubicBezTo>
                  <a:pt x="2143750" y="682625"/>
                  <a:pt x="2156201" y="691145"/>
                  <a:pt x="2154956" y="700882"/>
                </a:cubicBezTo>
                <a:cubicBezTo>
                  <a:pt x="2153711" y="710618"/>
                  <a:pt x="2138770" y="719138"/>
                  <a:pt x="2122583" y="719138"/>
                </a:cubicBezTo>
                <a:cubicBezTo>
                  <a:pt x="2105152" y="719138"/>
                  <a:pt x="2092701" y="710618"/>
                  <a:pt x="2095191" y="700882"/>
                </a:cubicBezTo>
                <a:cubicBezTo>
                  <a:pt x="2096436" y="691145"/>
                  <a:pt x="2111378" y="682625"/>
                  <a:pt x="2127564" y="682625"/>
                </a:cubicBezTo>
                <a:close/>
                <a:moveTo>
                  <a:pt x="1020344" y="682625"/>
                </a:moveTo>
                <a:cubicBezTo>
                  <a:pt x="1036559" y="682625"/>
                  <a:pt x="1046538" y="691145"/>
                  <a:pt x="1041549" y="700882"/>
                </a:cubicBezTo>
                <a:cubicBezTo>
                  <a:pt x="1036559" y="710618"/>
                  <a:pt x="1019097" y="719138"/>
                  <a:pt x="1002882" y="719138"/>
                </a:cubicBezTo>
                <a:cubicBezTo>
                  <a:pt x="985419" y="719138"/>
                  <a:pt x="976688" y="710618"/>
                  <a:pt x="981677" y="700882"/>
                </a:cubicBezTo>
                <a:cubicBezTo>
                  <a:pt x="986666" y="691145"/>
                  <a:pt x="1004129" y="682625"/>
                  <a:pt x="1020344" y="682625"/>
                </a:cubicBezTo>
                <a:close/>
                <a:moveTo>
                  <a:pt x="945607" y="682625"/>
                </a:moveTo>
                <a:cubicBezTo>
                  <a:pt x="961899" y="682625"/>
                  <a:pt x="971926" y="691145"/>
                  <a:pt x="966913" y="700882"/>
                </a:cubicBezTo>
                <a:cubicBezTo>
                  <a:pt x="961899" y="710618"/>
                  <a:pt x="944353" y="719138"/>
                  <a:pt x="926807" y="719138"/>
                </a:cubicBezTo>
                <a:cubicBezTo>
                  <a:pt x="910514" y="719138"/>
                  <a:pt x="900488" y="710618"/>
                  <a:pt x="906754" y="700882"/>
                </a:cubicBezTo>
                <a:cubicBezTo>
                  <a:pt x="911768" y="691145"/>
                  <a:pt x="929314" y="682625"/>
                  <a:pt x="945607" y="682625"/>
                </a:cubicBezTo>
                <a:close/>
                <a:moveTo>
                  <a:pt x="872582" y="682625"/>
                </a:moveTo>
                <a:cubicBezTo>
                  <a:pt x="890128" y="682625"/>
                  <a:pt x="898901" y="691145"/>
                  <a:pt x="893888" y="700882"/>
                </a:cubicBezTo>
                <a:cubicBezTo>
                  <a:pt x="887621" y="710618"/>
                  <a:pt x="870075" y="719138"/>
                  <a:pt x="853782" y="719138"/>
                </a:cubicBezTo>
                <a:cubicBezTo>
                  <a:pt x="836236" y="719138"/>
                  <a:pt x="827463" y="710618"/>
                  <a:pt x="833729" y="700882"/>
                </a:cubicBezTo>
                <a:cubicBezTo>
                  <a:pt x="838743" y="691145"/>
                  <a:pt x="856289" y="682625"/>
                  <a:pt x="872582" y="682625"/>
                </a:cubicBezTo>
                <a:close/>
                <a:moveTo>
                  <a:pt x="1260322" y="638176"/>
                </a:moveTo>
                <a:cubicBezTo>
                  <a:pt x="1276373" y="638176"/>
                  <a:pt x="1286251" y="645731"/>
                  <a:pt x="1281312" y="655803"/>
                </a:cubicBezTo>
                <a:cubicBezTo>
                  <a:pt x="1277608" y="665876"/>
                  <a:pt x="1261556" y="674689"/>
                  <a:pt x="1245505" y="674689"/>
                </a:cubicBezTo>
                <a:cubicBezTo>
                  <a:pt x="1228219" y="674689"/>
                  <a:pt x="1219576" y="665876"/>
                  <a:pt x="1223280" y="655803"/>
                </a:cubicBezTo>
                <a:cubicBezTo>
                  <a:pt x="1226984" y="645731"/>
                  <a:pt x="1243036" y="638176"/>
                  <a:pt x="1260322" y="638176"/>
                </a:cubicBezTo>
                <a:close/>
                <a:moveTo>
                  <a:pt x="1187162" y="638176"/>
                </a:moveTo>
                <a:cubicBezTo>
                  <a:pt x="1203297" y="638176"/>
                  <a:pt x="1213226" y="645731"/>
                  <a:pt x="1208261" y="655803"/>
                </a:cubicBezTo>
                <a:cubicBezTo>
                  <a:pt x="1204538" y="665876"/>
                  <a:pt x="1187162" y="674689"/>
                  <a:pt x="1171027" y="674689"/>
                </a:cubicBezTo>
                <a:cubicBezTo>
                  <a:pt x="1154892" y="674689"/>
                  <a:pt x="1144963" y="665876"/>
                  <a:pt x="1149927" y="655803"/>
                </a:cubicBezTo>
                <a:cubicBezTo>
                  <a:pt x="1153651" y="645731"/>
                  <a:pt x="1171027" y="638176"/>
                  <a:pt x="1187162" y="638176"/>
                </a:cubicBezTo>
                <a:close/>
                <a:moveTo>
                  <a:pt x="4026940" y="638175"/>
                </a:moveTo>
                <a:cubicBezTo>
                  <a:pt x="4043075" y="638175"/>
                  <a:pt x="4059210" y="645730"/>
                  <a:pt x="4064175" y="655802"/>
                </a:cubicBezTo>
                <a:cubicBezTo>
                  <a:pt x="4069139" y="665875"/>
                  <a:pt x="4059210" y="674688"/>
                  <a:pt x="4043075" y="674688"/>
                </a:cubicBezTo>
                <a:cubicBezTo>
                  <a:pt x="4026940" y="674688"/>
                  <a:pt x="4009564" y="665875"/>
                  <a:pt x="4005841" y="655802"/>
                </a:cubicBezTo>
                <a:cubicBezTo>
                  <a:pt x="4000876" y="645730"/>
                  <a:pt x="4010805" y="638175"/>
                  <a:pt x="4026940" y="638175"/>
                </a:cubicBezTo>
                <a:close/>
                <a:moveTo>
                  <a:pt x="3953780" y="638175"/>
                </a:moveTo>
                <a:cubicBezTo>
                  <a:pt x="3969832" y="638175"/>
                  <a:pt x="3985883" y="645730"/>
                  <a:pt x="3990822" y="655802"/>
                </a:cubicBezTo>
                <a:cubicBezTo>
                  <a:pt x="3994526" y="665875"/>
                  <a:pt x="3984648" y="674688"/>
                  <a:pt x="3968597" y="674688"/>
                </a:cubicBezTo>
                <a:cubicBezTo>
                  <a:pt x="3952546" y="674688"/>
                  <a:pt x="3936494" y="665875"/>
                  <a:pt x="3931555" y="655802"/>
                </a:cubicBezTo>
                <a:cubicBezTo>
                  <a:pt x="3927851" y="645730"/>
                  <a:pt x="3937729" y="638175"/>
                  <a:pt x="3953780" y="638175"/>
                </a:cubicBezTo>
                <a:close/>
                <a:moveTo>
                  <a:pt x="3880755" y="638175"/>
                </a:moveTo>
                <a:cubicBezTo>
                  <a:pt x="3896807" y="638175"/>
                  <a:pt x="3912858" y="645730"/>
                  <a:pt x="3917797" y="655802"/>
                </a:cubicBezTo>
                <a:cubicBezTo>
                  <a:pt x="3921501" y="665875"/>
                  <a:pt x="3911623" y="674688"/>
                  <a:pt x="3895572" y="674688"/>
                </a:cubicBezTo>
                <a:cubicBezTo>
                  <a:pt x="3878286" y="674688"/>
                  <a:pt x="3862235" y="665875"/>
                  <a:pt x="3858530" y="655802"/>
                </a:cubicBezTo>
                <a:cubicBezTo>
                  <a:pt x="3854826" y="645730"/>
                  <a:pt x="3864704" y="638175"/>
                  <a:pt x="3880755" y="638175"/>
                </a:cubicBezTo>
                <a:close/>
                <a:moveTo>
                  <a:pt x="3735195" y="638175"/>
                </a:moveTo>
                <a:cubicBezTo>
                  <a:pt x="3751549" y="638175"/>
                  <a:pt x="3767903" y="645730"/>
                  <a:pt x="3771677" y="655802"/>
                </a:cubicBezTo>
                <a:cubicBezTo>
                  <a:pt x="3775451" y="665875"/>
                  <a:pt x="3765387" y="674688"/>
                  <a:pt x="3749033" y="674688"/>
                </a:cubicBezTo>
                <a:cubicBezTo>
                  <a:pt x="3731421" y="674688"/>
                  <a:pt x="3715066" y="665875"/>
                  <a:pt x="3711292" y="655802"/>
                </a:cubicBezTo>
                <a:cubicBezTo>
                  <a:pt x="3708776" y="645730"/>
                  <a:pt x="3718840" y="638175"/>
                  <a:pt x="3735195" y="638175"/>
                </a:cubicBezTo>
                <a:close/>
                <a:moveTo>
                  <a:pt x="3662170" y="638175"/>
                </a:moveTo>
                <a:cubicBezTo>
                  <a:pt x="3678524" y="638175"/>
                  <a:pt x="3694878" y="645730"/>
                  <a:pt x="3698652" y="655802"/>
                </a:cubicBezTo>
                <a:cubicBezTo>
                  <a:pt x="3702426" y="665875"/>
                  <a:pt x="3691104" y="674688"/>
                  <a:pt x="3674750" y="674688"/>
                </a:cubicBezTo>
                <a:cubicBezTo>
                  <a:pt x="3658396" y="674688"/>
                  <a:pt x="3642041" y="665875"/>
                  <a:pt x="3638267" y="655802"/>
                </a:cubicBezTo>
                <a:cubicBezTo>
                  <a:pt x="3635751" y="645730"/>
                  <a:pt x="3645815" y="638175"/>
                  <a:pt x="3662170" y="638175"/>
                </a:cubicBezTo>
                <a:close/>
                <a:moveTo>
                  <a:pt x="3589012" y="638175"/>
                </a:moveTo>
                <a:cubicBezTo>
                  <a:pt x="3605284" y="638175"/>
                  <a:pt x="3621556" y="645730"/>
                  <a:pt x="3625311" y="655802"/>
                </a:cubicBezTo>
                <a:cubicBezTo>
                  <a:pt x="3627814" y="665875"/>
                  <a:pt x="3617801" y="674688"/>
                  <a:pt x="3600277" y="674688"/>
                </a:cubicBezTo>
                <a:cubicBezTo>
                  <a:pt x="3584005" y="674688"/>
                  <a:pt x="3567733" y="665875"/>
                  <a:pt x="3565230" y="655802"/>
                </a:cubicBezTo>
                <a:cubicBezTo>
                  <a:pt x="3562726" y="645730"/>
                  <a:pt x="3572740" y="638175"/>
                  <a:pt x="3589012" y="638175"/>
                </a:cubicBezTo>
                <a:close/>
                <a:moveTo>
                  <a:pt x="3515791" y="638175"/>
                </a:moveTo>
                <a:cubicBezTo>
                  <a:pt x="3532145" y="638175"/>
                  <a:pt x="3548499" y="645730"/>
                  <a:pt x="3551015" y="655802"/>
                </a:cubicBezTo>
                <a:cubicBezTo>
                  <a:pt x="3554789" y="665875"/>
                  <a:pt x="3543467" y="674688"/>
                  <a:pt x="3527113" y="674688"/>
                </a:cubicBezTo>
                <a:cubicBezTo>
                  <a:pt x="3510759" y="674688"/>
                  <a:pt x="3494404" y="665875"/>
                  <a:pt x="3491888" y="655802"/>
                </a:cubicBezTo>
                <a:cubicBezTo>
                  <a:pt x="3488114" y="645730"/>
                  <a:pt x="3499436" y="638175"/>
                  <a:pt x="3515791" y="638175"/>
                </a:cubicBezTo>
                <a:close/>
                <a:moveTo>
                  <a:pt x="3299264" y="638175"/>
                </a:moveTo>
                <a:cubicBezTo>
                  <a:pt x="3315450" y="638175"/>
                  <a:pt x="3330391" y="645730"/>
                  <a:pt x="3332881" y="655802"/>
                </a:cubicBezTo>
                <a:cubicBezTo>
                  <a:pt x="3334126" y="665875"/>
                  <a:pt x="3322920" y="674688"/>
                  <a:pt x="3306734" y="674688"/>
                </a:cubicBezTo>
                <a:cubicBezTo>
                  <a:pt x="3290548" y="674688"/>
                  <a:pt x="3275607" y="665875"/>
                  <a:pt x="3273116" y="655802"/>
                </a:cubicBezTo>
                <a:cubicBezTo>
                  <a:pt x="3270626" y="645730"/>
                  <a:pt x="3281832" y="638175"/>
                  <a:pt x="3299264" y="638175"/>
                </a:cubicBezTo>
                <a:close/>
                <a:moveTo>
                  <a:pt x="3226239" y="638175"/>
                </a:moveTo>
                <a:cubicBezTo>
                  <a:pt x="3242425" y="638175"/>
                  <a:pt x="3257366" y="645730"/>
                  <a:pt x="3258611" y="655802"/>
                </a:cubicBezTo>
                <a:cubicBezTo>
                  <a:pt x="3261101" y="665875"/>
                  <a:pt x="3249895" y="674688"/>
                  <a:pt x="3232464" y="674688"/>
                </a:cubicBezTo>
                <a:cubicBezTo>
                  <a:pt x="3216278" y="674688"/>
                  <a:pt x="3201337" y="665875"/>
                  <a:pt x="3200091" y="655802"/>
                </a:cubicBezTo>
                <a:cubicBezTo>
                  <a:pt x="3197601" y="645730"/>
                  <a:pt x="3208807" y="638175"/>
                  <a:pt x="3226239" y="638175"/>
                </a:cubicBezTo>
                <a:close/>
                <a:moveTo>
                  <a:pt x="3153214" y="638175"/>
                </a:moveTo>
                <a:cubicBezTo>
                  <a:pt x="3169400" y="638175"/>
                  <a:pt x="3183096" y="645730"/>
                  <a:pt x="3185586" y="655802"/>
                </a:cubicBezTo>
                <a:cubicBezTo>
                  <a:pt x="3188076" y="665875"/>
                  <a:pt x="3175625" y="674688"/>
                  <a:pt x="3159439" y="674688"/>
                </a:cubicBezTo>
                <a:cubicBezTo>
                  <a:pt x="3143253" y="674688"/>
                  <a:pt x="3128312" y="665875"/>
                  <a:pt x="3125821" y="655802"/>
                </a:cubicBezTo>
                <a:cubicBezTo>
                  <a:pt x="3124576" y="645730"/>
                  <a:pt x="3137027" y="638175"/>
                  <a:pt x="3153214" y="638175"/>
                </a:cubicBezTo>
                <a:close/>
                <a:moveTo>
                  <a:pt x="3080031" y="638175"/>
                </a:moveTo>
                <a:cubicBezTo>
                  <a:pt x="3096129" y="638175"/>
                  <a:pt x="3109749" y="645730"/>
                  <a:pt x="3112226" y="655802"/>
                </a:cubicBezTo>
                <a:cubicBezTo>
                  <a:pt x="3113464" y="665875"/>
                  <a:pt x="3101082" y="674688"/>
                  <a:pt x="3084984" y="674688"/>
                </a:cubicBezTo>
                <a:cubicBezTo>
                  <a:pt x="3068887" y="674688"/>
                  <a:pt x="3054028" y="665875"/>
                  <a:pt x="3052790" y="655802"/>
                </a:cubicBezTo>
                <a:cubicBezTo>
                  <a:pt x="3051551" y="645730"/>
                  <a:pt x="3063934" y="638175"/>
                  <a:pt x="3080031" y="638175"/>
                </a:cubicBezTo>
                <a:close/>
                <a:moveTo>
                  <a:pt x="2934562" y="638175"/>
                </a:moveTo>
                <a:cubicBezTo>
                  <a:pt x="2950988" y="638175"/>
                  <a:pt x="2964887" y="645730"/>
                  <a:pt x="2966151" y="655802"/>
                </a:cubicBezTo>
                <a:cubicBezTo>
                  <a:pt x="2967414" y="665875"/>
                  <a:pt x="2954779" y="674688"/>
                  <a:pt x="2938353" y="674688"/>
                </a:cubicBezTo>
                <a:cubicBezTo>
                  <a:pt x="2921927" y="674688"/>
                  <a:pt x="2908028" y="665875"/>
                  <a:pt x="2906765" y="655802"/>
                </a:cubicBezTo>
                <a:cubicBezTo>
                  <a:pt x="2905501" y="645730"/>
                  <a:pt x="2918137" y="638175"/>
                  <a:pt x="2934562" y="638175"/>
                </a:cubicBezTo>
                <a:close/>
                <a:moveTo>
                  <a:pt x="2861537" y="638175"/>
                </a:moveTo>
                <a:cubicBezTo>
                  <a:pt x="2877963" y="638175"/>
                  <a:pt x="2891862" y="645730"/>
                  <a:pt x="2893126" y="655802"/>
                </a:cubicBezTo>
                <a:cubicBezTo>
                  <a:pt x="2894389" y="665875"/>
                  <a:pt x="2881754" y="674688"/>
                  <a:pt x="2865328" y="674688"/>
                </a:cubicBezTo>
                <a:cubicBezTo>
                  <a:pt x="2847639" y="674688"/>
                  <a:pt x="2833740" y="665875"/>
                  <a:pt x="2832476" y="655802"/>
                </a:cubicBezTo>
                <a:cubicBezTo>
                  <a:pt x="2832476" y="645730"/>
                  <a:pt x="2845112" y="638175"/>
                  <a:pt x="2861537" y="638175"/>
                </a:cubicBezTo>
                <a:close/>
                <a:moveTo>
                  <a:pt x="2788357" y="638175"/>
                </a:moveTo>
                <a:cubicBezTo>
                  <a:pt x="2804695" y="638175"/>
                  <a:pt x="2818519" y="645730"/>
                  <a:pt x="2819776" y="655802"/>
                </a:cubicBezTo>
                <a:cubicBezTo>
                  <a:pt x="2819776" y="665875"/>
                  <a:pt x="2807209" y="674688"/>
                  <a:pt x="2790871" y="674688"/>
                </a:cubicBezTo>
                <a:cubicBezTo>
                  <a:pt x="2774532" y="674688"/>
                  <a:pt x="2760708" y="665875"/>
                  <a:pt x="2759451" y="655802"/>
                </a:cubicBezTo>
                <a:cubicBezTo>
                  <a:pt x="2759451" y="645730"/>
                  <a:pt x="2772019" y="638175"/>
                  <a:pt x="2788357" y="638175"/>
                </a:cubicBezTo>
                <a:close/>
                <a:moveTo>
                  <a:pt x="2715332" y="638175"/>
                </a:moveTo>
                <a:cubicBezTo>
                  <a:pt x="2731670" y="638175"/>
                  <a:pt x="2745494" y="645730"/>
                  <a:pt x="2745494" y="655802"/>
                </a:cubicBezTo>
                <a:cubicBezTo>
                  <a:pt x="2746751" y="665875"/>
                  <a:pt x="2734184" y="674688"/>
                  <a:pt x="2716589" y="674688"/>
                </a:cubicBezTo>
                <a:cubicBezTo>
                  <a:pt x="2700251" y="674688"/>
                  <a:pt x="2686426" y="665875"/>
                  <a:pt x="2686426" y="655802"/>
                </a:cubicBezTo>
                <a:cubicBezTo>
                  <a:pt x="2686426" y="645730"/>
                  <a:pt x="2698994" y="638175"/>
                  <a:pt x="2715332" y="638175"/>
                </a:cubicBezTo>
                <a:close/>
                <a:moveTo>
                  <a:pt x="2642922" y="638175"/>
                </a:moveTo>
                <a:cubicBezTo>
                  <a:pt x="2659608" y="638175"/>
                  <a:pt x="2673726" y="645730"/>
                  <a:pt x="2673726" y="655802"/>
                </a:cubicBezTo>
                <a:cubicBezTo>
                  <a:pt x="2673726" y="665875"/>
                  <a:pt x="2660891" y="674688"/>
                  <a:pt x="2644206" y="674688"/>
                </a:cubicBezTo>
                <a:cubicBezTo>
                  <a:pt x="2627520" y="674688"/>
                  <a:pt x="2613401" y="665875"/>
                  <a:pt x="2613401" y="655802"/>
                </a:cubicBezTo>
                <a:cubicBezTo>
                  <a:pt x="2613401" y="645730"/>
                  <a:pt x="2626236" y="638175"/>
                  <a:pt x="2642922" y="638175"/>
                </a:cubicBezTo>
                <a:close/>
                <a:moveTo>
                  <a:pt x="2570539" y="638175"/>
                </a:moveTo>
                <a:cubicBezTo>
                  <a:pt x="2586877" y="638175"/>
                  <a:pt x="2600701" y="645730"/>
                  <a:pt x="2600701" y="655802"/>
                </a:cubicBezTo>
                <a:cubicBezTo>
                  <a:pt x="2600701" y="665875"/>
                  <a:pt x="2586877" y="674688"/>
                  <a:pt x="2570539" y="674688"/>
                </a:cubicBezTo>
                <a:cubicBezTo>
                  <a:pt x="2554201" y="674688"/>
                  <a:pt x="2540376" y="665875"/>
                  <a:pt x="2540376" y="655802"/>
                </a:cubicBezTo>
                <a:cubicBezTo>
                  <a:pt x="2541633" y="645730"/>
                  <a:pt x="2554201" y="638175"/>
                  <a:pt x="2570539" y="638175"/>
                </a:cubicBezTo>
                <a:close/>
                <a:moveTo>
                  <a:pt x="2497514" y="638175"/>
                </a:moveTo>
                <a:cubicBezTo>
                  <a:pt x="2513852" y="638175"/>
                  <a:pt x="2527676" y="645730"/>
                  <a:pt x="2527676" y="655802"/>
                </a:cubicBezTo>
                <a:cubicBezTo>
                  <a:pt x="2527676" y="665875"/>
                  <a:pt x="2513852" y="674688"/>
                  <a:pt x="2497514" y="674688"/>
                </a:cubicBezTo>
                <a:cubicBezTo>
                  <a:pt x="2479919" y="674688"/>
                  <a:pt x="2467351" y="665875"/>
                  <a:pt x="2467351" y="655802"/>
                </a:cubicBezTo>
                <a:cubicBezTo>
                  <a:pt x="2467351" y="645730"/>
                  <a:pt x="2481176" y="638175"/>
                  <a:pt x="2497514" y="638175"/>
                </a:cubicBezTo>
                <a:close/>
                <a:moveTo>
                  <a:pt x="2424328" y="638175"/>
                </a:moveTo>
                <a:cubicBezTo>
                  <a:pt x="2440753" y="638175"/>
                  <a:pt x="2454652" y="645730"/>
                  <a:pt x="2453389" y="655802"/>
                </a:cubicBezTo>
                <a:cubicBezTo>
                  <a:pt x="2453389" y="665875"/>
                  <a:pt x="2439490" y="674688"/>
                  <a:pt x="2423064" y="674688"/>
                </a:cubicBezTo>
                <a:cubicBezTo>
                  <a:pt x="2406638" y="674688"/>
                  <a:pt x="2392739" y="665875"/>
                  <a:pt x="2394003" y="655802"/>
                </a:cubicBezTo>
                <a:cubicBezTo>
                  <a:pt x="2394003" y="645730"/>
                  <a:pt x="2407902" y="638175"/>
                  <a:pt x="2424328" y="638175"/>
                </a:cubicBezTo>
                <a:close/>
                <a:moveTo>
                  <a:pt x="2351303" y="638175"/>
                </a:moveTo>
                <a:cubicBezTo>
                  <a:pt x="2367728" y="638175"/>
                  <a:pt x="2381627" y="645730"/>
                  <a:pt x="2380364" y="655802"/>
                </a:cubicBezTo>
                <a:cubicBezTo>
                  <a:pt x="2380364" y="665875"/>
                  <a:pt x="2366465" y="674688"/>
                  <a:pt x="2348775" y="674688"/>
                </a:cubicBezTo>
                <a:cubicBezTo>
                  <a:pt x="2332350" y="674688"/>
                  <a:pt x="2319714" y="665875"/>
                  <a:pt x="2320978" y="655802"/>
                </a:cubicBezTo>
                <a:cubicBezTo>
                  <a:pt x="2320978" y="645730"/>
                  <a:pt x="2334877" y="638175"/>
                  <a:pt x="2351303" y="638175"/>
                </a:cubicBezTo>
                <a:close/>
                <a:moveTo>
                  <a:pt x="2279541" y="638175"/>
                </a:moveTo>
                <a:cubicBezTo>
                  <a:pt x="2295967" y="638175"/>
                  <a:pt x="2308602" y="645730"/>
                  <a:pt x="2307339" y="655802"/>
                </a:cubicBezTo>
                <a:cubicBezTo>
                  <a:pt x="2306075" y="665875"/>
                  <a:pt x="2292176" y="674688"/>
                  <a:pt x="2275750" y="674688"/>
                </a:cubicBezTo>
                <a:cubicBezTo>
                  <a:pt x="2259324" y="674688"/>
                  <a:pt x="2246689" y="665875"/>
                  <a:pt x="2246689" y="655802"/>
                </a:cubicBezTo>
                <a:cubicBezTo>
                  <a:pt x="2247953" y="645730"/>
                  <a:pt x="2261851" y="638175"/>
                  <a:pt x="2279541" y="638175"/>
                </a:cubicBezTo>
                <a:close/>
                <a:moveTo>
                  <a:pt x="2207097" y="638175"/>
                </a:moveTo>
                <a:cubicBezTo>
                  <a:pt x="2223195" y="638175"/>
                  <a:pt x="2235577" y="645730"/>
                  <a:pt x="2234339" y="655802"/>
                </a:cubicBezTo>
                <a:cubicBezTo>
                  <a:pt x="2233101" y="665875"/>
                  <a:pt x="2218241" y="674688"/>
                  <a:pt x="2202144" y="674688"/>
                </a:cubicBezTo>
                <a:cubicBezTo>
                  <a:pt x="2186047" y="674688"/>
                  <a:pt x="2173664" y="665875"/>
                  <a:pt x="2174902" y="655802"/>
                </a:cubicBezTo>
                <a:cubicBezTo>
                  <a:pt x="2176141" y="645730"/>
                  <a:pt x="2191000" y="638175"/>
                  <a:pt x="2207097" y="638175"/>
                </a:cubicBezTo>
                <a:close/>
                <a:moveTo>
                  <a:pt x="2133879" y="638175"/>
                </a:moveTo>
                <a:cubicBezTo>
                  <a:pt x="2149884" y="638175"/>
                  <a:pt x="2160964" y="645730"/>
                  <a:pt x="2159733" y="655802"/>
                </a:cubicBezTo>
                <a:cubicBezTo>
                  <a:pt x="2158502" y="665875"/>
                  <a:pt x="2144960" y="674688"/>
                  <a:pt x="2128955" y="674688"/>
                </a:cubicBezTo>
                <a:cubicBezTo>
                  <a:pt x="2111719" y="674688"/>
                  <a:pt x="2100639" y="665875"/>
                  <a:pt x="2101870" y="655802"/>
                </a:cubicBezTo>
                <a:cubicBezTo>
                  <a:pt x="2103101" y="645730"/>
                  <a:pt x="2117875" y="638175"/>
                  <a:pt x="2133879" y="638175"/>
                </a:cubicBezTo>
                <a:close/>
                <a:moveTo>
                  <a:pt x="968751" y="638175"/>
                </a:moveTo>
                <a:cubicBezTo>
                  <a:pt x="985261" y="638175"/>
                  <a:pt x="994151" y="645730"/>
                  <a:pt x="989071" y="655802"/>
                </a:cubicBezTo>
                <a:cubicBezTo>
                  <a:pt x="983991" y="665875"/>
                  <a:pt x="967481" y="674688"/>
                  <a:pt x="949701" y="674688"/>
                </a:cubicBezTo>
                <a:cubicBezTo>
                  <a:pt x="933191" y="674688"/>
                  <a:pt x="924301" y="665875"/>
                  <a:pt x="929381" y="655802"/>
                </a:cubicBezTo>
                <a:cubicBezTo>
                  <a:pt x="934461" y="645730"/>
                  <a:pt x="952241" y="638175"/>
                  <a:pt x="968751" y="638175"/>
                </a:cubicBezTo>
                <a:close/>
                <a:moveTo>
                  <a:pt x="896179" y="638175"/>
                </a:moveTo>
                <a:cubicBezTo>
                  <a:pt x="912395" y="638175"/>
                  <a:pt x="921126" y="645730"/>
                  <a:pt x="916137" y="655802"/>
                </a:cubicBezTo>
                <a:cubicBezTo>
                  <a:pt x="911147" y="665875"/>
                  <a:pt x="893685" y="674688"/>
                  <a:pt x="877470" y="674688"/>
                </a:cubicBezTo>
                <a:cubicBezTo>
                  <a:pt x="861254" y="674688"/>
                  <a:pt x="851276" y="665875"/>
                  <a:pt x="857512" y="655802"/>
                </a:cubicBezTo>
                <a:cubicBezTo>
                  <a:pt x="862502" y="645730"/>
                  <a:pt x="879964" y="638175"/>
                  <a:pt x="896179" y="638175"/>
                </a:cubicBezTo>
                <a:close/>
                <a:moveTo>
                  <a:pt x="823154" y="638175"/>
                </a:moveTo>
                <a:cubicBezTo>
                  <a:pt x="839370" y="638175"/>
                  <a:pt x="848101" y="645730"/>
                  <a:pt x="843112" y="655802"/>
                </a:cubicBezTo>
                <a:cubicBezTo>
                  <a:pt x="838122" y="665875"/>
                  <a:pt x="819412" y="674688"/>
                  <a:pt x="803197" y="674688"/>
                </a:cubicBezTo>
                <a:cubicBezTo>
                  <a:pt x="786982" y="674688"/>
                  <a:pt x="778251" y="665875"/>
                  <a:pt x="783240" y="655802"/>
                </a:cubicBezTo>
                <a:cubicBezTo>
                  <a:pt x="789477" y="645730"/>
                  <a:pt x="806939" y="638175"/>
                  <a:pt x="823154" y="638175"/>
                </a:cubicBezTo>
                <a:close/>
                <a:moveTo>
                  <a:pt x="750010" y="638175"/>
                </a:moveTo>
                <a:cubicBezTo>
                  <a:pt x="766303" y="638175"/>
                  <a:pt x="775076" y="645730"/>
                  <a:pt x="770063" y="655802"/>
                </a:cubicBezTo>
                <a:cubicBezTo>
                  <a:pt x="763796" y="665875"/>
                  <a:pt x="746250" y="674688"/>
                  <a:pt x="729957" y="674688"/>
                </a:cubicBezTo>
                <a:cubicBezTo>
                  <a:pt x="712411" y="674688"/>
                  <a:pt x="703638" y="665875"/>
                  <a:pt x="709904" y="655802"/>
                </a:cubicBezTo>
                <a:cubicBezTo>
                  <a:pt x="716171" y="645730"/>
                  <a:pt x="733717" y="638175"/>
                  <a:pt x="750010" y="638175"/>
                </a:cubicBezTo>
                <a:close/>
                <a:moveTo>
                  <a:pt x="1205857" y="593726"/>
                </a:moveTo>
                <a:cubicBezTo>
                  <a:pt x="1222212" y="593726"/>
                  <a:pt x="1232276" y="601210"/>
                  <a:pt x="1228502" y="611189"/>
                </a:cubicBezTo>
                <a:cubicBezTo>
                  <a:pt x="1224728" y="621167"/>
                  <a:pt x="1207115" y="628651"/>
                  <a:pt x="1190761" y="628651"/>
                </a:cubicBezTo>
                <a:cubicBezTo>
                  <a:pt x="1174407" y="628651"/>
                  <a:pt x="1165601" y="621167"/>
                  <a:pt x="1169375" y="611189"/>
                </a:cubicBezTo>
                <a:cubicBezTo>
                  <a:pt x="1173149" y="601210"/>
                  <a:pt x="1190761" y="593726"/>
                  <a:pt x="1205857" y="593726"/>
                </a:cubicBezTo>
                <a:close/>
                <a:moveTo>
                  <a:pt x="846966" y="593726"/>
                </a:moveTo>
                <a:cubicBezTo>
                  <a:pt x="863182" y="593726"/>
                  <a:pt x="871913" y="601210"/>
                  <a:pt x="866924" y="611189"/>
                </a:cubicBezTo>
                <a:cubicBezTo>
                  <a:pt x="860687" y="621167"/>
                  <a:pt x="843224" y="628651"/>
                  <a:pt x="827009" y="628651"/>
                </a:cubicBezTo>
                <a:cubicBezTo>
                  <a:pt x="810794" y="628651"/>
                  <a:pt x="802063" y="621167"/>
                  <a:pt x="808299" y="611189"/>
                </a:cubicBezTo>
                <a:cubicBezTo>
                  <a:pt x="813289" y="601210"/>
                  <a:pt x="830751" y="593726"/>
                  <a:pt x="846966" y="593726"/>
                </a:cubicBezTo>
                <a:close/>
                <a:moveTo>
                  <a:pt x="4294564" y="593725"/>
                </a:moveTo>
                <a:cubicBezTo>
                  <a:pt x="4311074" y="593725"/>
                  <a:pt x="4328854" y="601209"/>
                  <a:pt x="4333934" y="611188"/>
                </a:cubicBezTo>
                <a:cubicBezTo>
                  <a:pt x="4339014" y="621166"/>
                  <a:pt x="4330124" y="628650"/>
                  <a:pt x="4313614" y="628650"/>
                </a:cubicBezTo>
                <a:cubicBezTo>
                  <a:pt x="4297104" y="628650"/>
                  <a:pt x="4279324" y="621166"/>
                  <a:pt x="4274244" y="611188"/>
                </a:cubicBezTo>
                <a:cubicBezTo>
                  <a:pt x="4269164" y="601209"/>
                  <a:pt x="4278054" y="593725"/>
                  <a:pt x="4294564" y="593725"/>
                </a:cubicBezTo>
                <a:close/>
                <a:moveTo>
                  <a:pt x="4149524" y="593725"/>
                </a:moveTo>
                <a:cubicBezTo>
                  <a:pt x="4165659" y="593725"/>
                  <a:pt x="4183035" y="601209"/>
                  <a:pt x="4188000" y="611188"/>
                </a:cubicBezTo>
                <a:cubicBezTo>
                  <a:pt x="4192964" y="621166"/>
                  <a:pt x="4184276" y="628650"/>
                  <a:pt x="4166900" y="628650"/>
                </a:cubicBezTo>
                <a:cubicBezTo>
                  <a:pt x="4150765" y="628650"/>
                  <a:pt x="4134630" y="621166"/>
                  <a:pt x="4129666" y="611188"/>
                </a:cubicBezTo>
                <a:cubicBezTo>
                  <a:pt x="4124701" y="601209"/>
                  <a:pt x="4134630" y="593725"/>
                  <a:pt x="4149524" y="593725"/>
                </a:cubicBezTo>
                <a:close/>
                <a:moveTo>
                  <a:pt x="4078547" y="593725"/>
                </a:moveTo>
                <a:cubicBezTo>
                  <a:pt x="4094981" y="593725"/>
                  <a:pt x="4112678" y="601209"/>
                  <a:pt x="4116471" y="611188"/>
                </a:cubicBezTo>
                <a:cubicBezTo>
                  <a:pt x="4121527" y="621166"/>
                  <a:pt x="4112678" y="628650"/>
                  <a:pt x="4096245" y="628650"/>
                </a:cubicBezTo>
                <a:cubicBezTo>
                  <a:pt x="4079811" y="628650"/>
                  <a:pt x="4062113" y="621166"/>
                  <a:pt x="4058321" y="611188"/>
                </a:cubicBezTo>
                <a:cubicBezTo>
                  <a:pt x="4053264" y="601209"/>
                  <a:pt x="4062113" y="593725"/>
                  <a:pt x="4078547" y="593725"/>
                </a:cubicBezTo>
                <a:close/>
                <a:moveTo>
                  <a:pt x="4006521" y="593725"/>
                </a:moveTo>
                <a:cubicBezTo>
                  <a:pt x="4022572" y="593725"/>
                  <a:pt x="4038623" y="601209"/>
                  <a:pt x="4043562" y="611188"/>
                </a:cubicBezTo>
                <a:cubicBezTo>
                  <a:pt x="4048501" y="621166"/>
                  <a:pt x="4038623" y="628650"/>
                  <a:pt x="4022572" y="628650"/>
                </a:cubicBezTo>
                <a:cubicBezTo>
                  <a:pt x="4006521" y="628650"/>
                  <a:pt x="3990469" y="621166"/>
                  <a:pt x="3985530" y="611188"/>
                </a:cubicBezTo>
                <a:cubicBezTo>
                  <a:pt x="3981826" y="601209"/>
                  <a:pt x="3990469" y="593725"/>
                  <a:pt x="4006521" y="593725"/>
                </a:cubicBezTo>
                <a:close/>
                <a:moveTo>
                  <a:pt x="3935348" y="593725"/>
                </a:moveTo>
                <a:cubicBezTo>
                  <a:pt x="3951782" y="593725"/>
                  <a:pt x="3968215" y="601209"/>
                  <a:pt x="3972008" y="611188"/>
                </a:cubicBezTo>
                <a:cubicBezTo>
                  <a:pt x="3977064" y="621166"/>
                  <a:pt x="3966951" y="628650"/>
                  <a:pt x="3950518" y="628650"/>
                </a:cubicBezTo>
                <a:cubicBezTo>
                  <a:pt x="3934084" y="628650"/>
                  <a:pt x="3917650" y="621166"/>
                  <a:pt x="3913858" y="611188"/>
                </a:cubicBezTo>
                <a:cubicBezTo>
                  <a:pt x="3908801" y="601209"/>
                  <a:pt x="3918914" y="593725"/>
                  <a:pt x="3935348" y="593725"/>
                </a:cubicBezTo>
                <a:close/>
                <a:moveTo>
                  <a:pt x="3863783" y="593725"/>
                </a:moveTo>
                <a:cubicBezTo>
                  <a:pt x="3880137" y="593725"/>
                  <a:pt x="3896491" y="601209"/>
                  <a:pt x="3900265" y="611188"/>
                </a:cubicBezTo>
                <a:cubicBezTo>
                  <a:pt x="3904039" y="621166"/>
                  <a:pt x="3893975" y="628650"/>
                  <a:pt x="3877621" y="628650"/>
                </a:cubicBezTo>
                <a:cubicBezTo>
                  <a:pt x="3861267" y="628650"/>
                  <a:pt x="3844912" y="621166"/>
                  <a:pt x="3841138" y="611188"/>
                </a:cubicBezTo>
                <a:cubicBezTo>
                  <a:pt x="3837364" y="601209"/>
                  <a:pt x="3847428" y="593725"/>
                  <a:pt x="3863783" y="593725"/>
                </a:cubicBezTo>
                <a:close/>
                <a:moveTo>
                  <a:pt x="3791716" y="593725"/>
                </a:moveTo>
                <a:cubicBezTo>
                  <a:pt x="3807681" y="593725"/>
                  <a:pt x="3823646" y="601209"/>
                  <a:pt x="3827330" y="611188"/>
                </a:cubicBezTo>
                <a:cubicBezTo>
                  <a:pt x="3831014" y="621166"/>
                  <a:pt x="3821190" y="628650"/>
                  <a:pt x="3805225" y="628650"/>
                </a:cubicBezTo>
                <a:cubicBezTo>
                  <a:pt x="3789260" y="628650"/>
                  <a:pt x="3773295" y="621166"/>
                  <a:pt x="3769610" y="611188"/>
                </a:cubicBezTo>
                <a:cubicBezTo>
                  <a:pt x="3765926" y="601209"/>
                  <a:pt x="3775751" y="593725"/>
                  <a:pt x="3791716" y="593725"/>
                </a:cubicBezTo>
                <a:close/>
                <a:moveTo>
                  <a:pt x="3720578" y="593725"/>
                </a:moveTo>
                <a:cubicBezTo>
                  <a:pt x="3735674" y="593725"/>
                  <a:pt x="3752028" y="601209"/>
                  <a:pt x="3755802" y="611188"/>
                </a:cubicBezTo>
                <a:cubicBezTo>
                  <a:pt x="3759576" y="621166"/>
                  <a:pt x="3749512" y="628650"/>
                  <a:pt x="3733158" y="628650"/>
                </a:cubicBezTo>
                <a:cubicBezTo>
                  <a:pt x="3716804" y="628650"/>
                  <a:pt x="3700449" y="621166"/>
                  <a:pt x="3696675" y="611188"/>
                </a:cubicBezTo>
                <a:cubicBezTo>
                  <a:pt x="3692901" y="601209"/>
                  <a:pt x="3704223" y="593725"/>
                  <a:pt x="3720578" y="593725"/>
                </a:cubicBezTo>
                <a:close/>
                <a:moveTo>
                  <a:pt x="3646803" y="593725"/>
                </a:moveTo>
                <a:cubicBezTo>
                  <a:pt x="3663471" y="593725"/>
                  <a:pt x="3680140" y="601209"/>
                  <a:pt x="3683987" y="611188"/>
                </a:cubicBezTo>
                <a:cubicBezTo>
                  <a:pt x="3686551" y="621166"/>
                  <a:pt x="3676294" y="628650"/>
                  <a:pt x="3659625" y="628650"/>
                </a:cubicBezTo>
                <a:cubicBezTo>
                  <a:pt x="3642956" y="628650"/>
                  <a:pt x="3626287" y="621166"/>
                  <a:pt x="3623723" y="611188"/>
                </a:cubicBezTo>
                <a:cubicBezTo>
                  <a:pt x="3619876" y="601209"/>
                  <a:pt x="3631416" y="593725"/>
                  <a:pt x="3646803" y="593725"/>
                </a:cubicBezTo>
                <a:close/>
                <a:moveTo>
                  <a:pt x="3575366" y="593725"/>
                </a:moveTo>
                <a:cubicBezTo>
                  <a:pt x="3592034" y="593725"/>
                  <a:pt x="3608703" y="601209"/>
                  <a:pt x="3611268" y="611188"/>
                </a:cubicBezTo>
                <a:cubicBezTo>
                  <a:pt x="3615114" y="621166"/>
                  <a:pt x="3603574" y="628650"/>
                  <a:pt x="3586906" y="628650"/>
                </a:cubicBezTo>
                <a:cubicBezTo>
                  <a:pt x="3570237" y="628650"/>
                  <a:pt x="3554850" y="621166"/>
                  <a:pt x="3551004" y="611188"/>
                </a:cubicBezTo>
                <a:cubicBezTo>
                  <a:pt x="3548439" y="601209"/>
                  <a:pt x="3558697" y="593725"/>
                  <a:pt x="3575366" y="593725"/>
                </a:cubicBezTo>
                <a:close/>
                <a:moveTo>
                  <a:pt x="3503802" y="593725"/>
                </a:moveTo>
                <a:cubicBezTo>
                  <a:pt x="3520393" y="593725"/>
                  <a:pt x="3535708" y="601209"/>
                  <a:pt x="3539537" y="611188"/>
                </a:cubicBezTo>
                <a:cubicBezTo>
                  <a:pt x="3542089" y="621166"/>
                  <a:pt x="3530603" y="628650"/>
                  <a:pt x="3514012" y="628650"/>
                </a:cubicBezTo>
                <a:cubicBezTo>
                  <a:pt x="3497421" y="628650"/>
                  <a:pt x="3482106" y="621166"/>
                  <a:pt x="3479554" y="611188"/>
                </a:cubicBezTo>
                <a:cubicBezTo>
                  <a:pt x="3477001" y="601209"/>
                  <a:pt x="3487211" y="593725"/>
                  <a:pt x="3503802" y="593725"/>
                </a:cubicBezTo>
                <a:close/>
                <a:moveTo>
                  <a:pt x="3289041" y="593725"/>
                </a:moveTo>
                <a:cubicBezTo>
                  <a:pt x="3305551" y="593725"/>
                  <a:pt x="3320791" y="601209"/>
                  <a:pt x="3322061" y="611188"/>
                </a:cubicBezTo>
                <a:cubicBezTo>
                  <a:pt x="3324601" y="621166"/>
                  <a:pt x="3313171" y="628650"/>
                  <a:pt x="3296661" y="628650"/>
                </a:cubicBezTo>
                <a:cubicBezTo>
                  <a:pt x="3280151" y="628650"/>
                  <a:pt x="3264911" y="621166"/>
                  <a:pt x="3262371" y="611188"/>
                </a:cubicBezTo>
                <a:cubicBezTo>
                  <a:pt x="3261101" y="601209"/>
                  <a:pt x="3272531" y="593725"/>
                  <a:pt x="3289041" y="593725"/>
                </a:cubicBezTo>
                <a:close/>
                <a:moveTo>
                  <a:pt x="3217430" y="593725"/>
                </a:moveTo>
                <a:cubicBezTo>
                  <a:pt x="3232744" y="593725"/>
                  <a:pt x="3248059" y="601209"/>
                  <a:pt x="3250612" y="611188"/>
                </a:cubicBezTo>
                <a:cubicBezTo>
                  <a:pt x="3253164" y="621166"/>
                  <a:pt x="3240402" y="628650"/>
                  <a:pt x="3223811" y="628650"/>
                </a:cubicBezTo>
                <a:cubicBezTo>
                  <a:pt x="3207220" y="628650"/>
                  <a:pt x="3191905" y="621166"/>
                  <a:pt x="3190629" y="611188"/>
                </a:cubicBezTo>
                <a:cubicBezTo>
                  <a:pt x="3188076" y="601209"/>
                  <a:pt x="3200839" y="593725"/>
                  <a:pt x="3217430" y="593725"/>
                </a:cubicBezTo>
                <a:close/>
                <a:moveTo>
                  <a:pt x="3144579" y="593725"/>
                </a:moveTo>
                <a:cubicBezTo>
                  <a:pt x="3161089" y="593725"/>
                  <a:pt x="3176329" y="601209"/>
                  <a:pt x="3177599" y="611188"/>
                </a:cubicBezTo>
                <a:cubicBezTo>
                  <a:pt x="3180139" y="621166"/>
                  <a:pt x="3168709" y="628650"/>
                  <a:pt x="3152199" y="628650"/>
                </a:cubicBezTo>
                <a:cubicBezTo>
                  <a:pt x="3134419" y="628650"/>
                  <a:pt x="3120449" y="621166"/>
                  <a:pt x="3119179" y="611188"/>
                </a:cubicBezTo>
                <a:cubicBezTo>
                  <a:pt x="3116639" y="601209"/>
                  <a:pt x="3129339" y="593725"/>
                  <a:pt x="3144579" y="593725"/>
                </a:cubicBezTo>
                <a:close/>
                <a:moveTo>
                  <a:pt x="3072999" y="593725"/>
                </a:moveTo>
                <a:cubicBezTo>
                  <a:pt x="3089425" y="593725"/>
                  <a:pt x="3104587" y="601209"/>
                  <a:pt x="3105851" y="611188"/>
                </a:cubicBezTo>
                <a:cubicBezTo>
                  <a:pt x="3107114" y="621166"/>
                  <a:pt x="3095742" y="628650"/>
                  <a:pt x="3079317" y="628650"/>
                </a:cubicBezTo>
                <a:cubicBezTo>
                  <a:pt x="3062891" y="628650"/>
                  <a:pt x="3047728" y="621166"/>
                  <a:pt x="3046465" y="611188"/>
                </a:cubicBezTo>
                <a:cubicBezTo>
                  <a:pt x="3045201" y="601209"/>
                  <a:pt x="3056573" y="593725"/>
                  <a:pt x="3072999" y="593725"/>
                </a:cubicBezTo>
                <a:close/>
                <a:moveTo>
                  <a:pt x="3001562" y="593725"/>
                </a:moveTo>
                <a:cubicBezTo>
                  <a:pt x="3017988" y="593725"/>
                  <a:pt x="3031887" y="601209"/>
                  <a:pt x="3033150" y="611188"/>
                </a:cubicBezTo>
                <a:cubicBezTo>
                  <a:pt x="3035677" y="621166"/>
                  <a:pt x="3023042" y="628650"/>
                  <a:pt x="3006616" y="628650"/>
                </a:cubicBezTo>
                <a:cubicBezTo>
                  <a:pt x="2990190" y="628650"/>
                  <a:pt x="2976291" y="621166"/>
                  <a:pt x="2975028" y="611188"/>
                </a:cubicBezTo>
                <a:cubicBezTo>
                  <a:pt x="2973764" y="601209"/>
                  <a:pt x="2985136" y="593725"/>
                  <a:pt x="3001562" y="593725"/>
                </a:cubicBezTo>
                <a:close/>
                <a:moveTo>
                  <a:pt x="2929800" y="593725"/>
                </a:moveTo>
                <a:cubicBezTo>
                  <a:pt x="2946226" y="593725"/>
                  <a:pt x="2960125" y="601209"/>
                  <a:pt x="2961389" y="611188"/>
                </a:cubicBezTo>
                <a:cubicBezTo>
                  <a:pt x="2962652" y="621166"/>
                  <a:pt x="2950017" y="628650"/>
                  <a:pt x="2933591" y="628650"/>
                </a:cubicBezTo>
                <a:cubicBezTo>
                  <a:pt x="2917165" y="628650"/>
                  <a:pt x="2903266" y="621166"/>
                  <a:pt x="2902003" y="611188"/>
                </a:cubicBezTo>
                <a:cubicBezTo>
                  <a:pt x="2900739" y="601209"/>
                  <a:pt x="2913375" y="593725"/>
                  <a:pt x="2929800" y="593725"/>
                </a:cubicBezTo>
                <a:close/>
                <a:moveTo>
                  <a:pt x="2858207" y="593725"/>
                </a:moveTo>
                <a:cubicBezTo>
                  <a:pt x="2874545" y="593725"/>
                  <a:pt x="2888369" y="601209"/>
                  <a:pt x="2889626" y="611188"/>
                </a:cubicBezTo>
                <a:cubicBezTo>
                  <a:pt x="2889626" y="621166"/>
                  <a:pt x="2877059" y="628650"/>
                  <a:pt x="2860721" y="628650"/>
                </a:cubicBezTo>
                <a:cubicBezTo>
                  <a:pt x="2844382" y="628650"/>
                  <a:pt x="2830558" y="621166"/>
                  <a:pt x="2830558" y="611188"/>
                </a:cubicBezTo>
                <a:cubicBezTo>
                  <a:pt x="2829301" y="601209"/>
                  <a:pt x="2841869" y="593725"/>
                  <a:pt x="2858207" y="593725"/>
                </a:cubicBezTo>
                <a:close/>
                <a:moveTo>
                  <a:pt x="2786770" y="593725"/>
                </a:moveTo>
                <a:cubicBezTo>
                  <a:pt x="2803108" y="593725"/>
                  <a:pt x="2815676" y="601209"/>
                  <a:pt x="2816932" y="611188"/>
                </a:cubicBezTo>
                <a:cubicBezTo>
                  <a:pt x="2818189" y="621166"/>
                  <a:pt x="2805622" y="628650"/>
                  <a:pt x="2789284" y="628650"/>
                </a:cubicBezTo>
                <a:cubicBezTo>
                  <a:pt x="2772945" y="628650"/>
                  <a:pt x="2759121" y="621166"/>
                  <a:pt x="2757864" y="611188"/>
                </a:cubicBezTo>
                <a:cubicBezTo>
                  <a:pt x="2757864" y="601209"/>
                  <a:pt x="2770432" y="593725"/>
                  <a:pt x="2786770" y="593725"/>
                </a:cubicBezTo>
                <a:close/>
                <a:moveTo>
                  <a:pt x="2715002" y="593725"/>
                </a:moveTo>
                <a:cubicBezTo>
                  <a:pt x="2730083" y="593725"/>
                  <a:pt x="2743907" y="601209"/>
                  <a:pt x="2745164" y="611188"/>
                </a:cubicBezTo>
                <a:cubicBezTo>
                  <a:pt x="2745164" y="621166"/>
                  <a:pt x="2732597" y="628650"/>
                  <a:pt x="2716259" y="628650"/>
                </a:cubicBezTo>
                <a:cubicBezTo>
                  <a:pt x="2699920" y="628650"/>
                  <a:pt x="2686096" y="621166"/>
                  <a:pt x="2686096" y="611188"/>
                </a:cubicBezTo>
                <a:cubicBezTo>
                  <a:pt x="2684839" y="601209"/>
                  <a:pt x="2698664" y="593725"/>
                  <a:pt x="2715002" y="593725"/>
                </a:cubicBezTo>
                <a:close/>
                <a:moveTo>
                  <a:pt x="2642145" y="593725"/>
                </a:moveTo>
                <a:cubicBezTo>
                  <a:pt x="2658392" y="593725"/>
                  <a:pt x="2672139" y="601209"/>
                  <a:pt x="2672139" y="611188"/>
                </a:cubicBezTo>
                <a:cubicBezTo>
                  <a:pt x="2672139" y="621166"/>
                  <a:pt x="2659642" y="628650"/>
                  <a:pt x="2643395" y="628650"/>
                </a:cubicBezTo>
                <a:cubicBezTo>
                  <a:pt x="2627148" y="628650"/>
                  <a:pt x="2613401" y="621166"/>
                  <a:pt x="2613401" y="611188"/>
                </a:cubicBezTo>
                <a:cubicBezTo>
                  <a:pt x="2613401" y="601209"/>
                  <a:pt x="2627148" y="593725"/>
                  <a:pt x="2642145" y="593725"/>
                </a:cubicBezTo>
                <a:close/>
                <a:moveTo>
                  <a:pt x="2570539" y="593725"/>
                </a:moveTo>
                <a:cubicBezTo>
                  <a:pt x="2587198" y="593725"/>
                  <a:pt x="2600702" y="601543"/>
                  <a:pt x="2600702" y="611188"/>
                </a:cubicBezTo>
                <a:cubicBezTo>
                  <a:pt x="2600702" y="620833"/>
                  <a:pt x="2587198" y="628651"/>
                  <a:pt x="2570539" y="628651"/>
                </a:cubicBezTo>
                <a:cubicBezTo>
                  <a:pt x="2553880" y="628651"/>
                  <a:pt x="2540376" y="620833"/>
                  <a:pt x="2540376" y="611188"/>
                </a:cubicBezTo>
                <a:cubicBezTo>
                  <a:pt x="2540376" y="601543"/>
                  <a:pt x="2553880" y="593725"/>
                  <a:pt x="2570539" y="593725"/>
                </a:cubicBezTo>
                <a:close/>
                <a:moveTo>
                  <a:pt x="2498933" y="593725"/>
                </a:moveTo>
                <a:cubicBezTo>
                  <a:pt x="2515180" y="593725"/>
                  <a:pt x="2527677" y="601209"/>
                  <a:pt x="2527677" y="611188"/>
                </a:cubicBezTo>
                <a:cubicBezTo>
                  <a:pt x="2527677" y="621166"/>
                  <a:pt x="2513930" y="628650"/>
                  <a:pt x="2497683" y="628650"/>
                </a:cubicBezTo>
                <a:cubicBezTo>
                  <a:pt x="2481437" y="628650"/>
                  <a:pt x="2468939" y="621166"/>
                  <a:pt x="2468939" y="611188"/>
                </a:cubicBezTo>
                <a:cubicBezTo>
                  <a:pt x="2470189" y="601209"/>
                  <a:pt x="2482686" y="593725"/>
                  <a:pt x="2498933" y="593725"/>
                </a:cubicBezTo>
                <a:close/>
                <a:moveTo>
                  <a:pt x="2427334" y="593725"/>
                </a:moveTo>
                <a:cubicBezTo>
                  <a:pt x="2443672" y="593725"/>
                  <a:pt x="2456239" y="601209"/>
                  <a:pt x="2456239" y="611188"/>
                </a:cubicBezTo>
                <a:cubicBezTo>
                  <a:pt x="2454982" y="621166"/>
                  <a:pt x="2442415" y="628650"/>
                  <a:pt x="2426077" y="628650"/>
                </a:cubicBezTo>
                <a:cubicBezTo>
                  <a:pt x="2409739" y="628650"/>
                  <a:pt x="2395914" y="621166"/>
                  <a:pt x="2397171" y="611188"/>
                </a:cubicBezTo>
                <a:cubicBezTo>
                  <a:pt x="2397171" y="601209"/>
                  <a:pt x="2410995" y="593725"/>
                  <a:pt x="2427334" y="593725"/>
                </a:cubicBezTo>
                <a:close/>
                <a:moveTo>
                  <a:pt x="2355896" y="593725"/>
                </a:moveTo>
                <a:cubicBezTo>
                  <a:pt x="2372234" y="593725"/>
                  <a:pt x="2384801" y="601209"/>
                  <a:pt x="2383544" y="611188"/>
                </a:cubicBezTo>
                <a:cubicBezTo>
                  <a:pt x="2383544" y="621166"/>
                  <a:pt x="2369720" y="628650"/>
                  <a:pt x="2353382" y="628650"/>
                </a:cubicBezTo>
                <a:cubicBezTo>
                  <a:pt x="2337044" y="628650"/>
                  <a:pt x="2324476" y="621166"/>
                  <a:pt x="2324476" y="611188"/>
                </a:cubicBezTo>
                <a:cubicBezTo>
                  <a:pt x="2325733" y="601209"/>
                  <a:pt x="2339557" y="593725"/>
                  <a:pt x="2355896" y="593725"/>
                </a:cubicBezTo>
                <a:close/>
                <a:moveTo>
                  <a:pt x="2284127" y="593725"/>
                </a:moveTo>
                <a:cubicBezTo>
                  <a:pt x="2300465" y="593725"/>
                  <a:pt x="2311776" y="601209"/>
                  <a:pt x="2311776" y="611188"/>
                </a:cubicBezTo>
                <a:cubicBezTo>
                  <a:pt x="2310519" y="621166"/>
                  <a:pt x="2296695" y="628650"/>
                  <a:pt x="2280357" y="628650"/>
                </a:cubicBezTo>
                <a:cubicBezTo>
                  <a:pt x="2264019" y="628650"/>
                  <a:pt x="2251451" y="621166"/>
                  <a:pt x="2252708" y="611188"/>
                </a:cubicBezTo>
                <a:cubicBezTo>
                  <a:pt x="2253965" y="601209"/>
                  <a:pt x="2267789" y="593725"/>
                  <a:pt x="2284127" y="593725"/>
                </a:cubicBezTo>
                <a:close/>
                <a:moveTo>
                  <a:pt x="2211102" y="593725"/>
                </a:moveTo>
                <a:cubicBezTo>
                  <a:pt x="2226183" y="593725"/>
                  <a:pt x="2238751" y="601209"/>
                  <a:pt x="2237494" y="611188"/>
                </a:cubicBezTo>
                <a:cubicBezTo>
                  <a:pt x="2237494" y="621166"/>
                  <a:pt x="2222413" y="628650"/>
                  <a:pt x="2206075" y="628650"/>
                </a:cubicBezTo>
                <a:cubicBezTo>
                  <a:pt x="2189737" y="628650"/>
                  <a:pt x="2178426" y="621166"/>
                  <a:pt x="2178426" y="611188"/>
                </a:cubicBezTo>
                <a:cubicBezTo>
                  <a:pt x="2179683" y="601209"/>
                  <a:pt x="2194764" y="593725"/>
                  <a:pt x="2211102" y="593725"/>
                </a:cubicBezTo>
                <a:close/>
                <a:moveTo>
                  <a:pt x="2138998" y="593725"/>
                </a:moveTo>
                <a:cubicBezTo>
                  <a:pt x="2155003" y="593725"/>
                  <a:pt x="2167314" y="601209"/>
                  <a:pt x="2166083" y="611188"/>
                </a:cubicBezTo>
                <a:cubicBezTo>
                  <a:pt x="2164852" y="621166"/>
                  <a:pt x="2151310" y="628650"/>
                  <a:pt x="2135305" y="628650"/>
                </a:cubicBezTo>
                <a:cubicBezTo>
                  <a:pt x="2119300" y="628650"/>
                  <a:pt x="2106989" y="621166"/>
                  <a:pt x="2108220" y="611188"/>
                </a:cubicBezTo>
                <a:cubicBezTo>
                  <a:pt x="2109451" y="601209"/>
                  <a:pt x="2124225" y="593725"/>
                  <a:pt x="2138998" y="593725"/>
                </a:cubicBezTo>
                <a:close/>
                <a:moveTo>
                  <a:pt x="775307" y="593725"/>
                </a:moveTo>
                <a:cubicBezTo>
                  <a:pt x="791442" y="593725"/>
                  <a:pt x="798889" y="601209"/>
                  <a:pt x="793924" y="611188"/>
                </a:cubicBezTo>
                <a:cubicBezTo>
                  <a:pt x="788960" y="621166"/>
                  <a:pt x="771584" y="628650"/>
                  <a:pt x="755449" y="628650"/>
                </a:cubicBezTo>
                <a:cubicBezTo>
                  <a:pt x="739314" y="628650"/>
                  <a:pt x="730626" y="621166"/>
                  <a:pt x="735590" y="611188"/>
                </a:cubicBezTo>
                <a:cubicBezTo>
                  <a:pt x="741796" y="601209"/>
                  <a:pt x="759172" y="593725"/>
                  <a:pt x="775307" y="593725"/>
                </a:cubicBezTo>
                <a:close/>
                <a:moveTo>
                  <a:pt x="4200196" y="550863"/>
                </a:moveTo>
                <a:cubicBezTo>
                  <a:pt x="4216247" y="550863"/>
                  <a:pt x="4232298" y="558347"/>
                  <a:pt x="4237237" y="568326"/>
                </a:cubicBezTo>
                <a:cubicBezTo>
                  <a:pt x="4242176" y="578304"/>
                  <a:pt x="4233533" y="585788"/>
                  <a:pt x="4217482" y="585788"/>
                </a:cubicBezTo>
                <a:cubicBezTo>
                  <a:pt x="4202665" y="585788"/>
                  <a:pt x="4185379" y="578304"/>
                  <a:pt x="4180440" y="568326"/>
                </a:cubicBezTo>
                <a:cubicBezTo>
                  <a:pt x="4175501" y="558347"/>
                  <a:pt x="4184144" y="550863"/>
                  <a:pt x="4200196" y="550863"/>
                </a:cubicBezTo>
                <a:close/>
                <a:moveTo>
                  <a:pt x="4129347" y="550863"/>
                </a:moveTo>
                <a:cubicBezTo>
                  <a:pt x="4144516" y="550863"/>
                  <a:pt x="4162214" y="558347"/>
                  <a:pt x="4167271" y="568326"/>
                </a:cubicBezTo>
                <a:cubicBezTo>
                  <a:pt x="4172327" y="578304"/>
                  <a:pt x="4162214" y="585788"/>
                  <a:pt x="4145781" y="585788"/>
                </a:cubicBezTo>
                <a:cubicBezTo>
                  <a:pt x="4130611" y="585788"/>
                  <a:pt x="4112913" y="578304"/>
                  <a:pt x="4107857" y="568326"/>
                </a:cubicBezTo>
                <a:cubicBezTo>
                  <a:pt x="4104064" y="558347"/>
                  <a:pt x="4112913" y="550863"/>
                  <a:pt x="4129347" y="550863"/>
                </a:cubicBezTo>
                <a:close/>
                <a:moveTo>
                  <a:pt x="4057909" y="550863"/>
                </a:moveTo>
                <a:cubicBezTo>
                  <a:pt x="4074343" y="550863"/>
                  <a:pt x="4090776" y="558347"/>
                  <a:pt x="4095833" y="568326"/>
                </a:cubicBezTo>
                <a:cubicBezTo>
                  <a:pt x="4100889" y="578304"/>
                  <a:pt x="4090776" y="585788"/>
                  <a:pt x="4074343" y="585788"/>
                </a:cubicBezTo>
                <a:cubicBezTo>
                  <a:pt x="4059173" y="585788"/>
                  <a:pt x="4041475" y="578304"/>
                  <a:pt x="4037683" y="568326"/>
                </a:cubicBezTo>
                <a:cubicBezTo>
                  <a:pt x="4032626" y="558347"/>
                  <a:pt x="4042739" y="550863"/>
                  <a:pt x="4057909" y="550863"/>
                </a:cubicBezTo>
                <a:close/>
                <a:moveTo>
                  <a:pt x="3987937" y="550863"/>
                </a:moveTo>
                <a:cubicBezTo>
                  <a:pt x="4004291" y="550863"/>
                  <a:pt x="4020645" y="558347"/>
                  <a:pt x="4024419" y="568326"/>
                </a:cubicBezTo>
                <a:cubicBezTo>
                  <a:pt x="4029451" y="578304"/>
                  <a:pt x="4019387" y="585788"/>
                  <a:pt x="4003033" y="585788"/>
                </a:cubicBezTo>
                <a:cubicBezTo>
                  <a:pt x="3987937" y="585788"/>
                  <a:pt x="3970324" y="578304"/>
                  <a:pt x="3966550" y="568326"/>
                </a:cubicBezTo>
                <a:cubicBezTo>
                  <a:pt x="3962776" y="558347"/>
                  <a:pt x="3971582" y="550863"/>
                  <a:pt x="3987937" y="550863"/>
                </a:cubicBezTo>
                <a:close/>
                <a:moveTo>
                  <a:pt x="3917757" y="550863"/>
                </a:moveTo>
                <a:cubicBezTo>
                  <a:pt x="3932853" y="550863"/>
                  <a:pt x="3949207" y="558347"/>
                  <a:pt x="3954239" y="568326"/>
                </a:cubicBezTo>
                <a:cubicBezTo>
                  <a:pt x="3958013" y="578304"/>
                  <a:pt x="3947949" y="585788"/>
                  <a:pt x="3931595" y="585788"/>
                </a:cubicBezTo>
                <a:cubicBezTo>
                  <a:pt x="3916499" y="585788"/>
                  <a:pt x="3900144" y="578304"/>
                  <a:pt x="3895112" y="568326"/>
                </a:cubicBezTo>
                <a:cubicBezTo>
                  <a:pt x="3891338" y="558347"/>
                  <a:pt x="3901402" y="550863"/>
                  <a:pt x="3917757" y="550863"/>
                </a:cubicBezTo>
                <a:close/>
                <a:moveTo>
                  <a:pt x="3845545" y="550863"/>
                </a:moveTo>
                <a:cubicBezTo>
                  <a:pt x="3862214" y="550863"/>
                  <a:pt x="3878883" y="558347"/>
                  <a:pt x="3882730" y="568326"/>
                </a:cubicBezTo>
                <a:cubicBezTo>
                  <a:pt x="3886576" y="578304"/>
                  <a:pt x="3876319" y="585788"/>
                  <a:pt x="3859650" y="585788"/>
                </a:cubicBezTo>
                <a:cubicBezTo>
                  <a:pt x="3844263" y="585788"/>
                  <a:pt x="3827595" y="578304"/>
                  <a:pt x="3823748" y="568326"/>
                </a:cubicBezTo>
                <a:cubicBezTo>
                  <a:pt x="3819901" y="558347"/>
                  <a:pt x="3830159" y="550863"/>
                  <a:pt x="3845545" y="550863"/>
                </a:cubicBezTo>
                <a:close/>
                <a:moveTo>
                  <a:pt x="3774749" y="550863"/>
                </a:moveTo>
                <a:cubicBezTo>
                  <a:pt x="3791021" y="550863"/>
                  <a:pt x="3806041" y="558347"/>
                  <a:pt x="3809796" y="568326"/>
                </a:cubicBezTo>
                <a:cubicBezTo>
                  <a:pt x="3813551" y="578304"/>
                  <a:pt x="3803538" y="585788"/>
                  <a:pt x="3787266" y="585788"/>
                </a:cubicBezTo>
                <a:cubicBezTo>
                  <a:pt x="3772245" y="585788"/>
                  <a:pt x="3755973" y="578304"/>
                  <a:pt x="3752218" y="568326"/>
                </a:cubicBezTo>
                <a:cubicBezTo>
                  <a:pt x="3748463" y="558347"/>
                  <a:pt x="3758477" y="550863"/>
                  <a:pt x="3774749" y="550863"/>
                </a:cubicBezTo>
                <a:close/>
                <a:moveTo>
                  <a:pt x="3703515" y="550863"/>
                </a:moveTo>
                <a:cubicBezTo>
                  <a:pt x="3719701" y="550863"/>
                  <a:pt x="3735888" y="558347"/>
                  <a:pt x="3739623" y="568326"/>
                </a:cubicBezTo>
                <a:cubicBezTo>
                  <a:pt x="3742113" y="578304"/>
                  <a:pt x="3732152" y="585788"/>
                  <a:pt x="3715966" y="585788"/>
                </a:cubicBezTo>
                <a:cubicBezTo>
                  <a:pt x="3701025" y="585788"/>
                  <a:pt x="3684839" y="578304"/>
                  <a:pt x="3681103" y="568326"/>
                </a:cubicBezTo>
                <a:cubicBezTo>
                  <a:pt x="3678613" y="558347"/>
                  <a:pt x="3688574" y="550863"/>
                  <a:pt x="3703515" y="550863"/>
                </a:cubicBezTo>
                <a:close/>
                <a:moveTo>
                  <a:pt x="3633323" y="550863"/>
                </a:moveTo>
                <a:cubicBezTo>
                  <a:pt x="3649510" y="550863"/>
                  <a:pt x="3664451" y="558347"/>
                  <a:pt x="3668186" y="568326"/>
                </a:cubicBezTo>
                <a:cubicBezTo>
                  <a:pt x="3670676" y="578304"/>
                  <a:pt x="3660715" y="585788"/>
                  <a:pt x="3644529" y="585788"/>
                </a:cubicBezTo>
                <a:cubicBezTo>
                  <a:pt x="3629588" y="585788"/>
                  <a:pt x="3613402" y="578304"/>
                  <a:pt x="3610912" y="568326"/>
                </a:cubicBezTo>
                <a:cubicBezTo>
                  <a:pt x="3607176" y="558347"/>
                  <a:pt x="3617137" y="550863"/>
                  <a:pt x="3633323" y="550863"/>
                </a:cubicBezTo>
                <a:close/>
                <a:moveTo>
                  <a:pt x="3562539" y="550863"/>
                </a:moveTo>
                <a:cubicBezTo>
                  <a:pt x="3577854" y="550863"/>
                  <a:pt x="3594445" y="558347"/>
                  <a:pt x="3596998" y="568326"/>
                </a:cubicBezTo>
                <a:cubicBezTo>
                  <a:pt x="3600826" y="578304"/>
                  <a:pt x="3589340" y="585788"/>
                  <a:pt x="3572749" y="585788"/>
                </a:cubicBezTo>
                <a:cubicBezTo>
                  <a:pt x="3556158" y="585788"/>
                  <a:pt x="3540843" y="578304"/>
                  <a:pt x="3538291" y="568326"/>
                </a:cubicBezTo>
                <a:cubicBezTo>
                  <a:pt x="3535738" y="558347"/>
                  <a:pt x="3545948" y="550863"/>
                  <a:pt x="3562539" y="550863"/>
                </a:cubicBezTo>
                <a:close/>
                <a:moveTo>
                  <a:pt x="3491102" y="550863"/>
                </a:moveTo>
                <a:cubicBezTo>
                  <a:pt x="3507693" y="550863"/>
                  <a:pt x="3523008" y="558347"/>
                  <a:pt x="3525561" y="568326"/>
                </a:cubicBezTo>
                <a:cubicBezTo>
                  <a:pt x="3529389" y="578304"/>
                  <a:pt x="3517903" y="585788"/>
                  <a:pt x="3501312" y="585788"/>
                </a:cubicBezTo>
                <a:cubicBezTo>
                  <a:pt x="3484721" y="585788"/>
                  <a:pt x="3469406" y="578304"/>
                  <a:pt x="3466854" y="568326"/>
                </a:cubicBezTo>
                <a:cubicBezTo>
                  <a:pt x="3464301" y="558347"/>
                  <a:pt x="3475787" y="550863"/>
                  <a:pt x="3491102" y="550863"/>
                </a:cubicBezTo>
                <a:close/>
                <a:moveTo>
                  <a:pt x="3420940" y="550863"/>
                </a:moveTo>
                <a:cubicBezTo>
                  <a:pt x="3437531" y="550863"/>
                  <a:pt x="3452846" y="558347"/>
                  <a:pt x="3455399" y="568326"/>
                </a:cubicBezTo>
                <a:cubicBezTo>
                  <a:pt x="3457951" y="578304"/>
                  <a:pt x="3446465" y="585788"/>
                  <a:pt x="3429874" y="585788"/>
                </a:cubicBezTo>
                <a:cubicBezTo>
                  <a:pt x="3413283" y="585788"/>
                  <a:pt x="3397968" y="578304"/>
                  <a:pt x="3395416" y="568326"/>
                </a:cubicBezTo>
                <a:cubicBezTo>
                  <a:pt x="3392863" y="558347"/>
                  <a:pt x="3404349" y="550863"/>
                  <a:pt x="3420940" y="550863"/>
                </a:cubicBezTo>
                <a:close/>
                <a:moveTo>
                  <a:pt x="3350255" y="550863"/>
                </a:moveTo>
                <a:cubicBezTo>
                  <a:pt x="3365114" y="550863"/>
                  <a:pt x="3379973" y="558347"/>
                  <a:pt x="3382450" y="568326"/>
                </a:cubicBezTo>
                <a:cubicBezTo>
                  <a:pt x="3384926" y="578304"/>
                  <a:pt x="3373782" y="585788"/>
                  <a:pt x="3357685" y="585788"/>
                </a:cubicBezTo>
                <a:cubicBezTo>
                  <a:pt x="3341587" y="585788"/>
                  <a:pt x="3327966" y="578304"/>
                  <a:pt x="3325490" y="568326"/>
                </a:cubicBezTo>
                <a:cubicBezTo>
                  <a:pt x="3323013" y="558347"/>
                  <a:pt x="3334158" y="550863"/>
                  <a:pt x="3350255" y="550863"/>
                </a:cubicBezTo>
                <a:close/>
                <a:moveTo>
                  <a:pt x="3278818" y="550863"/>
                </a:moveTo>
                <a:cubicBezTo>
                  <a:pt x="3294915" y="550863"/>
                  <a:pt x="3309774" y="558347"/>
                  <a:pt x="3311013" y="568326"/>
                </a:cubicBezTo>
                <a:cubicBezTo>
                  <a:pt x="3313489" y="578304"/>
                  <a:pt x="3302345" y="585788"/>
                  <a:pt x="3286248" y="585788"/>
                </a:cubicBezTo>
                <a:cubicBezTo>
                  <a:pt x="3271388" y="585788"/>
                  <a:pt x="3256529" y="578304"/>
                  <a:pt x="3254053" y="568326"/>
                </a:cubicBezTo>
                <a:cubicBezTo>
                  <a:pt x="3251576" y="558347"/>
                  <a:pt x="3262721" y="550863"/>
                  <a:pt x="3278818" y="550863"/>
                </a:cubicBezTo>
                <a:close/>
                <a:moveTo>
                  <a:pt x="3136499" y="550863"/>
                </a:moveTo>
                <a:cubicBezTo>
                  <a:pt x="3152925" y="550863"/>
                  <a:pt x="3168087" y="558347"/>
                  <a:pt x="3169351" y="568326"/>
                </a:cubicBezTo>
                <a:cubicBezTo>
                  <a:pt x="3170614" y="578304"/>
                  <a:pt x="3159242" y="585788"/>
                  <a:pt x="3142817" y="585788"/>
                </a:cubicBezTo>
                <a:cubicBezTo>
                  <a:pt x="3126391" y="585788"/>
                  <a:pt x="3112492" y="578304"/>
                  <a:pt x="3111228" y="568326"/>
                </a:cubicBezTo>
                <a:cubicBezTo>
                  <a:pt x="3108701" y="558347"/>
                  <a:pt x="3121337" y="550863"/>
                  <a:pt x="3136499" y="550863"/>
                </a:cubicBezTo>
                <a:close/>
                <a:moveTo>
                  <a:pt x="3066649" y="550863"/>
                </a:moveTo>
                <a:cubicBezTo>
                  <a:pt x="3083075" y="550863"/>
                  <a:pt x="3096974" y="558347"/>
                  <a:pt x="3098237" y="568326"/>
                </a:cubicBezTo>
                <a:cubicBezTo>
                  <a:pt x="3100764" y="578304"/>
                  <a:pt x="3088129" y="585788"/>
                  <a:pt x="3071703" y="585788"/>
                </a:cubicBezTo>
                <a:cubicBezTo>
                  <a:pt x="3055277" y="585788"/>
                  <a:pt x="3041378" y="578304"/>
                  <a:pt x="3040115" y="568326"/>
                </a:cubicBezTo>
                <a:cubicBezTo>
                  <a:pt x="3038851" y="558347"/>
                  <a:pt x="3050223" y="550863"/>
                  <a:pt x="3066649" y="550863"/>
                </a:cubicBezTo>
                <a:close/>
                <a:moveTo>
                  <a:pt x="2996475" y="550863"/>
                </a:moveTo>
                <a:cubicBezTo>
                  <a:pt x="3011638" y="550863"/>
                  <a:pt x="3025537" y="558347"/>
                  <a:pt x="3028064" y="568326"/>
                </a:cubicBezTo>
                <a:cubicBezTo>
                  <a:pt x="3029327" y="578304"/>
                  <a:pt x="3016692" y="585788"/>
                  <a:pt x="3000266" y="585788"/>
                </a:cubicBezTo>
                <a:cubicBezTo>
                  <a:pt x="2983840" y="585788"/>
                  <a:pt x="2969941" y="578304"/>
                  <a:pt x="2968678" y="568326"/>
                </a:cubicBezTo>
                <a:cubicBezTo>
                  <a:pt x="2967414" y="558347"/>
                  <a:pt x="2980050" y="550863"/>
                  <a:pt x="2996475" y="550863"/>
                </a:cubicBezTo>
                <a:close/>
                <a:moveTo>
                  <a:pt x="2925213" y="550863"/>
                </a:moveTo>
                <a:cubicBezTo>
                  <a:pt x="2941551" y="550863"/>
                  <a:pt x="2955376" y="558347"/>
                  <a:pt x="2956632" y="568326"/>
                </a:cubicBezTo>
                <a:cubicBezTo>
                  <a:pt x="2957889" y="578304"/>
                  <a:pt x="2945322" y="585788"/>
                  <a:pt x="2928984" y="585788"/>
                </a:cubicBezTo>
                <a:cubicBezTo>
                  <a:pt x="2912645" y="585788"/>
                  <a:pt x="2898821" y="578304"/>
                  <a:pt x="2898821" y="568326"/>
                </a:cubicBezTo>
                <a:cubicBezTo>
                  <a:pt x="2897564" y="558347"/>
                  <a:pt x="2910132" y="550863"/>
                  <a:pt x="2925213" y="550863"/>
                </a:cubicBezTo>
                <a:close/>
                <a:moveTo>
                  <a:pt x="2853445" y="550863"/>
                </a:moveTo>
                <a:cubicBezTo>
                  <a:pt x="2869783" y="550863"/>
                  <a:pt x="2882351" y="558347"/>
                  <a:pt x="2883607" y="568326"/>
                </a:cubicBezTo>
                <a:cubicBezTo>
                  <a:pt x="2884864" y="578304"/>
                  <a:pt x="2872297" y="585788"/>
                  <a:pt x="2855959" y="585788"/>
                </a:cubicBezTo>
                <a:cubicBezTo>
                  <a:pt x="2839620" y="585788"/>
                  <a:pt x="2827053" y="578304"/>
                  <a:pt x="2825796" y="568326"/>
                </a:cubicBezTo>
                <a:cubicBezTo>
                  <a:pt x="2824539" y="558347"/>
                  <a:pt x="2837107" y="550863"/>
                  <a:pt x="2853445" y="550863"/>
                </a:cubicBezTo>
                <a:close/>
                <a:moveTo>
                  <a:pt x="2782184" y="550863"/>
                </a:moveTo>
                <a:cubicBezTo>
                  <a:pt x="2798430" y="550863"/>
                  <a:pt x="2812178" y="558347"/>
                  <a:pt x="2812178" y="568326"/>
                </a:cubicBezTo>
                <a:cubicBezTo>
                  <a:pt x="2813427" y="578304"/>
                  <a:pt x="2800930" y="585788"/>
                  <a:pt x="2784683" y="585788"/>
                </a:cubicBezTo>
                <a:cubicBezTo>
                  <a:pt x="2768436" y="585788"/>
                  <a:pt x="2755939" y="578304"/>
                  <a:pt x="2754689" y="568326"/>
                </a:cubicBezTo>
                <a:cubicBezTo>
                  <a:pt x="2754689" y="558347"/>
                  <a:pt x="2767187" y="550863"/>
                  <a:pt x="2782184" y="550863"/>
                </a:cubicBezTo>
                <a:close/>
                <a:moveTo>
                  <a:pt x="2711995" y="550863"/>
                </a:moveTo>
                <a:cubicBezTo>
                  <a:pt x="2728242" y="550863"/>
                  <a:pt x="2740740" y="558347"/>
                  <a:pt x="2741989" y="568326"/>
                </a:cubicBezTo>
                <a:cubicBezTo>
                  <a:pt x="2741989" y="578304"/>
                  <a:pt x="2729492" y="585788"/>
                  <a:pt x="2713245" y="585788"/>
                </a:cubicBezTo>
                <a:cubicBezTo>
                  <a:pt x="2696998" y="585788"/>
                  <a:pt x="2684501" y="578304"/>
                  <a:pt x="2684501" y="568326"/>
                </a:cubicBezTo>
                <a:cubicBezTo>
                  <a:pt x="2683251" y="558347"/>
                  <a:pt x="2695749" y="550863"/>
                  <a:pt x="2711995" y="550863"/>
                </a:cubicBezTo>
                <a:close/>
                <a:moveTo>
                  <a:pt x="2641976" y="550863"/>
                </a:moveTo>
                <a:cubicBezTo>
                  <a:pt x="2656885" y="550863"/>
                  <a:pt x="2670551" y="558347"/>
                  <a:pt x="2670551" y="568326"/>
                </a:cubicBezTo>
                <a:cubicBezTo>
                  <a:pt x="2670551" y="578304"/>
                  <a:pt x="2658127" y="585788"/>
                  <a:pt x="2641976" y="585788"/>
                </a:cubicBezTo>
                <a:cubicBezTo>
                  <a:pt x="2625825" y="585788"/>
                  <a:pt x="2613401" y="578304"/>
                  <a:pt x="2613401" y="568326"/>
                </a:cubicBezTo>
                <a:cubicBezTo>
                  <a:pt x="2613401" y="558347"/>
                  <a:pt x="2625825" y="550863"/>
                  <a:pt x="2641976" y="550863"/>
                </a:cubicBezTo>
                <a:close/>
                <a:moveTo>
                  <a:pt x="2569745" y="550863"/>
                </a:moveTo>
                <a:cubicBezTo>
                  <a:pt x="2586345" y="550863"/>
                  <a:pt x="2599114" y="558347"/>
                  <a:pt x="2599114" y="568326"/>
                </a:cubicBezTo>
                <a:cubicBezTo>
                  <a:pt x="2599114" y="578304"/>
                  <a:pt x="2586345" y="585788"/>
                  <a:pt x="2569745" y="585788"/>
                </a:cubicBezTo>
                <a:cubicBezTo>
                  <a:pt x="2553145" y="585788"/>
                  <a:pt x="2540376" y="578304"/>
                  <a:pt x="2540376" y="568326"/>
                </a:cubicBezTo>
                <a:cubicBezTo>
                  <a:pt x="2540376" y="558347"/>
                  <a:pt x="2554422" y="550863"/>
                  <a:pt x="2569745" y="550863"/>
                </a:cubicBezTo>
                <a:close/>
                <a:moveTo>
                  <a:pt x="2499744" y="550863"/>
                </a:moveTo>
                <a:cubicBezTo>
                  <a:pt x="2516429" y="550863"/>
                  <a:pt x="2529264" y="558347"/>
                  <a:pt x="2529264" y="568326"/>
                </a:cubicBezTo>
                <a:cubicBezTo>
                  <a:pt x="2529264" y="578304"/>
                  <a:pt x="2515146" y="585788"/>
                  <a:pt x="2498460" y="585788"/>
                </a:cubicBezTo>
                <a:cubicBezTo>
                  <a:pt x="2481774" y="585788"/>
                  <a:pt x="2468939" y="578304"/>
                  <a:pt x="2468939" y="568326"/>
                </a:cubicBezTo>
                <a:cubicBezTo>
                  <a:pt x="2470223" y="558347"/>
                  <a:pt x="2483058" y="550863"/>
                  <a:pt x="2499744" y="550863"/>
                </a:cubicBezTo>
                <a:close/>
                <a:moveTo>
                  <a:pt x="2428745" y="550863"/>
                </a:moveTo>
                <a:cubicBezTo>
                  <a:pt x="2443742" y="550863"/>
                  <a:pt x="2456239" y="558347"/>
                  <a:pt x="2456239" y="568326"/>
                </a:cubicBezTo>
                <a:cubicBezTo>
                  <a:pt x="2456239" y="578304"/>
                  <a:pt x="2442492" y="585788"/>
                  <a:pt x="2426245" y="585788"/>
                </a:cubicBezTo>
                <a:cubicBezTo>
                  <a:pt x="2409999" y="585788"/>
                  <a:pt x="2397501" y="578304"/>
                  <a:pt x="2398751" y="568326"/>
                </a:cubicBezTo>
                <a:cubicBezTo>
                  <a:pt x="2398751" y="558347"/>
                  <a:pt x="2412498" y="550863"/>
                  <a:pt x="2428745" y="550863"/>
                </a:cubicBezTo>
                <a:close/>
                <a:moveTo>
                  <a:pt x="2357484" y="550863"/>
                </a:moveTo>
                <a:cubicBezTo>
                  <a:pt x="2373822" y="550863"/>
                  <a:pt x="2386389" y="558347"/>
                  <a:pt x="2385132" y="568326"/>
                </a:cubicBezTo>
                <a:cubicBezTo>
                  <a:pt x="2385132" y="578304"/>
                  <a:pt x="2371308" y="585788"/>
                  <a:pt x="2354970" y="585788"/>
                </a:cubicBezTo>
                <a:cubicBezTo>
                  <a:pt x="2338632" y="585788"/>
                  <a:pt x="2326064" y="578304"/>
                  <a:pt x="2327321" y="568326"/>
                </a:cubicBezTo>
                <a:cubicBezTo>
                  <a:pt x="2328578" y="558347"/>
                  <a:pt x="2341145" y="550863"/>
                  <a:pt x="2357484" y="550863"/>
                </a:cubicBezTo>
                <a:close/>
                <a:moveTo>
                  <a:pt x="2287458" y="550863"/>
                </a:moveTo>
                <a:cubicBezTo>
                  <a:pt x="2302455" y="550863"/>
                  <a:pt x="2314952" y="558347"/>
                  <a:pt x="2314952" y="568326"/>
                </a:cubicBezTo>
                <a:cubicBezTo>
                  <a:pt x="2313702" y="578304"/>
                  <a:pt x="2299955" y="585788"/>
                  <a:pt x="2283709" y="585788"/>
                </a:cubicBezTo>
                <a:cubicBezTo>
                  <a:pt x="2267462" y="585788"/>
                  <a:pt x="2256214" y="578304"/>
                  <a:pt x="2256214" y="568326"/>
                </a:cubicBezTo>
                <a:cubicBezTo>
                  <a:pt x="2257464" y="558347"/>
                  <a:pt x="2271211" y="550863"/>
                  <a:pt x="2287458" y="550863"/>
                </a:cubicBezTo>
                <a:close/>
                <a:moveTo>
                  <a:pt x="2216195" y="550863"/>
                </a:moveTo>
                <a:cubicBezTo>
                  <a:pt x="2232533" y="550863"/>
                  <a:pt x="2245101" y="558347"/>
                  <a:pt x="2243844" y="568326"/>
                </a:cubicBezTo>
                <a:cubicBezTo>
                  <a:pt x="2242588" y="578304"/>
                  <a:pt x="2228763" y="585788"/>
                  <a:pt x="2212425" y="585788"/>
                </a:cubicBezTo>
                <a:cubicBezTo>
                  <a:pt x="2196087" y="585788"/>
                  <a:pt x="2184776" y="578304"/>
                  <a:pt x="2186033" y="568326"/>
                </a:cubicBezTo>
                <a:cubicBezTo>
                  <a:pt x="2187290" y="558347"/>
                  <a:pt x="2201114" y="550863"/>
                  <a:pt x="2216195" y="550863"/>
                </a:cubicBezTo>
                <a:close/>
                <a:moveTo>
                  <a:pt x="1153140" y="550863"/>
                </a:moveTo>
                <a:cubicBezTo>
                  <a:pt x="1168237" y="550863"/>
                  <a:pt x="1178301" y="558347"/>
                  <a:pt x="1174527" y="568326"/>
                </a:cubicBezTo>
                <a:cubicBezTo>
                  <a:pt x="1169495" y="578304"/>
                  <a:pt x="1153140" y="585788"/>
                  <a:pt x="1136786" y="585788"/>
                </a:cubicBezTo>
                <a:cubicBezTo>
                  <a:pt x="1120432" y="585788"/>
                  <a:pt x="1111626" y="578304"/>
                  <a:pt x="1115400" y="568326"/>
                </a:cubicBezTo>
                <a:cubicBezTo>
                  <a:pt x="1120432" y="558347"/>
                  <a:pt x="1136786" y="550863"/>
                  <a:pt x="1153140" y="550863"/>
                </a:cubicBezTo>
                <a:close/>
                <a:moveTo>
                  <a:pt x="869316" y="550863"/>
                </a:moveTo>
                <a:cubicBezTo>
                  <a:pt x="885451" y="550863"/>
                  <a:pt x="894139" y="558347"/>
                  <a:pt x="889174" y="568326"/>
                </a:cubicBezTo>
                <a:cubicBezTo>
                  <a:pt x="884210" y="578304"/>
                  <a:pt x="866834" y="585788"/>
                  <a:pt x="850699" y="585788"/>
                </a:cubicBezTo>
                <a:cubicBezTo>
                  <a:pt x="834564" y="585788"/>
                  <a:pt x="825876" y="578304"/>
                  <a:pt x="830840" y="568326"/>
                </a:cubicBezTo>
                <a:cubicBezTo>
                  <a:pt x="837046" y="558347"/>
                  <a:pt x="853181" y="550863"/>
                  <a:pt x="869316" y="550863"/>
                </a:cubicBezTo>
                <a:close/>
                <a:moveTo>
                  <a:pt x="799119" y="550863"/>
                </a:moveTo>
                <a:cubicBezTo>
                  <a:pt x="814013" y="550863"/>
                  <a:pt x="822701" y="558347"/>
                  <a:pt x="817736" y="568326"/>
                </a:cubicBezTo>
                <a:cubicBezTo>
                  <a:pt x="812772" y="578304"/>
                  <a:pt x="795396" y="585788"/>
                  <a:pt x="779261" y="585788"/>
                </a:cubicBezTo>
                <a:cubicBezTo>
                  <a:pt x="763126" y="585788"/>
                  <a:pt x="754438" y="578304"/>
                  <a:pt x="760644" y="568326"/>
                </a:cubicBezTo>
                <a:cubicBezTo>
                  <a:pt x="765608" y="558347"/>
                  <a:pt x="782984" y="550863"/>
                  <a:pt x="799119" y="550863"/>
                </a:cubicBezTo>
                <a:close/>
                <a:moveTo>
                  <a:pt x="727451" y="550863"/>
                </a:moveTo>
                <a:cubicBezTo>
                  <a:pt x="743961" y="550863"/>
                  <a:pt x="752851" y="558347"/>
                  <a:pt x="746501" y="568326"/>
                </a:cubicBezTo>
                <a:cubicBezTo>
                  <a:pt x="741421" y="578304"/>
                  <a:pt x="723641" y="585788"/>
                  <a:pt x="707131" y="585788"/>
                </a:cubicBezTo>
                <a:cubicBezTo>
                  <a:pt x="690621" y="585788"/>
                  <a:pt x="683001" y="578304"/>
                  <a:pt x="688081" y="568326"/>
                </a:cubicBezTo>
                <a:cubicBezTo>
                  <a:pt x="694431" y="558347"/>
                  <a:pt x="712211" y="550863"/>
                  <a:pt x="727451" y="550863"/>
                </a:cubicBezTo>
                <a:close/>
                <a:moveTo>
                  <a:pt x="4178559" y="509588"/>
                </a:moveTo>
                <a:cubicBezTo>
                  <a:pt x="4194993" y="509588"/>
                  <a:pt x="4211426" y="516997"/>
                  <a:pt x="4216483" y="526874"/>
                </a:cubicBezTo>
                <a:cubicBezTo>
                  <a:pt x="4221539" y="535518"/>
                  <a:pt x="4212690" y="542926"/>
                  <a:pt x="4196257" y="542926"/>
                </a:cubicBezTo>
                <a:cubicBezTo>
                  <a:pt x="4179823" y="542926"/>
                  <a:pt x="4163389" y="535518"/>
                  <a:pt x="4158333" y="526874"/>
                </a:cubicBezTo>
                <a:cubicBezTo>
                  <a:pt x="4153276" y="516997"/>
                  <a:pt x="4163389" y="509588"/>
                  <a:pt x="4178559" y="509588"/>
                </a:cubicBezTo>
                <a:close/>
                <a:moveTo>
                  <a:pt x="4108917" y="509588"/>
                </a:moveTo>
                <a:cubicBezTo>
                  <a:pt x="4125271" y="509588"/>
                  <a:pt x="4141625" y="516997"/>
                  <a:pt x="4146657" y="526874"/>
                </a:cubicBezTo>
                <a:cubicBezTo>
                  <a:pt x="4151689" y="535518"/>
                  <a:pt x="4141625" y="542926"/>
                  <a:pt x="4126529" y="542926"/>
                </a:cubicBezTo>
                <a:cubicBezTo>
                  <a:pt x="4110175" y="542926"/>
                  <a:pt x="4093820" y="535518"/>
                  <a:pt x="4088788" y="526874"/>
                </a:cubicBezTo>
                <a:cubicBezTo>
                  <a:pt x="4085014" y="516997"/>
                  <a:pt x="4093820" y="509588"/>
                  <a:pt x="4108917" y="509588"/>
                </a:cubicBezTo>
                <a:close/>
                <a:moveTo>
                  <a:pt x="4038737" y="509588"/>
                </a:moveTo>
                <a:cubicBezTo>
                  <a:pt x="4053833" y="509588"/>
                  <a:pt x="4070187" y="516997"/>
                  <a:pt x="4075219" y="526874"/>
                </a:cubicBezTo>
                <a:cubicBezTo>
                  <a:pt x="4080251" y="535518"/>
                  <a:pt x="4070187" y="542926"/>
                  <a:pt x="4055091" y="542926"/>
                </a:cubicBezTo>
                <a:cubicBezTo>
                  <a:pt x="4038737" y="542926"/>
                  <a:pt x="4022382" y="535518"/>
                  <a:pt x="4017350" y="526874"/>
                </a:cubicBezTo>
                <a:cubicBezTo>
                  <a:pt x="4013576" y="516997"/>
                  <a:pt x="4022382" y="509588"/>
                  <a:pt x="4038737" y="509588"/>
                </a:cubicBezTo>
                <a:close/>
                <a:moveTo>
                  <a:pt x="3968760" y="509588"/>
                </a:moveTo>
                <a:cubicBezTo>
                  <a:pt x="3985032" y="509588"/>
                  <a:pt x="4001304" y="516997"/>
                  <a:pt x="4005059" y="526874"/>
                </a:cubicBezTo>
                <a:cubicBezTo>
                  <a:pt x="4008814" y="535518"/>
                  <a:pt x="4000052" y="542926"/>
                  <a:pt x="3983780" y="542926"/>
                </a:cubicBezTo>
                <a:cubicBezTo>
                  <a:pt x="3968760" y="542926"/>
                  <a:pt x="3952488" y="535518"/>
                  <a:pt x="3947481" y="526874"/>
                </a:cubicBezTo>
                <a:cubicBezTo>
                  <a:pt x="3943726" y="516997"/>
                  <a:pt x="3953740" y="509588"/>
                  <a:pt x="3968760" y="509588"/>
                </a:cubicBezTo>
                <a:close/>
                <a:moveTo>
                  <a:pt x="3900162" y="509588"/>
                </a:moveTo>
                <a:cubicBezTo>
                  <a:pt x="3915182" y="509588"/>
                  <a:pt x="3931454" y="516997"/>
                  <a:pt x="3935209" y="526874"/>
                </a:cubicBezTo>
                <a:cubicBezTo>
                  <a:pt x="3938964" y="535518"/>
                  <a:pt x="3930202" y="542926"/>
                  <a:pt x="3913930" y="542926"/>
                </a:cubicBezTo>
                <a:cubicBezTo>
                  <a:pt x="3897658" y="542926"/>
                  <a:pt x="3882638" y="535518"/>
                  <a:pt x="3877631" y="526874"/>
                </a:cubicBezTo>
                <a:cubicBezTo>
                  <a:pt x="3873876" y="516997"/>
                  <a:pt x="3883890" y="509588"/>
                  <a:pt x="3900162" y="509588"/>
                </a:cubicBezTo>
                <a:close/>
                <a:moveTo>
                  <a:pt x="3828928" y="509588"/>
                </a:moveTo>
                <a:cubicBezTo>
                  <a:pt x="3843869" y="509588"/>
                  <a:pt x="3860056" y="516997"/>
                  <a:pt x="3863791" y="526874"/>
                </a:cubicBezTo>
                <a:cubicBezTo>
                  <a:pt x="3867526" y="535518"/>
                  <a:pt x="3857565" y="542926"/>
                  <a:pt x="3842624" y="542926"/>
                </a:cubicBezTo>
                <a:cubicBezTo>
                  <a:pt x="3826438" y="542926"/>
                  <a:pt x="3810252" y="535518"/>
                  <a:pt x="3807762" y="526874"/>
                </a:cubicBezTo>
                <a:cubicBezTo>
                  <a:pt x="3804026" y="516997"/>
                  <a:pt x="3812742" y="509588"/>
                  <a:pt x="3828928" y="509588"/>
                </a:cubicBezTo>
                <a:close/>
                <a:moveTo>
                  <a:pt x="3759078" y="509588"/>
                </a:moveTo>
                <a:cubicBezTo>
                  <a:pt x="3775264" y="509588"/>
                  <a:pt x="3790206" y="516997"/>
                  <a:pt x="3793941" y="526874"/>
                </a:cubicBezTo>
                <a:cubicBezTo>
                  <a:pt x="3797676" y="535518"/>
                  <a:pt x="3787715" y="542926"/>
                  <a:pt x="3772774" y="542926"/>
                </a:cubicBezTo>
                <a:cubicBezTo>
                  <a:pt x="3756588" y="542926"/>
                  <a:pt x="3740402" y="535518"/>
                  <a:pt x="3737912" y="526874"/>
                </a:cubicBezTo>
                <a:cubicBezTo>
                  <a:pt x="3734176" y="516997"/>
                  <a:pt x="3744137" y="509588"/>
                  <a:pt x="3759078" y="509588"/>
                </a:cubicBezTo>
                <a:close/>
                <a:moveTo>
                  <a:pt x="3689540" y="509588"/>
                </a:moveTo>
                <a:cubicBezTo>
                  <a:pt x="3704855" y="509588"/>
                  <a:pt x="3721446" y="516997"/>
                  <a:pt x="3723999" y="526874"/>
                </a:cubicBezTo>
                <a:cubicBezTo>
                  <a:pt x="3727827" y="535518"/>
                  <a:pt x="3717617" y="542926"/>
                  <a:pt x="3701026" y="542926"/>
                </a:cubicBezTo>
                <a:cubicBezTo>
                  <a:pt x="3685711" y="542926"/>
                  <a:pt x="3669120" y="535518"/>
                  <a:pt x="3666568" y="526874"/>
                </a:cubicBezTo>
                <a:cubicBezTo>
                  <a:pt x="3662739" y="516997"/>
                  <a:pt x="3672949" y="509588"/>
                  <a:pt x="3689540" y="509588"/>
                </a:cubicBezTo>
                <a:close/>
                <a:moveTo>
                  <a:pt x="3619036" y="509588"/>
                </a:moveTo>
                <a:cubicBezTo>
                  <a:pt x="3635223" y="509588"/>
                  <a:pt x="3650164" y="516997"/>
                  <a:pt x="3652654" y="526874"/>
                </a:cubicBezTo>
                <a:cubicBezTo>
                  <a:pt x="3656389" y="535518"/>
                  <a:pt x="3646428" y="542926"/>
                  <a:pt x="3630242" y="542926"/>
                </a:cubicBezTo>
                <a:cubicBezTo>
                  <a:pt x="3614056" y="542926"/>
                  <a:pt x="3599115" y="535518"/>
                  <a:pt x="3596625" y="526874"/>
                </a:cubicBezTo>
                <a:cubicBezTo>
                  <a:pt x="3592889" y="516997"/>
                  <a:pt x="3602850" y="509588"/>
                  <a:pt x="3619036" y="509588"/>
                </a:cubicBezTo>
                <a:close/>
                <a:moveTo>
                  <a:pt x="3549186" y="509588"/>
                </a:moveTo>
                <a:cubicBezTo>
                  <a:pt x="3565373" y="509588"/>
                  <a:pt x="3580314" y="516997"/>
                  <a:pt x="3582804" y="526874"/>
                </a:cubicBezTo>
                <a:cubicBezTo>
                  <a:pt x="3586539" y="535518"/>
                  <a:pt x="3575333" y="542926"/>
                  <a:pt x="3560392" y="542926"/>
                </a:cubicBezTo>
                <a:cubicBezTo>
                  <a:pt x="3544206" y="542926"/>
                  <a:pt x="3529265" y="535518"/>
                  <a:pt x="3526775" y="526874"/>
                </a:cubicBezTo>
                <a:cubicBezTo>
                  <a:pt x="3523039" y="516997"/>
                  <a:pt x="3534245" y="509588"/>
                  <a:pt x="3549186" y="509588"/>
                </a:cubicBezTo>
                <a:close/>
                <a:moveTo>
                  <a:pt x="3479859" y="509588"/>
                </a:moveTo>
                <a:cubicBezTo>
                  <a:pt x="3495099" y="509588"/>
                  <a:pt x="3510339" y="516997"/>
                  <a:pt x="3512879" y="526874"/>
                </a:cubicBezTo>
                <a:cubicBezTo>
                  <a:pt x="3516689" y="535518"/>
                  <a:pt x="3505259" y="542926"/>
                  <a:pt x="3490019" y="542926"/>
                </a:cubicBezTo>
                <a:cubicBezTo>
                  <a:pt x="3473509" y="542926"/>
                  <a:pt x="3458269" y="535518"/>
                  <a:pt x="3455729" y="526874"/>
                </a:cubicBezTo>
                <a:cubicBezTo>
                  <a:pt x="3453189" y="516997"/>
                  <a:pt x="3463349" y="509588"/>
                  <a:pt x="3479859" y="509588"/>
                </a:cubicBezTo>
                <a:close/>
                <a:moveTo>
                  <a:pt x="3409343" y="509588"/>
                </a:moveTo>
                <a:cubicBezTo>
                  <a:pt x="3425440" y="509588"/>
                  <a:pt x="3439061" y="516997"/>
                  <a:pt x="3441537" y="526874"/>
                </a:cubicBezTo>
                <a:cubicBezTo>
                  <a:pt x="3445252" y="535518"/>
                  <a:pt x="3434108" y="542926"/>
                  <a:pt x="3418011" y="542926"/>
                </a:cubicBezTo>
                <a:cubicBezTo>
                  <a:pt x="3403151" y="542926"/>
                  <a:pt x="3388292" y="535518"/>
                  <a:pt x="3385816" y="526874"/>
                </a:cubicBezTo>
                <a:cubicBezTo>
                  <a:pt x="3383339" y="516997"/>
                  <a:pt x="3394484" y="509588"/>
                  <a:pt x="3409343" y="509588"/>
                </a:cubicBezTo>
                <a:close/>
                <a:moveTo>
                  <a:pt x="3339343" y="509588"/>
                </a:moveTo>
                <a:cubicBezTo>
                  <a:pt x="3355347" y="509588"/>
                  <a:pt x="3370121" y="516997"/>
                  <a:pt x="3372583" y="526874"/>
                </a:cubicBezTo>
                <a:cubicBezTo>
                  <a:pt x="3373814" y="535518"/>
                  <a:pt x="3363965" y="542926"/>
                  <a:pt x="3347961" y="542926"/>
                </a:cubicBezTo>
                <a:cubicBezTo>
                  <a:pt x="3331956" y="542926"/>
                  <a:pt x="3318414" y="535518"/>
                  <a:pt x="3315951" y="526874"/>
                </a:cubicBezTo>
                <a:cubicBezTo>
                  <a:pt x="3313489" y="516997"/>
                  <a:pt x="3324569" y="509588"/>
                  <a:pt x="3339343" y="509588"/>
                </a:cubicBezTo>
                <a:close/>
                <a:moveTo>
                  <a:pt x="3269849" y="509588"/>
                </a:moveTo>
                <a:cubicBezTo>
                  <a:pt x="3285011" y="509588"/>
                  <a:pt x="3300174" y="516997"/>
                  <a:pt x="3302701" y="526874"/>
                </a:cubicBezTo>
                <a:cubicBezTo>
                  <a:pt x="3303964" y="535518"/>
                  <a:pt x="3292592" y="542926"/>
                  <a:pt x="3277430" y="542926"/>
                </a:cubicBezTo>
                <a:cubicBezTo>
                  <a:pt x="3261004" y="542926"/>
                  <a:pt x="3247105" y="535518"/>
                  <a:pt x="3244578" y="526874"/>
                </a:cubicBezTo>
                <a:cubicBezTo>
                  <a:pt x="3242051" y="516997"/>
                  <a:pt x="3253423" y="509588"/>
                  <a:pt x="3269849" y="509588"/>
                </a:cubicBezTo>
                <a:close/>
                <a:moveTo>
                  <a:pt x="3200181" y="509588"/>
                </a:moveTo>
                <a:cubicBezTo>
                  <a:pt x="3216519" y="509588"/>
                  <a:pt x="3230344" y="516997"/>
                  <a:pt x="3232857" y="526874"/>
                </a:cubicBezTo>
                <a:cubicBezTo>
                  <a:pt x="3234114" y="535518"/>
                  <a:pt x="3222803" y="542926"/>
                  <a:pt x="3207722" y="542926"/>
                </a:cubicBezTo>
                <a:cubicBezTo>
                  <a:pt x="3191384" y="542926"/>
                  <a:pt x="3176303" y="535518"/>
                  <a:pt x="3175046" y="526874"/>
                </a:cubicBezTo>
                <a:cubicBezTo>
                  <a:pt x="3173789" y="516997"/>
                  <a:pt x="3185100" y="509588"/>
                  <a:pt x="3200181" y="509588"/>
                </a:cubicBezTo>
                <a:close/>
                <a:moveTo>
                  <a:pt x="3130000" y="509588"/>
                </a:moveTo>
                <a:cubicBezTo>
                  <a:pt x="3145081" y="509588"/>
                  <a:pt x="3158906" y="516997"/>
                  <a:pt x="3161419" y="526874"/>
                </a:cubicBezTo>
                <a:cubicBezTo>
                  <a:pt x="3162676" y="535518"/>
                  <a:pt x="3151365" y="542926"/>
                  <a:pt x="3135027" y="542926"/>
                </a:cubicBezTo>
                <a:cubicBezTo>
                  <a:pt x="3119946" y="542926"/>
                  <a:pt x="3104865" y="535518"/>
                  <a:pt x="3103608" y="526874"/>
                </a:cubicBezTo>
                <a:cubicBezTo>
                  <a:pt x="3102351" y="516997"/>
                  <a:pt x="3113662" y="509588"/>
                  <a:pt x="3130000" y="509588"/>
                </a:cubicBezTo>
                <a:close/>
                <a:moveTo>
                  <a:pt x="3060150" y="509588"/>
                </a:moveTo>
                <a:cubicBezTo>
                  <a:pt x="3075231" y="509588"/>
                  <a:pt x="3090313" y="516997"/>
                  <a:pt x="3091569" y="526874"/>
                </a:cubicBezTo>
                <a:cubicBezTo>
                  <a:pt x="3092826" y="535518"/>
                  <a:pt x="3081515" y="542926"/>
                  <a:pt x="3065177" y="542926"/>
                </a:cubicBezTo>
                <a:cubicBezTo>
                  <a:pt x="3048839" y="542926"/>
                  <a:pt x="3035015" y="535518"/>
                  <a:pt x="3033758" y="526874"/>
                </a:cubicBezTo>
                <a:cubicBezTo>
                  <a:pt x="3032501" y="516997"/>
                  <a:pt x="3043812" y="509588"/>
                  <a:pt x="3060150" y="509588"/>
                </a:cubicBezTo>
                <a:close/>
                <a:moveTo>
                  <a:pt x="2990300" y="509588"/>
                </a:moveTo>
                <a:cubicBezTo>
                  <a:pt x="3006638" y="509588"/>
                  <a:pt x="3020463" y="516997"/>
                  <a:pt x="3021719" y="526874"/>
                </a:cubicBezTo>
                <a:cubicBezTo>
                  <a:pt x="3022976" y="535518"/>
                  <a:pt x="3010409" y="542926"/>
                  <a:pt x="2995327" y="542926"/>
                </a:cubicBezTo>
                <a:cubicBezTo>
                  <a:pt x="2978989" y="542926"/>
                  <a:pt x="2965165" y="535518"/>
                  <a:pt x="2963908" y="526874"/>
                </a:cubicBezTo>
                <a:cubicBezTo>
                  <a:pt x="2962651" y="516997"/>
                  <a:pt x="2975219" y="509588"/>
                  <a:pt x="2990300" y="509588"/>
                </a:cubicBezTo>
                <a:close/>
                <a:moveTo>
                  <a:pt x="2920120" y="509588"/>
                </a:moveTo>
                <a:cubicBezTo>
                  <a:pt x="2935201" y="509588"/>
                  <a:pt x="2949026" y="516997"/>
                  <a:pt x="2950282" y="526874"/>
                </a:cubicBezTo>
                <a:cubicBezTo>
                  <a:pt x="2951539" y="535518"/>
                  <a:pt x="2938972" y="542926"/>
                  <a:pt x="2923890" y="542926"/>
                </a:cubicBezTo>
                <a:cubicBezTo>
                  <a:pt x="2907552" y="542926"/>
                  <a:pt x="2893728" y="535518"/>
                  <a:pt x="2892471" y="526874"/>
                </a:cubicBezTo>
                <a:cubicBezTo>
                  <a:pt x="2891214" y="516997"/>
                  <a:pt x="2903782" y="509588"/>
                  <a:pt x="2920120" y="509588"/>
                </a:cubicBezTo>
                <a:close/>
                <a:moveTo>
                  <a:pt x="2850446" y="509588"/>
                </a:moveTo>
                <a:cubicBezTo>
                  <a:pt x="2865443" y="509588"/>
                  <a:pt x="2879190" y="516997"/>
                  <a:pt x="2880440" y="526874"/>
                </a:cubicBezTo>
                <a:cubicBezTo>
                  <a:pt x="2881689" y="535518"/>
                  <a:pt x="2869192" y="542926"/>
                  <a:pt x="2852945" y="542926"/>
                </a:cubicBezTo>
                <a:cubicBezTo>
                  <a:pt x="2837948" y="542926"/>
                  <a:pt x="2824201" y="535518"/>
                  <a:pt x="2822951" y="526874"/>
                </a:cubicBezTo>
                <a:cubicBezTo>
                  <a:pt x="2822951" y="516997"/>
                  <a:pt x="2834199" y="509588"/>
                  <a:pt x="2850446" y="509588"/>
                </a:cubicBezTo>
                <a:close/>
                <a:moveTo>
                  <a:pt x="2779751" y="509588"/>
                </a:moveTo>
                <a:cubicBezTo>
                  <a:pt x="2796437" y="509588"/>
                  <a:pt x="2809272" y="516997"/>
                  <a:pt x="2810556" y="526874"/>
                </a:cubicBezTo>
                <a:cubicBezTo>
                  <a:pt x="2811839" y="535518"/>
                  <a:pt x="2799004" y="542926"/>
                  <a:pt x="2782319" y="542926"/>
                </a:cubicBezTo>
                <a:cubicBezTo>
                  <a:pt x="2765633" y="542926"/>
                  <a:pt x="2752798" y="535518"/>
                  <a:pt x="2751514" y="526874"/>
                </a:cubicBezTo>
                <a:cubicBezTo>
                  <a:pt x="2751514" y="516997"/>
                  <a:pt x="2764349" y="509588"/>
                  <a:pt x="2779751" y="509588"/>
                </a:cubicBezTo>
                <a:close/>
                <a:moveTo>
                  <a:pt x="2711033" y="509588"/>
                </a:moveTo>
                <a:cubicBezTo>
                  <a:pt x="2726356" y="509588"/>
                  <a:pt x="2740402" y="516997"/>
                  <a:pt x="2740402" y="526874"/>
                </a:cubicBezTo>
                <a:cubicBezTo>
                  <a:pt x="2740402" y="535518"/>
                  <a:pt x="2727633" y="542926"/>
                  <a:pt x="2712310" y="542926"/>
                </a:cubicBezTo>
                <a:cubicBezTo>
                  <a:pt x="2695710" y="542926"/>
                  <a:pt x="2682941" y="535518"/>
                  <a:pt x="2681664" y="526874"/>
                </a:cubicBezTo>
                <a:cubicBezTo>
                  <a:pt x="2681664" y="516997"/>
                  <a:pt x="2694433" y="509588"/>
                  <a:pt x="2711033" y="509588"/>
                </a:cubicBezTo>
                <a:close/>
                <a:moveTo>
                  <a:pt x="2640389" y="509588"/>
                </a:moveTo>
                <a:cubicBezTo>
                  <a:pt x="2656540" y="509588"/>
                  <a:pt x="2668964" y="516997"/>
                  <a:pt x="2668964" y="526874"/>
                </a:cubicBezTo>
                <a:cubicBezTo>
                  <a:pt x="2668964" y="535518"/>
                  <a:pt x="2656540" y="542926"/>
                  <a:pt x="2641632" y="542926"/>
                </a:cubicBezTo>
                <a:cubicBezTo>
                  <a:pt x="2625481" y="542926"/>
                  <a:pt x="2613057" y="535518"/>
                  <a:pt x="2611814" y="526874"/>
                </a:cubicBezTo>
                <a:cubicBezTo>
                  <a:pt x="2611814" y="516997"/>
                  <a:pt x="2624238" y="509588"/>
                  <a:pt x="2640389" y="509588"/>
                </a:cubicBezTo>
                <a:close/>
                <a:moveTo>
                  <a:pt x="2569745" y="509588"/>
                </a:moveTo>
                <a:cubicBezTo>
                  <a:pt x="2586345" y="509588"/>
                  <a:pt x="2599114" y="516997"/>
                  <a:pt x="2599114" y="526874"/>
                </a:cubicBezTo>
                <a:cubicBezTo>
                  <a:pt x="2599114" y="535518"/>
                  <a:pt x="2586345" y="542926"/>
                  <a:pt x="2569745" y="542926"/>
                </a:cubicBezTo>
                <a:cubicBezTo>
                  <a:pt x="2554422" y="542926"/>
                  <a:pt x="2540376" y="535518"/>
                  <a:pt x="2540376" y="526874"/>
                </a:cubicBezTo>
                <a:cubicBezTo>
                  <a:pt x="2541653" y="516997"/>
                  <a:pt x="2554422" y="509588"/>
                  <a:pt x="2569745" y="509588"/>
                </a:cubicBezTo>
                <a:close/>
                <a:moveTo>
                  <a:pt x="2501172" y="509588"/>
                </a:moveTo>
                <a:cubicBezTo>
                  <a:pt x="2516495" y="509588"/>
                  <a:pt x="2529264" y="516997"/>
                  <a:pt x="2529264" y="526874"/>
                </a:cubicBezTo>
                <a:cubicBezTo>
                  <a:pt x="2529264" y="535518"/>
                  <a:pt x="2516495" y="542926"/>
                  <a:pt x="2499895" y="542926"/>
                </a:cubicBezTo>
                <a:cubicBezTo>
                  <a:pt x="2483295" y="542926"/>
                  <a:pt x="2470526" y="535518"/>
                  <a:pt x="2471803" y="526874"/>
                </a:cubicBezTo>
                <a:cubicBezTo>
                  <a:pt x="2471803" y="516997"/>
                  <a:pt x="2484572" y="509588"/>
                  <a:pt x="2501172" y="509588"/>
                </a:cubicBezTo>
                <a:close/>
                <a:moveTo>
                  <a:pt x="2430670" y="509588"/>
                </a:moveTo>
                <a:cubicBezTo>
                  <a:pt x="2446917" y="509588"/>
                  <a:pt x="2459414" y="516997"/>
                  <a:pt x="2458165" y="526874"/>
                </a:cubicBezTo>
                <a:cubicBezTo>
                  <a:pt x="2458165" y="535518"/>
                  <a:pt x="2444417" y="542926"/>
                  <a:pt x="2429420" y="542926"/>
                </a:cubicBezTo>
                <a:cubicBezTo>
                  <a:pt x="2413174" y="542926"/>
                  <a:pt x="2400676" y="535518"/>
                  <a:pt x="2401926" y="526874"/>
                </a:cubicBezTo>
                <a:cubicBezTo>
                  <a:pt x="2401926" y="516997"/>
                  <a:pt x="2415673" y="509588"/>
                  <a:pt x="2430670" y="509588"/>
                </a:cubicBezTo>
                <a:close/>
                <a:moveTo>
                  <a:pt x="2360044" y="509588"/>
                </a:moveTo>
                <a:cubicBezTo>
                  <a:pt x="2376729" y="509588"/>
                  <a:pt x="2389564" y="516997"/>
                  <a:pt x="2388281" y="526874"/>
                </a:cubicBezTo>
                <a:cubicBezTo>
                  <a:pt x="2388281" y="535518"/>
                  <a:pt x="2374162" y="542926"/>
                  <a:pt x="2358760" y="542926"/>
                </a:cubicBezTo>
                <a:cubicBezTo>
                  <a:pt x="2342074" y="542926"/>
                  <a:pt x="2329239" y="535518"/>
                  <a:pt x="2330523" y="526874"/>
                </a:cubicBezTo>
                <a:cubicBezTo>
                  <a:pt x="2330523" y="516997"/>
                  <a:pt x="2344641" y="509588"/>
                  <a:pt x="2360044" y="509588"/>
                </a:cubicBezTo>
                <a:close/>
                <a:moveTo>
                  <a:pt x="2290633" y="509588"/>
                </a:moveTo>
                <a:cubicBezTo>
                  <a:pt x="2305630" y="509588"/>
                  <a:pt x="2318127" y="516997"/>
                  <a:pt x="2316877" y="526874"/>
                </a:cubicBezTo>
                <a:cubicBezTo>
                  <a:pt x="2316877" y="535518"/>
                  <a:pt x="2303130" y="542926"/>
                  <a:pt x="2286884" y="542926"/>
                </a:cubicBezTo>
                <a:cubicBezTo>
                  <a:pt x="2271887" y="542926"/>
                  <a:pt x="2259389" y="535518"/>
                  <a:pt x="2260639" y="526874"/>
                </a:cubicBezTo>
                <a:cubicBezTo>
                  <a:pt x="2260639" y="516997"/>
                  <a:pt x="2274386" y="509588"/>
                  <a:pt x="2290633" y="509588"/>
                </a:cubicBezTo>
                <a:close/>
                <a:moveTo>
                  <a:pt x="1170932" y="509588"/>
                </a:moveTo>
                <a:cubicBezTo>
                  <a:pt x="1187287" y="509588"/>
                  <a:pt x="1197351" y="516997"/>
                  <a:pt x="1192319" y="526874"/>
                </a:cubicBezTo>
                <a:cubicBezTo>
                  <a:pt x="1188545" y="535518"/>
                  <a:pt x="1172190" y="542926"/>
                  <a:pt x="1155836" y="542926"/>
                </a:cubicBezTo>
                <a:cubicBezTo>
                  <a:pt x="1140740" y="542926"/>
                  <a:pt x="1130676" y="535518"/>
                  <a:pt x="1135708" y="526874"/>
                </a:cubicBezTo>
                <a:cubicBezTo>
                  <a:pt x="1139482" y="516997"/>
                  <a:pt x="1155836" y="509588"/>
                  <a:pt x="1170932" y="509588"/>
                </a:cubicBezTo>
                <a:close/>
                <a:moveTo>
                  <a:pt x="1102340" y="509588"/>
                </a:moveTo>
                <a:cubicBezTo>
                  <a:pt x="1117437" y="509588"/>
                  <a:pt x="1127501" y="516997"/>
                  <a:pt x="1122469" y="526874"/>
                </a:cubicBezTo>
                <a:cubicBezTo>
                  <a:pt x="1118695" y="535518"/>
                  <a:pt x="1102340" y="542926"/>
                  <a:pt x="1085986" y="542926"/>
                </a:cubicBezTo>
                <a:cubicBezTo>
                  <a:pt x="1069632" y="542926"/>
                  <a:pt x="1060826" y="535518"/>
                  <a:pt x="1065858" y="526874"/>
                </a:cubicBezTo>
                <a:cubicBezTo>
                  <a:pt x="1069632" y="516997"/>
                  <a:pt x="1085986" y="509588"/>
                  <a:pt x="1102340" y="509588"/>
                </a:cubicBezTo>
                <a:close/>
                <a:moveTo>
                  <a:pt x="1032490" y="509588"/>
                </a:moveTo>
                <a:cubicBezTo>
                  <a:pt x="1048845" y="509588"/>
                  <a:pt x="1057651" y="516997"/>
                  <a:pt x="1052619" y="526874"/>
                </a:cubicBezTo>
                <a:cubicBezTo>
                  <a:pt x="1048845" y="535518"/>
                  <a:pt x="1032490" y="542926"/>
                  <a:pt x="1016136" y="542926"/>
                </a:cubicBezTo>
                <a:cubicBezTo>
                  <a:pt x="999782" y="542926"/>
                  <a:pt x="990976" y="535518"/>
                  <a:pt x="996008" y="526874"/>
                </a:cubicBezTo>
                <a:cubicBezTo>
                  <a:pt x="999782" y="516997"/>
                  <a:pt x="1017394" y="509588"/>
                  <a:pt x="1032490" y="509588"/>
                </a:cubicBezTo>
                <a:close/>
                <a:moveTo>
                  <a:pt x="962311" y="509588"/>
                </a:moveTo>
                <a:cubicBezTo>
                  <a:pt x="977407" y="509588"/>
                  <a:pt x="986213" y="516997"/>
                  <a:pt x="981181" y="526874"/>
                </a:cubicBezTo>
                <a:cubicBezTo>
                  <a:pt x="977407" y="535518"/>
                  <a:pt x="959794" y="542926"/>
                  <a:pt x="944698" y="542926"/>
                </a:cubicBezTo>
                <a:cubicBezTo>
                  <a:pt x="928344" y="542926"/>
                  <a:pt x="919538" y="535518"/>
                  <a:pt x="924570" y="526874"/>
                </a:cubicBezTo>
                <a:cubicBezTo>
                  <a:pt x="929602" y="516997"/>
                  <a:pt x="945956" y="509588"/>
                  <a:pt x="962311" y="509588"/>
                </a:cubicBezTo>
                <a:close/>
                <a:moveTo>
                  <a:pt x="892461" y="509588"/>
                </a:moveTo>
                <a:cubicBezTo>
                  <a:pt x="907557" y="509588"/>
                  <a:pt x="916363" y="516997"/>
                  <a:pt x="911331" y="526874"/>
                </a:cubicBezTo>
                <a:cubicBezTo>
                  <a:pt x="907557" y="535518"/>
                  <a:pt x="889944" y="542926"/>
                  <a:pt x="873590" y="542926"/>
                </a:cubicBezTo>
                <a:cubicBezTo>
                  <a:pt x="858494" y="542926"/>
                  <a:pt x="849688" y="535518"/>
                  <a:pt x="854720" y="526874"/>
                </a:cubicBezTo>
                <a:cubicBezTo>
                  <a:pt x="859752" y="516997"/>
                  <a:pt x="876106" y="509588"/>
                  <a:pt x="892461" y="509588"/>
                </a:cubicBezTo>
                <a:close/>
                <a:moveTo>
                  <a:pt x="821818" y="509588"/>
                </a:moveTo>
                <a:cubicBezTo>
                  <a:pt x="837870" y="509588"/>
                  <a:pt x="846513" y="516997"/>
                  <a:pt x="841574" y="526874"/>
                </a:cubicBezTo>
                <a:cubicBezTo>
                  <a:pt x="835400" y="535518"/>
                  <a:pt x="819349" y="542926"/>
                  <a:pt x="803298" y="542926"/>
                </a:cubicBezTo>
                <a:cubicBezTo>
                  <a:pt x="787246" y="542926"/>
                  <a:pt x="779838" y="535518"/>
                  <a:pt x="784777" y="526874"/>
                </a:cubicBezTo>
                <a:cubicBezTo>
                  <a:pt x="789716" y="516997"/>
                  <a:pt x="807002" y="509588"/>
                  <a:pt x="821818" y="509588"/>
                </a:cubicBezTo>
                <a:close/>
                <a:moveTo>
                  <a:pt x="752645" y="509588"/>
                </a:moveTo>
                <a:cubicBezTo>
                  <a:pt x="767815" y="509588"/>
                  <a:pt x="776664" y="516997"/>
                  <a:pt x="771607" y="526874"/>
                </a:cubicBezTo>
                <a:cubicBezTo>
                  <a:pt x="765287" y="535518"/>
                  <a:pt x="748853" y="542926"/>
                  <a:pt x="732419" y="542926"/>
                </a:cubicBezTo>
                <a:cubicBezTo>
                  <a:pt x="715986" y="542926"/>
                  <a:pt x="708401" y="535518"/>
                  <a:pt x="713457" y="526874"/>
                </a:cubicBezTo>
                <a:cubicBezTo>
                  <a:pt x="718514" y="516997"/>
                  <a:pt x="736212" y="509588"/>
                  <a:pt x="752645" y="509588"/>
                </a:cubicBezTo>
                <a:close/>
                <a:moveTo>
                  <a:pt x="682683" y="509588"/>
                </a:moveTo>
                <a:cubicBezTo>
                  <a:pt x="699193" y="509588"/>
                  <a:pt x="706813" y="516997"/>
                  <a:pt x="701733" y="526874"/>
                </a:cubicBezTo>
                <a:cubicBezTo>
                  <a:pt x="695383" y="535518"/>
                  <a:pt x="677603" y="542926"/>
                  <a:pt x="662363" y="542926"/>
                </a:cubicBezTo>
                <a:cubicBezTo>
                  <a:pt x="645853" y="542926"/>
                  <a:pt x="636963" y="535518"/>
                  <a:pt x="643313" y="526874"/>
                </a:cubicBezTo>
                <a:cubicBezTo>
                  <a:pt x="649663" y="516997"/>
                  <a:pt x="666173" y="509588"/>
                  <a:pt x="682683" y="509588"/>
                </a:cubicBezTo>
                <a:close/>
                <a:moveTo>
                  <a:pt x="4433911" y="469901"/>
                </a:moveTo>
                <a:cubicBezTo>
                  <a:pt x="4449962" y="469901"/>
                  <a:pt x="4466014" y="477310"/>
                  <a:pt x="4472187" y="485953"/>
                </a:cubicBezTo>
                <a:cubicBezTo>
                  <a:pt x="4477126" y="495831"/>
                  <a:pt x="4469718" y="503239"/>
                  <a:pt x="4453667" y="503239"/>
                </a:cubicBezTo>
                <a:cubicBezTo>
                  <a:pt x="4438850" y="503239"/>
                  <a:pt x="4421564" y="495831"/>
                  <a:pt x="4416625" y="485953"/>
                </a:cubicBezTo>
                <a:cubicBezTo>
                  <a:pt x="4410451" y="477310"/>
                  <a:pt x="4419094" y="469901"/>
                  <a:pt x="4433911" y="469901"/>
                </a:cubicBezTo>
                <a:close/>
                <a:moveTo>
                  <a:pt x="4364620" y="469901"/>
                </a:moveTo>
                <a:cubicBezTo>
                  <a:pt x="4381053" y="469901"/>
                  <a:pt x="4397487" y="477310"/>
                  <a:pt x="4403808" y="485953"/>
                </a:cubicBezTo>
                <a:cubicBezTo>
                  <a:pt x="4408864" y="495831"/>
                  <a:pt x="4400015" y="503239"/>
                  <a:pt x="4384846" y="503239"/>
                </a:cubicBezTo>
                <a:cubicBezTo>
                  <a:pt x="4368412" y="503239"/>
                  <a:pt x="4351978" y="495831"/>
                  <a:pt x="4345658" y="485953"/>
                </a:cubicBezTo>
                <a:cubicBezTo>
                  <a:pt x="4340601" y="477310"/>
                  <a:pt x="4349450" y="469901"/>
                  <a:pt x="4364620" y="469901"/>
                </a:cubicBezTo>
                <a:close/>
                <a:moveTo>
                  <a:pt x="1259139" y="469901"/>
                </a:moveTo>
                <a:cubicBezTo>
                  <a:pt x="1274454" y="469901"/>
                  <a:pt x="1284664" y="477310"/>
                  <a:pt x="1280835" y="485953"/>
                </a:cubicBezTo>
                <a:cubicBezTo>
                  <a:pt x="1277006" y="495831"/>
                  <a:pt x="1260415" y="503239"/>
                  <a:pt x="1245101" y="503239"/>
                </a:cubicBezTo>
                <a:cubicBezTo>
                  <a:pt x="1228510" y="503239"/>
                  <a:pt x="1219576" y="495831"/>
                  <a:pt x="1223405" y="485953"/>
                </a:cubicBezTo>
                <a:cubicBezTo>
                  <a:pt x="1227233" y="477310"/>
                  <a:pt x="1243824" y="469901"/>
                  <a:pt x="1259139" y="469901"/>
                </a:cubicBezTo>
                <a:close/>
                <a:moveTo>
                  <a:pt x="1189780" y="469901"/>
                </a:moveTo>
                <a:cubicBezTo>
                  <a:pt x="1204800" y="469901"/>
                  <a:pt x="1214814" y="477310"/>
                  <a:pt x="1211059" y="485953"/>
                </a:cubicBezTo>
                <a:cubicBezTo>
                  <a:pt x="1206052" y="495831"/>
                  <a:pt x="1191032" y="503239"/>
                  <a:pt x="1174760" y="503239"/>
                </a:cubicBezTo>
                <a:cubicBezTo>
                  <a:pt x="1159739" y="503239"/>
                  <a:pt x="1149726" y="495831"/>
                  <a:pt x="1154733" y="485953"/>
                </a:cubicBezTo>
                <a:cubicBezTo>
                  <a:pt x="1158488" y="477310"/>
                  <a:pt x="1174760" y="469901"/>
                  <a:pt x="1189780" y="469901"/>
                </a:cubicBezTo>
                <a:close/>
                <a:moveTo>
                  <a:pt x="1121517" y="469901"/>
                </a:moveTo>
                <a:cubicBezTo>
                  <a:pt x="1136537" y="469901"/>
                  <a:pt x="1146551" y="477310"/>
                  <a:pt x="1141544" y="485953"/>
                </a:cubicBezTo>
                <a:cubicBezTo>
                  <a:pt x="1137789" y="495831"/>
                  <a:pt x="1121517" y="503239"/>
                  <a:pt x="1106497" y="503239"/>
                </a:cubicBezTo>
                <a:cubicBezTo>
                  <a:pt x="1090225" y="503239"/>
                  <a:pt x="1081463" y="495831"/>
                  <a:pt x="1085218" y="485953"/>
                </a:cubicBezTo>
                <a:cubicBezTo>
                  <a:pt x="1090225" y="477310"/>
                  <a:pt x="1106497" y="469901"/>
                  <a:pt x="1121517" y="469901"/>
                </a:cubicBezTo>
                <a:close/>
                <a:moveTo>
                  <a:pt x="1051540" y="469901"/>
                </a:moveTo>
                <a:cubicBezTo>
                  <a:pt x="1066637" y="469901"/>
                  <a:pt x="1076701" y="477310"/>
                  <a:pt x="1071669" y="485953"/>
                </a:cubicBezTo>
                <a:cubicBezTo>
                  <a:pt x="1067895" y="495831"/>
                  <a:pt x="1051540" y="503239"/>
                  <a:pt x="1035186" y="503239"/>
                </a:cubicBezTo>
                <a:cubicBezTo>
                  <a:pt x="1020090" y="503239"/>
                  <a:pt x="1010026" y="495831"/>
                  <a:pt x="1015058" y="485953"/>
                </a:cubicBezTo>
                <a:cubicBezTo>
                  <a:pt x="1020090" y="477310"/>
                  <a:pt x="1036444" y="469901"/>
                  <a:pt x="1051540" y="469901"/>
                </a:cubicBezTo>
                <a:close/>
                <a:moveTo>
                  <a:pt x="983277" y="469901"/>
                </a:moveTo>
                <a:cubicBezTo>
                  <a:pt x="999632" y="469901"/>
                  <a:pt x="1008438" y="477310"/>
                  <a:pt x="1003406" y="485953"/>
                </a:cubicBezTo>
                <a:cubicBezTo>
                  <a:pt x="998374" y="495831"/>
                  <a:pt x="982019" y="503239"/>
                  <a:pt x="966923" y="503239"/>
                </a:cubicBezTo>
                <a:cubicBezTo>
                  <a:pt x="950569" y="503239"/>
                  <a:pt x="941763" y="495831"/>
                  <a:pt x="946795" y="485953"/>
                </a:cubicBezTo>
                <a:cubicBezTo>
                  <a:pt x="951827" y="477310"/>
                  <a:pt x="968181" y="469901"/>
                  <a:pt x="983277" y="469901"/>
                </a:cubicBezTo>
                <a:close/>
                <a:moveTo>
                  <a:pt x="913427" y="469901"/>
                </a:moveTo>
                <a:cubicBezTo>
                  <a:pt x="929782" y="469901"/>
                  <a:pt x="938588" y="477310"/>
                  <a:pt x="933556" y="485953"/>
                </a:cubicBezTo>
                <a:cubicBezTo>
                  <a:pt x="928524" y="495831"/>
                  <a:pt x="912169" y="503239"/>
                  <a:pt x="895815" y="503239"/>
                </a:cubicBezTo>
                <a:cubicBezTo>
                  <a:pt x="880719" y="503239"/>
                  <a:pt x="871913" y="495831"/>
                  <a:pt x="876945" y="485953"/>
                </a:cubicBezTo>
                <a:cubicBezTo>
                  <a:pt x="881977" y="477310"/>
                  <a:pt x="898331" y="469901"/>
                  <a:pt x="913427" y="469901"/>
                </a:cubicBezTo>
                <a:close/>
                <a:moveTo>
                  <a:pt x="774986" y="469901"/>
                </a:moveTo>
                <a:cubicBezTo>
                  <a:pt x="791340" y="469901"/>
                  <a:pt x="798888" y="477310"/>
                  <a:pt x="793856" y="485953"/>
                </a:cubicBezTo>
                <a:cubicBezTo>
                  <a:pt x="788824" y="495831"/>
                  <a:pt x="772469" y="503239"/>
                  <a:pt x="756115" y="503239"/>
                </a:cubicBezTo>
                <a:cubicBezTo>
                  <a:pt x="741019" y="503239"/>
                  <a:pt x="732213" y="495831"/>
                  <a:pt x="737245" y="485953"/>
                </a:cubicBezTo>
                <a:cubicBezTo>
                  <a:pt x="743535" y="477310"/>
                  <a:pt x="759889" y="469901"/>
                  <a:pt x="774986" y="469901"/>
                </a:cubicBezTo>
                <a:close/>
                <a:moveTo>
                  <a:pt x="4296242" y="469900"/>
                </a:moveTo>
                <a:cubicBezTo>
                  <a:pt x="4312596" y="469900"/>
                  <a:pt x="4328950" y="477309"/>
                  <a:pt x="4333982" y="485952"/>
                </a:cubicBezTo>
                <a:cubicBezTo>
                  <a:pt x="4339014" y="495830"/>
                  <a:pt x="4331466" y="503238"/>
                  <a:pt x="4315112" y="503238"/>
                </a:cubicBezTo>
                <a:cubicBezTo>
                  <a:pt x="4300016" y="503238"/>
                  <a:pt x="4282403" y="495830"/>
                  <a:pt x="4277371" y="485952"/>
                </a:cubicBezTo>
                <a:cubicBezTo>
                  <a:pt x="4272339" y="477309"/>
                  <a:pt x="4281145" y="469900"/>
                  <a:pt x="4296242" y="469900"/>
                </a:cubicBezTo>
                <a:close/>
                <a:moveTo>
                  <a:pt x="4157800" y="469900"/>
                </a:moveTo>
                <a:cubicBezTo>
                  <a:pt x="4172896" y="469900"/>
                  <a:pt x="4189250" y="477309"/>
                  <a:pt x="4194282" y="485952"/>
                </a:cubicBezTo>
                <a:cubicBezTo>
                  <a:pt x="4199314" y="495830"/>
                  <a:pt x="4190508" y="503238"/>
                  <a:pt x="4174154" y="503238"/>
                </a:cubicBezTo>
                <a:cubicBezTo>
                  <a:pt x="4159058" y="503238"/>
                  <a:pt x="4141445" y="495830"/>
                  <a:pt x="4137671" y="485952"/>
                </a:cubicBezTo>
                <a:cubicBezTo>
                  <a:pt x="4132639" y="477309"/>
                  <a:pt x="4141445" y="469900"/>
                  <a:pt x="4157800" y="469900"/>
                </a:cubicBezTo>
                <a:close/>
                <a:moveTo>
                  <a:pt x="4089410" y="469900"/>
                </a:moveTo>
                <a:cubicBezTo>
                  <a:pt x="4104430" y="469900"/>
                  <a:pt x="4120702" y="477309"/>
                  <a:pt x="4125709" y="485952"/>
                </a:cubicBezTo>
                <a:cubicBezTo>
                  <a:pt x="4129464" y="495830"/>
                  <a:pt x="4120702" y="503238"/>
                  <a:pt x="4105682" y="503238"/>
                </a:cubicBezTo>
                <a:cubicBezTo>
                  <a:pt x="4089410" y="503238"/>
                  <a:pt x="4073138" y="495830"/>
                  <a:pt x="4069383" y="485952"/>
                </a:cubicBezTo>
                <a:cubicBezTo>
                  <a:pt x="4064376" y="477309"/>
                  <a:pt x="4073138" y="469900"/>
                  <a:pt x="4089410" y="469900"/>
                </a:cubicBezTo>
                <a:close/>
                <a:moveTo>
                  <a:pt x="4020170" y="469900"/>
                </a:moveTo>
                <a:cubicBezTo>
                  <a:pt x="4035557" y="469900"/>
                  <a:pt x="4052226" y="477309"/>
                  <a:pt x="4056072" y="485952"/>
                </a:cubicBezTo>
                <a:cubicBezTo>
                  <a:pt x="4061201" y="495830"/>
                  <a:pt x="4052226" y="503238"/>
                  <a:pt x="4035557" y="503238"/>
                </a:cubicBezTo>
                <a:cubicBezTo>
                  <a:pt x="4020170" y="503238"/>
                  <a:pt x="4003502" y="495830"/>
                  <a:pt x="3998373" y="485952"/>
                </a:cubicBezTo>
                <a:cubicBezTo>
                  <a:pt x="3994526" y="477309"/>
                  <a:pt x="4003502" y="469900"/>
                  <a:pt x="4020170" y="469900"/>
                </a:cubicBezTo>
                <a:close/>
                <a:moveTo>
                  <a:pt x="3951298" y="469900"/>
                </a:moveTo>
                <a:cubicBezTo>
                  <a:pt x="3966318" y="469900"/>
                  <a:pt x="3982590" y="477309"/>
                  <a:pt x="3986345" y="485952"/>
                </a:cubicBezTo>
                <a:cubicBezTo>
                  <a:pt x="3991352" y="495830"/>
                  <a:pt x="3981339" y="503238"/>
                  <a:pt x="3966318" y="503238"/>
                </a:cubicBezTo>
                <a:cubicBezTo>
                  <a:pt x="3950046" y="503238"/>
                  <a:pt x="3933774" y="495830"/>
                  <a:pt x="3930019" y="485952"/>
                </a:cubicBezTo>
                <a:cubicBezTo>
                  <a:pt x="3926264" y="477309"/>
                  <a:pt x="3935026" y="469900"/>
                  <a:pt x="3951298" y="469900"/>
                </a:cubicBezTo>
                <a:close/>
                <a:moveTo>
                  <a:pt x="3881939" y="469900"/>
                </a:moveTo>
                <a:cubicBezTo>
                  <a:pt x="3897254" y="469900"/>
                  <a:pt x="3913845" y="477309"/>
                  <a:pt x="3917674" y="485952"/>
                </a:cubicBezTo>
                <a:cubicBezTo>
                  <a:pt x="3921502" y="495830"/>
                  <a:pt x="3912569" y="503238"/>
                  <a:pt x="3895978" y="503238"/>
                </a:cubicBezTo>
                <a:cubicBezTo>
                  <a:pt x="3880663" y="503238"/>
                  <a:pt x="3864072" y="495830"/>
                  <a:pt x="3860243" y="485952"/>
                </a:cubicBezTo>
                <a:cubicBezTo>
                  <a:pt x="3856414" y="477309"/>
                  <a:pt x="3866624" y="469900"/>
                  <a:pt x="3881939" y="469900"/>
                </a:cubicBezTo>
                <a:close/>
                <a:moveTo>
                  <a:pt x="3813053" y="469900"/>
                </a:moveTo>
                <a:cubicBezTo>
                  <a:pt x="3827994" y="469900"/>
                  <a:pt x="3844181" y="477309"/>
                  <a:pt x="3847916" y="485952"/>
                </a:cubicBezTo>
                <a:cubicBezTo>
                  <a:pt x="3851651" y="495830"/>
                  <a:pt x="3841690" y="503238"/>
                  <a:pt x="3826749" y="503238"/>
                </a:cubicBezTo>
                <a:cubicBezTo>
                  <a:pt x="3810563" y="503238"/>
                  <a:pt x="3795622" y="495830"/>
                  <a:pt x="3791887" y="485952"/>
                </a:cubicBezTo>
                <a:cubicBezTo>
                  <a:pt x="3788151" y="477309"/>
                  <a:pt x="3798112" y="469900"/>
                  <a:pt x="3813053" y="469900"/>
                </a:cubicBezTo>
                <a:close/>
                <a:moveTo>
                  <a:pt x="3743701" y="469900"/>
                </a:moveTo>
                <a:cubicBezTo>
                  <a:pt x="3758941" y="469900"/>
                  <a:pt x="3775451" y="477309"/>
                  <a:pt x="3779261" y="485952"/>
                </a:cubicBezTo>
                <a:cubicBezTo>
                  <a:pt x="3781801" y="495830"/>
                  <a:pt x="3772911" y="503238"/>
                  <a:pt x="3756401" y="503238"/>
                </a:cubicBezTo>
                <a:cubicBezTo>
                  <a:pt x="3741161" y="503238"/>
                  <a:pt x="3724651" y="495830"/>
                  <a:pt x="3720841" y="485952"/>
                </a:cubicBezTo>
                <a:cubicBezTo>
                  <a:pt x="3718301" y="477309"/>
                  <a:pt x="3728461" y="469900"/>
                  <a:pt x="3743701" y="469900"/>
                </a:cubicBezTo>
                <a:close/>
                <a:moveTo>
                  <a:pt x="3674804" y="469900"/>
                </a:moveTo>
                <a:cubicBezTo>
                  <a:pt x="3690902" y="469900"/>
                  <a:pt x="3705761" y="477309"/>
                  <a:pt x="3708237" y="485952"/>
                </a:cubicBezTo>
                <a:cubicBezTo>
                  <a:pt x="3711952" y="495830"/>
                  <a:pt x="3702046" y="503238"/>
                  <a:pt x="3687187" y="503238"/>
                </a:cubicBezTo>
                <a:cubicBezTo>
                  <a:pt x="3671090" y="503238"/>
                  <a:pt x="3656231" y="495830"/>
                  <a:pt x="3652516" y="485952"/>
                </a:cubicBezTo>
                <a:cubicBezTo>
                  <a:pt x="3650039" y="477309"/>
                  <a:pt x="3659945" y="469900"/>
                  <a:pt x="3674804" y="469900"/>
                </a:cubicBezTo>
                <a:close/>
                <a:moveTo>
                  <a:pt x="3605589" y="469900"/>
                </a:moveTo>
                <a:cubicBezTo>
                  <a:pt x="3622099" y="469900"/>
                  <a:pt x="3637339" y="477309"/>
                  <a:pt x="3639879" y="485952"/>
                </a:cubicBezTo>
                <a:cubicBezTo>
                  <a:pt x="3643689" y="495830"/>
                  <a:pt x="3633529" y="503238"/>
                  <a:pt x="3617019" y="503238"/>
                </a:cubicBezTo>
                <a:cubicBezTo>
                  <a:pt x="3601779" y="503238"/>
                  <a:pt x="3585269" y="495830"/>
                  <a:pt x="3582729" y="485952"/>
                </a:cubicBezTo>
                <a:cubicBezTo>
                  <a:pt x="3580189" y="477309"/>
                  <a:pt x="3590349" y="469900"/>
                  <a:pt x="3605589" y="469900"/>
                </a:cubicBezTo>
                <a:close/>
                <a:moveTo>
                  <a:pt x="3536549" y="469900"/>
                </a:moveTo>
                <a:cubicBezTo>
                  <a:pt x="3552553" y="469900"/>
                  <a:pt x="3567327" y="477309"/>
                  <a:pt x="3569789" y="485952"/>
                </a:cubicBezTo>
                <a:cubicBezTo>
                  <a:pt x="3572251" y="495830"/>
                  <a:pt x="3562402" y="503238"/>
                  <a:pt x="3547629" y="503238"/>
                </a:cubicBezTo>
                <a:cubicBezTo>
                  <a:pt x="3531624" y="503238"/>
                  <a:pt x="3516851" y="495830"/>
                  <a:pt x="3514388" y="485952"/>
                </a:cubicBezTo>
                <a:cubicBezTo>
                  <a:pt x="3511926" y="477309"/>
                  <a:pt x="3521775" y="469900"/>
                  <a:pt x="3536549" y="469900"/>
                </a:cubicBezTo>
                <a:close/>
                <a:moveTo>
                  <a:pt x="3467347" y="469900"/>
                </a:moveTo>
                <a:cubicBezTo>
                  <a:pt x="3483773" y="469900"/>
                  <a:pt x="3498935" y="477309"/>
                  <a:pt x="3501462" y="485952"/>
                </a:cubicBezTo>
                <a:cubicBezTo>
                  <a:pt x="3503989" y="495830"/>
                  <a:pt x="3493881" y="503238"/>
                  <a:pt x="3477455" y="503238"/>
                </a:cubicBezTo>
                <a:cubicBezTo>
                  <a:pt x="3461029" y="503238"/>
                  <a:pt x="3447130" y="495830"/>
                  <a:pt x="3444603" y="485952"/>
                </a:cubicBezTo>
                <a:cubicBezTo>
                  <a:pt x="3442076" y="477309"/>
                  <a:pt x="3452184" y="469900"/>
                  <a:pt x="3467347" y="469900"/>
                </a:cubicBezTo>
                <a:close/>
                <a:moveTo>
                  <a:pt x="3398437" y="469900"/>
                </a:moveTo>
                <a:cubicBezTo>
                  <a:pt x="3414441" y="469900"/>
                  <a:pt x="3427984" y="477309"/>
                  <a:pt x="3430446" y="485952"/>
                </a:cubicBezTo>
                <a:cubicBezTo>
                  <a:pt x="3434139" y="495830"/>
                  <a:pt x="3423059" y="503238"/>
                  <a:pt x="3408286" y="503238"/>
                </a:cubicBezTo>
                <a:cubicBezTo>
                  <a:pt x="3392281" y="503238"/>
                  <a:pt x="3377508" y="495830"/>
                  <a:pt x="3375045" y="485952"/>
                </a:cubicBezTo>
                <a:cubicBezTo>
                  <a:pt x="3373814" y="477309"/>
                  <a:pt x="3383663" y="469900"/>
                  <a:pt x="3398437" y="469900"/>
                </a:cubicBezTo>
                <a:close/>
                <a:moveTo>
                  <a:pt x="3330356" y="469900"/>
                </a:moveTo>
                <a:cubicBezTo>
                  <a:pt x="3345438" y="469900"/>
                  <a:pt x="3359262" y="477309"/>
                  <a:pt x="3361776" y="485952"/>
                </a:cubicBezTo>
                <a:cubicBezTo>
                  <a:pt x="3364289" y="495830"/>
                  <a:pt x="3354235" y="503238"/>
                  <a:pt x="3337897" y="503238"/>
                </a:cubicBezTo>
                <a:cubicBezTo>
                  <a:pt x="3321559" y="503238"/>
                  <a:pt x="3307735" y="495830"/>
                  <a:pt x="3305221" y="485952"/>
                </a:cubicBezTo>
                <a:cubicBezTo>
                  <a:pt x="3303964" y="477309"/>
                  <a:pt x="3314018" y="469900"/>
                  <a:pt x="3330356" y="469900"/>
                </a:cubicBezTo>
                <a:close/>
                <a:moveTo>
                  <a:pt x="3261199" y="469900"/>
                </a:moveTo>
                <a:cubicBezTo>
                  <a:pt x="3275972" y="469900"/>
                  <a:pt x="3289515" y="477309"/>
                  <a:pt x="3291977" y="485952"/>
                </a:cubicBezTo>
                <a:cubicBezTo>
                  <a:pt x="3294439" y="495830"/>
                  <a:pt x="3283359" y="503238"/>
                  <a:pt x="3267355" y="503238"/>
                </a:cubicBezTo>
                <a:cubicBezTo>
                  <a:pt x="3252581" y="503238"/>
                  <a:pt x="3239039" y="495830"/>
                  <a:pt x="3236576" y="485952"/>
                </a:cubicBezTo>
                <a:cubicBezTo>
                  <a:pt x="3234114" y="477309"/>
                  <a:pt x="3245194" y="469900"/>
                  <a:pt x="3261199" y="469900"/>
                </a:cubicBezTo>
                <a:close/>
                <a:moveTo>
                  <a:pt x="3191913" y="469900"/>
                </a:moveTo>
                <a:cubicBezTo>
                  <a:pt x="3206994" y="469900"/>
                  <a:pt x="3220819" y="477309"/>
                  <a:pt x="3223332" y="485952"/>
                </a:cubicBezTo>
                <a:cubicBezTo>
                  <a:pt x="3224589" y="495830"/>
                  <a:pt x="3213278" y="503238"/>
                  <a:pt x="3198197" y="503238"/>
                </a:cubicBezTo>
                <a:cubicBezTo>
                  <a:pt x="3181859" y="503238"/>
                  <a:pt x="3168035" y="495830"/>
                  <a:pt x="3166778" y="485952"/>
                </a:cubicBezTo>
                <a:cubicBezTo>
                  <a:pt x="3164264" y="477309"/>
                  <a:pt x="3175575" y="469900"/>
                  <a:pt x="3191913" y="469900"/>
                </a:cubicBezTo>
                <a:close/>
                <a:moveTo>
                  <a:pt x="3123650" y="469900"/>
                </a:moveTo>
                <a:cubicBezTo>
                  <a:pt x="3138731" y="469900"/>
                  <a:pt x="3152556" y="477309"/>
                  <a:pt x="3155069" y="485952"/>
                </a:cubicBezTo>
                <a:cubicBezTo>
                  <a:pt x="3156326" y="495830"/>
                  <a:pt x="3145015" y="503238"/>
                  <a:pt x="3128677" y="503238"/>
                </a:cubicBezTo>
                <a:cubicBezTo>
                  <a:pt x="3113596" y="503238"/>
                  <a:pt x="3099772" y="495830"/>
                  <a:pt x="3098515" y="485952"/>
                </a:cubicBezTo>
                <a:cubicBezTo>
                  <a:pt x="3096001" y="477309"/>
                  <a:pt x="3107312" y="469900"/>
                  <a:pt x="3123650" y="469900"/>
                </a:cubicBezTo>
                <a:close/>
                <a:moveTo>
                  <a:pt x="3053800" y="469900"/>
                </a:moveTo>
                <a:cubicBezTo>
                  <a:pt x="3068881" y="469900"/>
                  <a:pt x="3082706" y="477309"/>
                  <a:pt x="3083963" y="485952"/>
                </a:cubicBezTo>
                <a:cubicBezTo>
                  <a:pt x="3086476" y="495830"/>
                  <a:pt x="3073909" y="503238"/>
                  <a:pt x="3058827" y="503238"/>
                </a:cubicBezTo>
                <a:cubicBezTo>
                  <a:pt x="3042489" y="503238"/>
                  <a:pt x="3028665" y="495830"/>
                  <a:pt x="3027408" y="485952"/>
                </a:cubicBezTo>
                <a:cubicBezTo>
                  <a:pt x="3026151" y="477309"/>
                  <a:pt x="3037462" y="469900"/>
                  <a:pt x="3053800" y="469900"/>
                </a:cubicBezTo>
                <a:close/>
                <a:moveTo>
                  <a:pt x="2985384" y="469900"/>
                </a:moveTo>
                <a:cubicBezTo>
                  <a:pt x="3000381" y="469900"/>
                  <a:pt x="3014128" y="477309"/>
                  <a:pt x="3015378" y="485952"/>
                </a:cubicBezTo>
                <a:cubicBezTo>
                  <a:pt x="3016627" y="495830"/>
                  <a:pt x="3005380" y="503238"/>
                  <a:pt x="2989133" y="503238"/>
                </a:cubicBezTo>
                <a:cubicBezTo>
                  <a:pt x="2974136" y="503238"/>
                  <a:pt x="2960389" y="495830"/>
                  <a:pt x="2959139" y="485952"/>
                </a:cubicBezTo>
                <a:cubicBezTo>
                  <a:pt x="2957889" y="477309"/>
                  <a:pt x="2970387" y="469900"/>
                  <a:pt x="2985384" y="469900"/>
                </a:cubicBezTo>
                <a:close/>
                <a:moveTo>
                  <a:pt x="2500689" y="469900"/>
                </a:moveTo>
                <a:cubicBezTo>
                  <a:pt x="2516840" y="469900"/>
                  <a:pt x="2529264" y="477309"/>
                  <a:pt x="2529264" y="485952"/>
                </a:cubicBezTo>
                <a:cubicBezTo>
                  <a:pt x="2529264" y="495830"/>
                  <a:pt x="2515598" y="503238"/>
                  <a:pt x="2500689" y="503238"/>
                </a:cubicBezTo>
                <a:cubicBezTo>
                  <a:pt x="2484538" y="503238"/>
                  <a:pt x="2472114" y="495830"/>
                  <a:pt x="2473357" y="485952"/>
                </a:cubicBezTo>
                <a:cubicBezTo>
                  <a:pt x="2473357" y="477309"/>
                  <a:pt x="2485781" y="469900"/>
                  <a:pt x="2500689" y="469900"/>
                </a:cubicBezTo>
                <a:close/>
                <a:moveTo>
                  <a:pt x="2432910" y="469900"/>
                </a:moveTo>
                <a:cubicBezTo>
                  <a:pt x="2448233" y="469900"/>
                  <a:pt x="2461002" y="477309"/>
                  <a:pt x="2459725" y="485952"/>
                </a:cubicBezTo>
                <a:cubicBezTo>
                  <a:pt x="2459725" y="495830"/>
                  <a:pt x="2446956" y="503238"/>
                  <a:pt x="2430356" y="503238"/>
                </a:cubicBezTo>
                <a:cubicBezTo>
                  <a:pt x="2415033" y="503238"/>
                  <a:pt x="2402264" y="495830"/>
                  <a:pt x="2402264" y="485952"/>
                </a:cubicBezTo>
                <a:cubicBezTo>
                  <a:pt x="2403541" y="477309"/>
                  <a:pt x="2416310" y="469900"/>
                  <a:pt x="2432910" y="469900"/>
                </a:cubicBezTo>
                <a:close/>
                <a:moveTo>
                  <a:pt x="2363819" y="469900"/>
                </a:moveTo>
                <a:cubicBezTo>
                  <a:pt x="2378727" y="469900"/>
                  <a:pt x="2391151" y="477309"/>
                  <a:pt x="2389909" y="485952"/>
                </a:cubicBezTo>
                <a:cubicBezTo>
                  <a:pt x="2389909" y="495830"/>
                  <a:pt x="2376243" y="503238"/>
                  <a:pt x="2361334" y="503238"/>
                </a:cubicBezTo>
                <a:cubicBezTo>
                  <a:pt x="2345183" y="503238"/>
                  <a:pt x="2334001" y="495830"/>
                  <a:pt x="2334001" y="485952"/>
                </a:cubicBezTo>
                <a:cubicBezTo>
                  <a:pt x="2335244" y="477309"/>
                  <a:pt x="2347668" y="469900"/>
                  <a:pt x="2363819" y="469900"/>
                </a:cubicBezTo>
                <a:close/>
                <a:moveTo>
                  <a:pt x="845043" y="469900"/>
                </a:moveTo>
                <a:cubicBezTo>
                  <a:pt x="861477" y="469900"/>
                  <a:pt x="870326" y="477309"/>
                  <a:pt x="865269" y="485952"/>
                </a:cubicBezTo>
                <a:cubicBezTo>
                  <a:pt x="858949" y="495830"/>
                  <a:pt x="842515" y="503238"/>
                  <a:pt x="827345" y="503238"/>
                </a:cubicBezTo>
                <a:cubicBezTo>
                  <a:pt x="810912" y="503238"/>
                  <a:pt x="802063" y="495830"/>
                  <a:pt x="807119" y="485952"/>
                </a:cubicBezTo>
                <a:cubicBezTo>
                  <a:pt x="813440" y="477309"/>
                  <a:pt x="829874" y="469900"/>
                  <a:pt x="845043" y="469900"/>
                </a:cubicBezTo>
                <a:close/>
                <a:moveTo>
                  <a:pt x="707982" y="469900"/>
                </a:moveTo>
                <a:cubicBezTo>
                  <a:pt x="723078" y="469900"/>
                  <a:pt x="730626" y="477309"/>
                  <a:pt x="725594" y="485952"/>
                </a:cubicBezTo>
                <a:cubicBezTo>
                  <a:pt x="720562" y="495830"/>
                  <a:pt x="702949" y="503238"/>
                  <a:pt x="687853" y="503238"/>
                </a:cubicBezTo>
                <a:cubicBezTo>
                  <a:pt x="671499" y="503238"/>
                  <a:pt x="663951" y="495830"/>
                  <a:pt x="668983" y="485952"/>
                </a:cubicBezTo>
                <a:cubicBezTo>
                  <a:pt x="675273" y="477309"/>
                  <a:pt x="691627" y="469900"/>
                  <a:pt x="707982" y="469900"/>
                </a:cubicBezTo>
                <a:close/>
                <a:moveTo>
                  <a:pt x="638022" y="469900"/>
                </a:moveTo>
                <a:cubicBezTo>
                  <a:pt x="653191" y="469900"/>
                  <a:pt x="660776" y="477309"/>
                  <a:pt x="655719" y="485952"/>
                </a:cubicBezTo>
                <a:cubicBezTo>
                  <a:pt x="649399" y="495830"/>
                  <a:pt x="632965" y="503238"/>
                  <a:pt x="616531" y="503238"/>
                </a:cubicBezTo>
                <a:cubicBezTo>
                  <a:pt x="601362" y="503238"/>
                  <a:pt x="592513" y="495830"/>
                  <a:pt x="598834" y="485952"/>
                </a:cubicBezTo>
                <a:cubicBezTo>
                  <a:pt x="603890" y="477309"/>
                  <a:pt x="621588" y="469900"/>
                  <a:pt x="638022" y="469900"/>
                </a:cubicBezTo>
                <a:close/>
                <a:moveTo>
                  <a:pt x="4478804" y="430213"/>
                </a:moveTo>
                <a:cubicBezTo>
                  <a:pt x="4493900" y="430213"/>
                  <a:pt x="4510254" y="437906"/>
                  <a:pt x="4516544" y="446882"/>
                </a:cubicBezTo>
                <a:cubicBezTo>
                  <a:pt x="4521576" y="455858"/>
                  <a:pt x="4514028" y="463551"/>
                  <a:pt x="4498932" y="463551"/>
                </a:cubicBezTo>
                <a:cubicBezTo>
                  <a:pt x="4482578" y="463551"/>
                  <a:pt x="4466223" y="455858"/>
                  <a:pt x="4459933" y="446882"/>
                </a:cubicBezTo>
                <a:cubicBezTo>
                  <a:pt x="4454901" y="437906"/>
                  <a:pt x="4462449" y="430213"/>
                  <a:pt x="4478804" y="430213"/>
                </a:cubicBezTo>
                <a:close/>
                <a:moveTo>
                  <a:pt x="4273896" y="430213"/>
                </a:moveTo>
                <a:cubicBezTo>
                  <a:pt x="4288917" y="430213"/>
                  <a:pt x="4305189" y="437906"/>
                  <a:pt x="4310195" y="446882"/>
                </a:cubicBezTo>
                <a:cubicBezTo>
                  <a:pt x="4315202" y="455858"/>
                  <a:pt x="4307692" y="463551"/>
                  <a:pt x="4291420" y="463551"/>
                </a:cubicBezTo>
                <a:cubicBezTo>
                  <a:pt x="4276400" y="463551"/>
                  <a:pt x="4260128" y="455858"/>
                  <a:pt x="4255121" y="446882"/>
                </a:cubicBezTo>
                <a:cubicBezTo>
                  <a:pt x="4250114" y="437906"/>
                  <a:pt x="4258876" y="430213"/>
                  <a:pt x="4273896" y="430213"/>
                </a:cubicBezTo>
                <a:close/>
                <a:moveTo>
                  <a:pt x="4137371" y="430213"/>
                </a:moveTo>
                <a:cubicBezTo>
                  <a:pt x="4153643" y="430213"/>
                  <a:pt x="4169915" y="437906"/>
                  <a:pt x="4173670" y="446882"/>
                </a:cubicBezTo>
                <a:cubicBezTo>
                  <a:pt x="4178677" y="455858"/>
                  <a:pt x="4169915" y="463551"/>
                  <a:pt x="4154895" y="463551"/>
                </a:cubicBezTo>
                <a:cubicBezTo>
                  <a:pt x="4138623" y="463551"/>
                  <a:pt x="4122351" y="455858"/>
                  <a:pt x="4118596" y="446882"/>
                </a:cubicBezTo>
                <a:cubicBezTo>
                  <a:pt x="4113589" y="437906"/>
                  <a:pt x="4122351" y="430213"/>
                  <a:pt x="4137371" y="430213"/>
                </a:cubicBezTo>
                <a:close/>
                <a:moveTo>
                  <a:pt x="4068983" y="430213"/>
                </a:moveTo>
                <a:cubicBezTo>
                  <a:pt x="4083924" y="430213"/>
                  <a:pt x="4100111" y="437906"/>
                  <a:pt x="4105091" y="446882"/>
                </a:cubicBezTo>
                <a:cubicBezTo>
                  <a:pt x="4108826" y="455858"/>
                  <a:pt x="4100111" y="463551"/>
                  <a:pt x="4085169" y="463551"/>
                </a:cubicBezTo>
                <a:cubicBezTo>
                  <a:pt x="4068983" y="463551"/>
                  <a:pt x="4054042" y="455858"/>
                  <a:pt x="4049062" y="446882"/>
                </a:cubicBezTo>
                <a:cubicBezTo>
                  <a:pt x="4045326" y="437906"/>
                  <a:pt x="4054042" y="430213"/>
                  <a:pt x="4068983" y="430213"/>
                </a:cubicBezTo>
                <a:close/>
                <a:moveTo>
                  <a:pt x="4001313" y="430213"/>
                </a:moveTo>
                <a:cubicBezTo>
                  <a:pt x="4016628" y="430213"/>
                  <a:pt x="4033219" y="437906"/>
                  <a:pt x="4037047" y="446882"/>
                </a:cubicBezTo>
                <a:cubicBezTo>
                  <a:pt x="4042152" y="455858"/>
                  <a:pt x="4031942" y="463551"/>
                  <a:pt x="4016628" y="463551"/>
                </a:cubicBezTo>
                <a:cubicBezTo>
                  <a:pt x="4001313" y="463551"/>
                  <a:pt x="3984722" y="455858"/>
                  <a:pt x="3980893" y="446882"/>
                </a:cubicBezTo>
                <a:cubicBezTo>
                  <a:pt x="3977064" y="437906"/>
                  <a:pt x="3985998" y="430213"/>
                  <a:pt x="4001313" y="430213"/>
                </a:cubicBezTo>
                <a:close/>
                <a:moveTo>
                  <a:pt x="3933703" y="430213"/>
                </a:moveTo>
                <a:cubicBezTo>
                  <a:pt x="3948644" y="430213"/>
                  <a:pt x="3964831" y="437906"/>
                  <a:pt x="3968566" y="446882"/>
                </a:cubicBezTo>
                <a:cubicBezTo>
                  <a:pt x="3972301" y="455858"/>
                  <a:pt x="3963586" y="463551"/>
                  <a:pt x="3947399" y="463551"/>
                </a:cubicBezTo>
                <a:cubicBezTo>
                  <a:pt x="3932458" y="463551"/>
                  <a:pt x="3916272" y="455858"/>
                  <a:pt x="3912537" y="446882"/>
                </a:cubicBezTo>
                <a:cubicBezTo>
                  <a:pt x="3908801" y="437906"/>
                  <a:pt x="3918762" y="430213"/>
                  <a:pt x="3933703" y="430213"/>
                </a:cubicBezTo>
                <a:close/>
                <a:moveTo>
                  <a:pt x="3865939" y="430213"/>
                </a:moveTo>
                <a:cubicBezTo>
                  <a:pt x="3881179" y="430213"/>
                  <a:pt x="3896419" y="437906"/>
                  <a:pt x="3900229" y="446882"/>
                </a:cubicBezTo>
                <a:cubicBezTo>
                  <a:pt x="3904039" y="455858"/>
                  <a:pt x="3895149" y="463551"/>
                  <a:pt x="3878639" y="463551"/>
                </a:cubicBezTo>
                <a:cubicBezTo>
                  <a:pt x="3863399" y="463551"/>
                  <a:pt x="3848159" y="455858"/>
                  <a:pt x="3844349" y="446882"/>
                </a:cubicBezTo>
                <a:cubicBezTo>
                  <a:pt x="3840539" y="437906"/>
                  <a:pt x="3849429" y="430213"/>
                  <a:pt x="3865939" y="430213"/>
                </a:cubicBezTo>
                <a:close/>
                <a:moveTo>
                  <a:pt x="3796214" y="430213"/>
                </a:moveTo>
                <a:cubicBezTo>
                  <a:pt x="3812805" y="430213"/>
                  <a:pt x="3828120" y="437906"/>
                  <a:pt x="3831949" y="446882"/>
                </a:cubicBezTo>
                <a:cubicBezTo>
                  <a:pt x="3835777" y="455858"/>
                  <a:pt x="3825567" y="463551"/>
                  <a:pt x="3810253" y="463551"/>
                </a:cubicBezTo>
                <a:cubicBezTo>
                  <a:pt x="3793661" y="463551"/>
                  <a:pt x="3778347" y="455858"/>
                  <a:pt x="3774518" y="446882"/>
                </a:cubicBezTo>
                <a:cubicBezTo>
                  <a:pt x="3770689" y="437906"/>
                  <a:pt x="3780899" y="430213"/>
                  <a:pt x="3796214" y="430213"/>
                </a:cubicBezTo>
                <a:close/>
                <a:moveTo>
                  <a:pt x="3728779" y="430213"/>
                </a:moveTo>
                <a:cubicBezTo>
                  <a:pt x="3743639" y="430213"/>
                  <a:pt x="3758498" y="437906"/>
                  <a:pt x="3762212" y="446882"/>
                </a:cubicBezTo>
                <a:cubicBezTo>
                  <a:pt x="3765927" y="455858"/>
                  <a:pt x="3756021" y="463551"/>
                  <a:pt x="3741162" y="463551"/>
                </a:cubicBezTo>
                <a:cubicBezTo>
                  <a:pt x="3726303" y="463551"/>
                  <a:pt x="3710206" y="455858"/>
                  <a:pt x="3707729" y="446882"/>
                </a:cubicBezTo>
                <a:cubicBezTo>
                  <a:pt x="3704014" y="437906"/>
                  <a:pt x="3713920" y="430213"/>
                  <a:pt x="3728779" y="430213"/>
                </a:cubicBezTo>
                <a:close/>
                <a:moveTo>
                  <a:pt x="3661022" y="430213"/>
                </a:moveTo>
                <a:cubicBezTo>
                  <a:pt x="3676184" y="430213"/>
                  <a:pt x="3691347" y="437906"/>
                  <a:pt x="3695137" y="446882"/>
                </a:cubicBezTo>
                <a:cubicBezTo>
                  <a:pt x="3697664" y="455858"/>
                  <a:pt x="3687556" y="463551"/>
                  <a:pt x="3672394" y="463551"/>
                </a:cubicBezTo>
                <a:cubicBezTo>
                  <a:pt x="3657231" y="463551"/>
                  <a:pt x="3642069" y="455858"/>
                  <a:pt x="3638278" y="446882"/>
                </a:cubicBezTo>
                <a:cubicBezTo>
                  <a:pt x="3635751" y="437906"/>
                  <a:pt x="3645859" y="430213"/>
                  <a:pt x="3661022" y="430213"/>
                </a:cubicBezTo>
                <a:close/>
                <a:moveTo>
                  <a:pt x="3592571" y="430213"/>
                </a:moveTo>
                <a:cubicBezTo>
                  <a:pt x="3607811" y="430213"/>
                  <a:pt x="3623051" y="437906"/>
                  <a:pt x="3625591" y="446882"/>
                </a:cubicBezTo>
                <a:cubicBezTo>
                  <a:pt x="3629401" y="455858"/>
                  <a:pt x="3619241" y="463551"/>
                  <a:pt x="3602731" y="463551"/>
                </a:cubicBezTo>
                <a:cubicBezTo>
                  <a:pt x="3587491" y="463551"/>
                  <a:pt x="3572251" y="455858"/>
                  <a:pt x="3569711" y="446882"/>
                </a:cubicBezTo>
                <a:cubicBezTo>
                  <a:pt x="3565901" y="437906"/>
                  <a:pt x="3576061" y="430213"/>
                  <a:pt x="3592571" y="430213"/>
                </a:cubicBezTo>
                <a:close/>
                <a:moveTo>
                  <a:pt x="3525080" y="430213"/>
                </a:moveTo>
                <a:cubicBezTo>
                  <a:pt x="3539853" y="430213"/>
                  <a:pt x="3553396" y="437906"/>
                  <a:pt x="3557089" y="446882"/>
                </a:cubicBezTo>
                <a:cubicBezTo>
                  <a:pt x="3559551" y="455858"/>
                  <a:pt x="3549702" y="463551"/>
                  <a:pt x="3534929" y="463551"/>
                </a:cubicBezTo>
                <a:cubicBezTo>
                  <a:pt x="3518924" y="463551"/>
                  <a:pt x="3504151" y="455858"/>
                  <a:pt x="3501688" y="446882"/>
                </a:cubicBezTo>
                <a:cubicBezTo>
                  <a:pt x="3499226" y="437906"/>
                  <a:pt x="3509075" y="430213"/>
                  <a:pt x="3525080" y="430213"/>
                </a:cubicBezTo>
                <a:close/>
                <a:moveTo>
                  <a:pt x="3456100" y="430213"/>
                </a:moveTo>
                <a:cubicBezTo>
                  <a:pt x="3471181" y="430213"/>
                  <a:pt x="3486262" y="437906"/>
                  <a:pt x="3488776" y="446882"/>
                </a:cubicBezTo>
                <a:cubicBezTo>
                  <a:pt x="3491289" y="455858"/>
                  <a:pt x="3481235" y="463551"/>
                  <a:pt x="3466154" y="463551"/>
                </a:cubicBezTo>
                <a:cubicBezTo>
                  <a:pt x="3449816" y="463551"/>
                  <a:pt x="3435991" y="455858"/>
                  <a:pt x="3433478" y="446882"/>
                </a:cubicBezTo>
                <a:cubicBezTo>
                  <a:pt x="3430964" y="437906"/>
                  <a:pt x="3441018" y="430213"/>
                  <a:pt x="3456100" y="430213"/>
                </a:cubicBezTo>
                <a:close/>
                <a:moveTo>
                  <a:pt x="3387648" y="430213"/>
                </a:moveTo>
                <a:cubicBezTo>
                  <a:pt x="3402811" y="430213"/>
                  <a:pt x="3417973" y="437906"/>
                  <a:pt x="3420500" y="446882"/>
                </a:cubicBezTo>
                <a:cubicBezTo>
                  <a:pt x="3423027" y="455858"/>
                  <a:pt x="3411655" y="463551"/>
                  <a:pt x="3396493" y="463551"/>
                </a:cubicBezTo>
                <a:cubicBezTo>
                  <a:pt x="3381331" y="463551"/>
                  <a:pt x="3366168" y="455858"/>
                  <a:pt x="3363641" y="446882"/>
                </a:cubicBezTo>
                <a:cubicBezTo>
                  <a:pt x="3361114" y="437906"/>
                  <a:pt x="3372486" y="430213"/>
                  <a:pt x="3387648" y="430213"/>
                </a:cubicBezTo>
                <a:close/>
                <a:moveTo>
                  <a:pt x="3320831" y="430213"/>
                </a:moveTo>
                <a:cubicBezTo>
                  <a:pt x="3335913" y="430213"/>
                  <a:pt x="3349737" y="437906"/>
                  <a:pt x="3352251" y="446882"/>
                </a:cubicBezTo>
                <a:cubicBezTo>
                  <a:pt x="3354764" y="455858"/>
                  <a:pt x="3343453" y="463551"/>
                  <a:pt x="3328372" y="463551"/>
                </a:cubicBezTo>
                <a:cubicBezTo>
                  <a:pt x="3313291" y="463551"/>
                  <a:pt x="3298210" y="455858"/>
                  <a:pt x="3296953" y="446882"/>
                </a:cubicBezTo>
                <a:cubicBezTo>
                  <a:pt x="3294439" y="437906"/>
                  <a:pt x="3305750" y="430213"/>
                  <a:pt x="3320831" y="430213"/>
                </a:cubicBezTo>
                <a:close/>
                <a:moveTo>
                  <a:pt x="3252421" y="430213"/>
                </a:moveTo>
                <a:cubicBezTo>
                  <a:pt x="3267418" y="430213"/>
                  <a:pt x="3281165" y="437906"/>
                  <a:pt x="3283665" y="446882"/>
                </a:cubicBezTo>
                <a:cubicBezTo>
                  <a:pt x="3284914" y="455858"/>
                  <a:pt x="3274916" y="463551"/>
                  <a:pt x="3258670" y="463551"/>
                </a:cubicBezTo>
                <a:cubicBezTo>
                  <a:pt x="3243673" y="463551"/>
                  <a:pt x="3229925" y="455858"/>
                  <a:pt x="3227426" y="446882"/>
                </a:cubicBezTo>
                <a:cubicBezTo>
                  <a:pt x="3226176" y="437906"/>
                  <a:pt x="3236174" y="430213"/>
                  <a:pt x="3252421" y="430213"/>
                </a:cubicBezTo>
                <a:close/>
                <a:moveTo>
                  <a:pt x="3115896" y="430213"/>
                </a:moveTo>
                <a:cubicBezTo>
                  <a:pt x="3130893" y="430213"/>
                  <a:pt x="3144640" y="437906"/>
                  <a:pt x="3147140" y="446882"/>
                </a:cubicBezTo>
                <a:cubicBezTo>
                  <a:pt x="3148389" y="455858"/>
                  <a:pt x="3137142" y="463551"/>
                  <a:pt x="3122145" y="463551"/>
                </a:cubicBezTo>
                <a:cubicBezTo>
                  <a:pt x="3105898" y="463551"/>
                  <a:pt x="3092151" y="455858"/>
                  <a:pt x="3090901" y="446882"/>
                </a:cubicBezTo>
                <a:cubicBezTo>
                  <a:pt x="3089651" y="437906"/>
                  <a:pt x="3100899" y="430213"/>
                  <a:pt x="3115896" y="430213"/>
                </a:cubicBezTo>
                <a:close/>
                <a:moveTo>
                  <a:pt x="3047479" y="430213"/>
                </a:moveTo>
                <a:cubicBezTo>
                  <a:pt x="3062388" y="430213"/>
                  <a:pt x="3076054" y="437906"/>
                  <a:pt x="3077297" y="446882"/>
                </a:cubicBezTo>
                <a:cubicBezTo>
                  <a:pt x="3078539" y="455858"/>
                  <a:pt x="3067358" y="463551"/>
                  <a:pt x="3052449" y="463551"/>
                </a:cubicBezTo>
                <a:cubicBezTo>
                  <a:pt x="3037540" y="463551"/>
                  <a:pt x="3023874" y="455858"/>
                  <a:pt x="3022632" y="446882"/>
                </a:cubicBezTo>
                <a:cubicBezTo>
                  <a:pt x="3021389" y="437906"/>
                  <a:pt x="3032571" y="430213"/>
                  <a:pt x="3047479" y="430213"/>
                </a:cubicBezTo>
                <a:close/>
                <a:moveTo>
                  <a:pt x="2979776" y="430213"/>
                </a:moveTo>
                <a:cubicBezTo>
                  <a:pt x="2995179" y="430213"/>
                  <a:pt x="3009297" y="437906"/>
                  <a:pt x="3010581" y="446882"/>
                </a:cubicBezTo>
                <a:cubicBezTo>
                  <a:pt x="3011864" y="455858"/>
                  <a:pt x="2999029" y="463551"/>
                  <a:pt x="2983627" y="463551"/>
                </a:cubicBezTo>
                <a:cubicBezTo>
                  <a:pt x="2968225" y="463551"/>
                  <a:pt x="2954106" y="455858"/>
                  <a:pt x="2952823" y="446882"/>
                </a:cubicBezTo>
                <a:cubicBezTo>
                  <a:pt x="2951539" y="437906"/>
                  <a:pt x="2964374" y="430213"/>
                  <a:pt x="2979776" y="430213"/>
                </a:cubicBezTo>
                <a:close/>
                <a:moveTo>
                  <a:pt x="2912197" y="430213"/>
                </a:moveTo>
                <a:cubicBezTo>
                  <a:pt x="2927106" y="430213"/>
                  <a:pt x="2939529" y="437906"/>
                  <a:pt x="2940772" y="446882"/>
                </a:cubicBezTo>
                <a:cubicBezTo>
                  <a:pt x="2942014" y="455858"/>
                  <a:pt x="2930833" y="463551"/>
                  <a:pt x="2914682" y="463551"/>
                </a:cubicBezTo>
                <a:cubicBezTo>
                  <a:pt x="2899773" y="463551"/>
                  <a:pt x="2886107" y="455858"/>
                  <a:pt x="2886107" y="446882"/>
                </a:cubicBezTo>
                <a:cubicBezTo>
                  <a:pt x="2884864" y="437906"/>
                  <a:pt x="2896046" y="430213"/>
                  <a:pt x="2912197" y="430213"/>
                </a:cubicBezTo>
                <a:close/>
                <a:moveTo>
                  <a:pt x="2842531" y="430213"/>
                </a:moveTo>
                <a:cubicBezTo>
                  <a:pt x="2857347" y="430213"/>
                  <a:pt x="2870930" y="437906"/>
                  <a:pt x="2872164" y="446882"/>
                </a:cubicBezTo>
                <a:cubicBezTo>
                  <a:pt x="2872164" y="455858"/>
                  <a:pt x="2861052" y="463551"/>
                  <a:pt x="2846235" y="463551"/>
                </a:cubicBezTo>
                <a:cubicBezTo>
                  <a:pt x="2830183" y="463551"/>
                  <a:pt x="2817836" y="455858"/>
                  <a:pt x="2816601" y="446882"/>
                </a:cubicBezTo>
                <a:cubicBezTo>
                  <a:pt x="2816601" y="437906"/>
                  <a:pt x="2827714" y="430213"/>
                  <a:pt x="2842531" y="430213"/>
                </a:cubicBezTo>
                <a:close/>
                <a:moveTo>
                  <a:pt x="2774843" y="430213"/>
                </a:moveTo>
                <a:cubicBezTo>
                  <a:pt x="2790166" y="430213"/>
                  <a:pt x="2804212" y="437906"/>
                  <a:pt x="2804212" y="446882"/>
                </a:cubicBezTo>
                <a:cubicBezTo>
                  <a:pt x="2805489" y="455858"/>
                  <a:pt x="2792720" y="463551"/>
                  <a:pt x="2777397" y="463551"/>
                </a:cubicBezTo>
                <a:cubicBezTo>
                  <a:pt x="2760797" y="463551"/>
                  <a:pt x="2748028" y="455858"/>
                  <a:pt x="2748028" y="446882"/>
                </a:cubicBezTo>
                <a:cubicBezTo>
                  <a:pt x="2746751" y="437906"/>
                  <a:pt x="2759520" y="430213"/>
                  <a:pt x="2774843" y="430213"/>
                </a:cubicBezTo>
                <a:close/>
                <a:moveTo>
                  <a:pt x="2707240" y="430213"/>
                </a:moveTo>
                <a:cubicBezTo>
                  <a:pt x="2722057" y="430213"/>
                  <a:pt x="2734405" y="437906"/>
                  <a:pt x="2735639" y="446882"/>
                </a:cubicBezTo>
                <a:cubicBezTo>
                  <a:pt x="2735639" y="455858"/>
                  <a:pt x="2723292" y="463551"/>
                  <a:pt x="2708475" y="463551"/>
                </a:cubicBezTo>
                <a:cubicBezTo>
                  <a:pt x="2693658" y="463551"/>
                  <a:pt x="2680076" y="455858"/>
                  <a:pt x="2680076" y="446882"/>
                </a:cubicBezTo>
                <a:cubicBezTo>
                  <a:pt x="2680076" y="437906"/>
                  <a:pt x="2692424" y="430213"/>
                  <a:pt x="2707240" y="430213"/>
                </a:cubicBezTo>
                <a:close/>
                <a:moveTo>
                  <a:pt x="2366235" y="430213"/>
                </a:moveTo>
                <a:cubicBezTo>
                  <a:pt x="2381558" y="430213"/>
                  <a:pt x="2394327" y="437906"/>
                  <a:pt x="2393050" y="446882"/>
                </a:cubicBezTo>
                <a:cubicBezTo>
                  <a:pt x="2393050" y="455858"/>
                  <a:pt x="2379004" y="463551"/>
                  <a:pt x="2363681" y="463551"/>
                </a:cubicBezTo>
                <a:cubicBezTo>
                  <a:pt x="2348358" y="463551"/>
                  <a:pt x="2335589" y="455858"/>
                  <a:pt x="2336866" y="446882"/>
                </a:cubicBezTo>
                <a:cubicBezTo>
                  <a:pt x="2336866" y="437906"/>
                  <a:pt x="2350912" y="430213"/>
                  <a:pt x="2366235" y="430213"/>
                </a:cubicBezTo>
                <a:close/>
                <a:moveTo>
                  <a:pt x="2298386" y="430213"/>
                </a:moveTo>
                <a:cubicBezTo>
                  <a:pt x="2313295" y="430213"/>
                  <a:pt x="2324476" y="437906"/>
                  <a:pt x="2324476" y="446882"/>
                </a:cubicBezTo>
                <a:cubicBezTo>
                  <a:pt x="2323234" y="455858"/>
                  <a:pt x="2310810" y="463551"/>
                  <a:pt x="2294659" y="463551"/>
                </a:cubicBezTo>
                <a:cubicBezTo>
                  <a:pt x="2279750" y="463551"/>
                  <a:pt x="2267326" y="455858"/>
                  <a:pt x="2268569" y="446882"/>
                </a:cubicBezTo>
                <a:cubicBezTo>
                  <a:pt x="2269811" y="437906"/>
                  <a:pt x="2282235" y="430213"/>
                  <a:pt x="2298386" y="430213"/>
                </a:cubicBezTo>
                <a:close/>
                <a:moveTo>
                  <a:pt x="1275636" y="430213"/>
                </a:moveTo>
                <a:cubicBezTo>
                  <a:pt x="1290577" y="430213"/>
                  <a:pt x="1300538" y="437906"/>
                  <a:pt x="1296803" y="446882"/>
                </a:cubicBezTo>
                <a:cubicBezTo>
                  <a:pt x="1293067" y="455858"/>
                  <a:pt x="1278126" y="463551"/>
                  <a:pt x="1261940" y="463551"/>
                </a:cubicBezTo>
                <a:cubicBezTo>
                  <a:pt x="1246999" y="463551"/>
                  <a:pt x="1237038" y="455858"/>
                  <a:pt x="1242018" y="446882"/>
                </a:cubicBezTo>
                <a:cubicBezTo>
                  <a:pt x="1245754" y="437906"/>
                  <a:pt x="1260695" y="430213"/>
                  <a:pt x="1275636" y="430213"/>
                </a:cubicBezTo>
                <a:close/>
                <a:moveTo>
                  <a:pt x="1207374" y="430213"/>
                </a:moveTo>
                <a:cubicBezTo>
                  <a:pt x="1222315" y="430213"/>
                  <a:pt x="1232276" y="437906"/>
                  <a:pt x="1228541" y="446882"/>
                </a:cubicBezTo>
                <a:cubicBezTo>
                  <a:pt x="1223560" y="455858"/>
                  <a:pt x="1208619" y="463551"/>
                  <a:pt x="1193678" y="463551"/>
                </a:cubicBezTo>
                <a:cubicBezTo>
                  <a:pt x="1177492" y="463551"/>
                  <a:pt x="1168776" y="455858"/>
                  <a:pt x="1172511" y="446882"/>
                </a:cubicBezTo>
                <a:cubicBezTo>
                  <a:pt x="1176246" y="437906"/>
                  <a:pt x="1192433" y="430213"/>
                  <a:pt x="1207374" y="430213"/>
                </a:cubicBezTo>
                <a:close/>
                <a:moveTo>
                  <a:pt x="1139765" y="430213"/>
                </a:moveTo>
                <a:cubicBezTo>
                  <a:pt x="1155080" y="430213"/>
                  <a:pt x="1164014" y="437906"/>
                  <a:pt x="1160185" y="446882"/>
                </a:cubicBezTo>
                <a:cubicBezTo>
                  <a:pt x="1156356" y="455858"/>
                  <a:pt x="1139765" y="463551"/>
                  <a:pt x="1124451" y="463551"/>
                </a:cubicBezTo>
                <a:cubicBezTo>
                  <a:pt x="1107860" y="463551"/>
                  <a:pt x="1098926" y="455858"/>
                  <a:pt x="1104031" y="446882"/>
                </a:cubicBezTo>
                <a:cubicBezTo>
                  <a:pt x="1107860" y="437906"/>
                  <a:pt x="1124451" y="430213"/>
                  <a:pt x="1139765" y="430213"/>
                </a:cubicBezTo>
                <a:close/>
                <a:moveTo>
                  <a:pt x="1071969" y="430213"/>
                </a:moveTo>
                <a:cubicBezTo>
                  <a:pt x="1086989" y="430213"/>
                  <a:pt x="1095751" y="437906"/>
                  <a:pt x="1091996" y="446882"/>
                </a:cubicBezTo>
                <a:cubicBezTo>
                  <a:pt x="1086989" y="455858"/>
                  <a:pt x="1070717" y="463551"/>
                  <a:pt x="1055697" y="463551"/>
                </a:cubicBezTo>
                <a:cubicBezTo>
                  <a:pt x="1040676" y="463551"/>
                  <a:pt x="1030663" y="455858"/>
                  <a:pt x="1035670" y="446882"/>
                </a:cubicBezTo>
                <a:cubicBezTo>
                  <a:pt x="1040676" y="437906"/>
                  <a:pt x="1055697" y="430213"/>
                  <a:pt x="1071969" y="430213"/>
                </a:cubicBezTo>
                <a:close/>
                <a:moveTo>
                  <a:pt x="1002455" y="430213"/>
                </a:moveTo>
                <a:cubicBezTo>
                  <a:pt x="1018727" y="430213"/>
                  <a:pt x="1027489" y="437906"/>
                  <a:pt x="1022482" y="446882"/>
                </a:cubicBezTo>
                <a:cubicBezTo>
                  <a:pt x="1017475" y="455858"/>
                  <a:pt x="1002455" y="463551"/>
                  <a:pt x="986183" y="463551"/>
                </a:cubicBezTo>
                <a:cubicBezTo>
                  <a:pt x="971163" y="463551"/>
                  <a:pt x="962401" y="455858"/>
                  <a:pt x="967408" y="446882"/>
                </a:cubicBezTo>
                <a:cubicBezTo>
                  <a:pt x="971163" y="437906"/>
                  <a:pt x="987435" y="430213"/>
                  <a:pt x="1002455" y="430213"/>
                </a:cubicBezTo>
                <a:close/>
                <a:moveTo>
                  <a:pt x="935444" y="430213"/>
                </a:moveTo>
                <a:cubicBezTo>
                  <a:pt x="950464" y="430213"/>
                  <a:pt x="959226" y="437906"/>
                  <a:pt x="955471" y="446882"/>
                </a:cubicBezTo>
                <a:cubicBezTo>
                  <a:pt x="950464" y="455858"/>
                  <a:pt x="934192" y="463551"/>
                  <a:pt x="917920" y="463551"/>
                </a:cubicBezTo>
                <a:cubicBezTo>
                  <a:pt x="902900" y="463551"/>
                  <a:pt x="894138" y="455858"/>
                  <a:pt x="899145" y="446882"/>
                </a:cubicBezTo>
                <a:cubicBezTo>
                  <a:pt x="904151" y="437906"/>
                  <a:pt x="920423" y="430213"/>
                  <a:pt x="935444" y="430213"/>
                </a:cubicBezTo>
                <a:close/>
                <a:moveTo>
                  <a:pt x="867182" y="430213"/>
                </a:moveTo>
                <a:cubicBezTo>
                  <a:pt x="882202" y="430213"/>
                  <a:pt x="890964" y="437906"/>
                  <a:pt x="885957" y="446882"/>
                </a:cubicBezTo>
                <a:cubicBezTo>
                  <a:pt x="880950" y="455858"/>
                  <a:pt x="864678" y="463551"/>
                  <a:pt x="849658" y="463551"/>
                </a:cubicBezTo>
                <a:cubicBezTo>
                  <a:pt x="833386" y="463551"/>
                  <a:pt x="825876" y="455858"/>
                  <a:pt x="830883" y="446882"/>
                </a:cubicBezTo>
                <a:cubicBezTo>
                  <a:pt x="835889" y="437906"/>
                  <a:pt x="852161" y="430213"/>
                  <a:pt x="867182" y="430213"/>
                </a:cubicBezTo>
                <a:close/>
                <a:moveTo>
                  <a:pt x="798799" y="430213"/>
                </a:moveTo>
                <a:cubicBezTo>
                  <a:pt x="813895" y="430213"/>
                  <a:pt x="822701" y="437906"/>
                  <a:pt x="817669" y="446882"/>
                </a:cubicBezTo>
                <a:cubicBezTo>
                  <a:pt x="811379" y="455858"/>
                  <a:pt x="795024" y="463551"/>
                  <a:pt x="779928" y="463551"/>
                </a:cubicBezTo>
                <a:cubicBezTo>
                  <a:pt x="763574" y="463551"/>
                  <a:pt x="756026" y="455858"/>
                  <a:pt x="761058" y="446882"/>
                </a:cubicBezTo>
                <a:cubicBezTo>
                  <a:pt x="766090" y="437906"/>
                  <a:pt x="783702" y="430213"/>
                  <a:pt x="798799" y="430213"/>
                </a:cubicBezTo>
                <a:close/>
                <a:moveTo>
                  <a:pt x="731794" y="430213"/>
                </a:moveTo>
                <a:cubicBezTo>
                  <a:pt x="746890" y="430213"/>
                  <a:pt x="754438" y="437906"/>
                  <a:pt x="749406" y="446882"/>
                </a:cubicBezTo>
                <a:cubicBezTo>
                  <a:pt x="744374" y="455858"/>
                  <a:pt x="726761" y="463551"/>
                  <a:pt x="711665" y="463551"/>
                </a:cubicBezTo>
                <a:cubicBezTo>
                  <a:pt x="696569" y="463551"/>
                  <a:pt x="687763" y="455858"/>
                  <a:pt x="694053" y="446882"/>
                </a:cubicBezTo>
                <a:cubicBezTo>
                  <a:pt x="699085" y="437906"/>
                  <a:pt x="715439" y="430213"/>
                  <a:pt x="731794" y="430213"/>
                </a:cubicBezTo>
                <a:close/>
                <a:moveTo>
                  <a:pt x="662274" y="430213"/>
                </a:moveTo>
                <a:cubicBezTo>
                  <a:pt x="678628" y="430213"/>
                  <a:pt x="686176" y="437906"/>
                  <a:pt x="681144" y="446882"/>
                </a:cubicBezTo>
                <a:cubicBezTo>
                  <a:pt x="674854" y="455858"/>
                  <a:pt x="658499" y="463551"/>
                  <a:pt x="642145" y="463551"/>
                </a:cubicBezTo>
                <a:cubicBezTo>
                  <a:pt x="627049" y="463551"/>
                  <a:pt x="619501" y="455858"/>
                  <a:pt x="624533" y="446882"/>
                </a:cubicBezTo>
                <a:cubicBezTo>
                  <a:pt x="630823" y="437906"/>
                  <a:pt x="647177" y="430213"/>
                  <a:pt x="662274" y="430213"/>
                </a:cubicBezTo>
                <a:close/>
                <a:moveTo>
                  <a:pt x="593895" y="430213"/>
                </a:moveTo>
                <a:cubicBezTo>
                  <a:pt x="609065" y="430213"/>
                  <a:pt x="617914" y="437906"/>
                  <a:pt x="611593" y="446882"/>
                </a:cubicBezTo>
                <a:cubicBezTo>
                  <a:pt x="605273" y="455858"/>
                  <a:pt x="588839" y="463551"/>
                  <a:pt x="572405" y="463551"/>
                </a:cubicBezTo>
                <a:cubicBezTo>
                  <a:pt x="557236" y="463551"/>
                  <a:pt x="549651" y="455858"/>
                  <a:pt x="555972" y="446882"/>
                </a:cubicBezTo>
                <a:cubicBezTo>
                  <a:pt x="561028" y="437906"/>
                  <a:pt x="578726" y="430213"/>
                  <a:pt x="593895" y="430213"/>
                </a:cubicBezTo>
                <a:close/>
                <a:moveTo>
                  <a:pt x="4453733" y="392113"/>
                </a:moveTo>
                <a:cubicBezTo>
                  <a:pt x="4468829" y="392113"/>
                  <a:pt x="4486441" y="398463"/>
                  <a:pt x="4491473" y="407353"/>
                </a:cubicBezTo>
                <a:cubicBezTo>
                  <a:pt x="4497763" y="416243"/>
                  <a:pt x="4488957" y="423863"/>
                  <a:pt x="4473861" y="423863"/>
                </a:cubicBezTo>
                <a:cubicBezTo>
                  <a:pt x="4458765" y="423863"/>
                  <a:pt x="4441152" y="416243"/>
                  <a:pt x="4436120" y="407353"/>
                </a:cubicBezTo>
                <a:cubicBezTo>
                  <a:pt x="4431088" y="398463"/>
                  <a:pt x="4438636" y="392113"/>
                  <a:pt x="4453733" y="392113"/>
                </a:cubicBezTo>
                <a:close/>
                <a:moveTo>
                  <a:pt x="4319231" y="392113"/>
                </a:moveTo>
                <a:cubicBezTo>
                  <a:pt x="4334618" y="392113"/>
                  <a:pt x="4351286" y="398463"/>
                  <a:pt x="4357697" y="407353"/>
                </a:cubicBezTo>
                <a:cubicBezTo>
                  <a:pt x="4362826" y="416243"/>
                  <a:pt x="4353851" y="423863"/>
                  <a:pt x="4338464" y="423863"/>
                </a:cubicBezTo>
                <a:cubicBezTo>
                  <a:pt x="4323078" y="423863"/>
                  <a:pt x="4306409" y="416243"/>
                  <a:pt x="4301280" y="407353"/>
                </a:cubicBezTo>
                <a:cubicBezTo>
                  <a:pt x="4296151" y="398463"/>
                  <a:pt x="4303845" y="392113"/>
                  <a:pt x="4319231" y="392113"/>
                </a:cubicBezTo>
                <a:close/>
                <a:moveTo>
                  <a:pt x="4253258" y="392113"/>
                </a:moveTo>
                <a:cubicBezTo>
                  <a:pt x="4268279" y="392113"/>
                  <a:pt x="4284551" y="398463"/>
                  <a:pt x="4289557" y="407353"/>
                </a:cubicBezTo>
                <a:cubicBezTo>
                  <a:pt x="4294564" y="416243"/>
                  <a:pt x="4285802" y="423863"/>
                  <a:pt x="4270782" y="423863"/>
                </a:cubicBezTo>
                <a:cubicBezTo>
                  <a:pt x="4255762" y="423863"/>
                  <a:pt x="4239490" y="416243"/>
                  <a:pt x="4234483" y="407353"/>
                </a:cubicBezTo>
                <a:cubicBezTo>
                  <a:pt x="4229476" y="398463"/>
                  <a:pt x="4238238" y="392113"/>
                  <a:pt x="4253258" y="392113"/>
                </a:cubicBezTo>
                <a:close/>
                <a:moveTo>
                  <a:pt x="4184996" y="392113"/>
                </a:moveTo>
                <a:cubicBezTo>
                  <a:pt x="4200017" y="392113"/>
                  <a:pt x="4216289" y="398463"/>
                  <a:pt x="4221295" y="407353"/>
                </a:cubicBezTo>
                <a:cubicBezTo>
                  <a:pt x="4226302" y="416243"/>
                  <a:pt x="4217540" y="423863"/>
                  <a:pt x="4202520" y="423863"/>
                </a:cubicBezTo>
                <a:cubicBezTo>
                  <a:pt x="4186248" y="423863"/>
                  <a:pt x="4171228" y="416243"/>
                  <a:pt x="4166221" y="407353"/>
                </a:cubicBezTo>
                <a:cubicBezTo>
                  <a:pt x="4161214" y="398463"/>
                  <a:pt x="4169976" y="392113"/>
                  <a:pt x="4184996" y="392113"/>
                </a:cubicBezTo>
                <a:close/>
                <a:moveTo>
                  <a:pt x="4118196" y="392113"/>
                </a:moveTo>
                <a:cubicBezTo>
                  <a:pt x="4133137" y="392113"/>
                  <a:pt x="4148078" y="398463"/>
                  <a:pt x="4153059" y="407353"/>
                </a:cubicBezTo>
                <a:cubicBezTo>
                  <a:pt x="4158039" y="416243"/>
                  <a:pt x="4149324" y="423863"/>
                  <a:pt x="4134382" y="423863"/>
                </a:cubicBezTo>
                <a:cubicBezTo>
                  <a:pt x="4118196" y="423863"/>
                  <a:pt x="4103255" y="416243"/>
                  <a:pt x="4098275" y="407353"/>
                </a:cubicBezTo>
                <a:cubicBezTo>
                  <a:pt x="4094539" y="398463"/>
                  <a:pt x="4103255" y="392113"/>
                  <a:pt x="4118196" y="392113"/>
                </a:cubicBezTo>
                <a:close/>
                <a:moveTo>
                  <a:pt x="4050525" y="392113"/>
                </a:moveTo>
                <a:cubicBezTo>
                  <a:pt x="4065840" y="392113"/>
                  <a:pt x="4082431" y="398463"/>
                  <a:pt x="4086259" y="407353"/>
                </a:cubicBezTo>
                <a:cubicBezTo>
                  <a:pt x="4091364" y="416243"/>
                  <a:pt x="4082431" y="423863"/>
                  <a:pt x="4065840" y="423863"/>
                </a:cubicBezTo>
                <a:cubicBezTo>
                  <a:pt x="4050525" y="423863"/>
                  <a:pt x="4035210" y="416243"/>
                  <a:pt x="4030105" y="407353"/>
                </a:cubicBezTo>
                <a:cubicBezTo>
                  <a:pt x="4026276" y="398463"/>
                  <a:pt x="4035210" y="392113"/>
                  <a:pt x="4050525" y="392113"/>
                </a:cubicBezTo>
                <a:close/>
                <a:moveTo>
                  <a:pt x="3983539" y="392113"/>
                </a:moveTo>
                <a:cubicBezTo>
                  <a:pt x="3998854" y="392113"/>
                  <a:pt x="4014169" y="398463"/>
                  <a:pt x="4017997" y="407353"/>
                </a:cubicBezTo>
                <a:cubicBezTo>
                  <a:pt x="4023102" y="416243"/>
                  <a:pt x="4014169" y="423863"/>
                  <a:pt x="3997578" y="423863"/>
                </a:cubicBezTo>
                <a:cubicBezTo>
                  <a:pt x="3982263" y="423863"/>
                  <a:pt x="3966948" y="416243"/>
                  <a:pt x="3963119" y="407353"/>
                </a:cubicBezTo>
                <a:cubicBezTo>
                  <a:pt x="3958014" y="398463"/>
                  <a:pt x="3968224" y="392113"/>
                  <a:pt x="3983539" y="392113"/>
                </a:cubicBezTo>
                <a:close/>
                <a:moveTo>
                  <a:pt x="3915469" y="392113"/>
                </a:moveTo>
                <a:cubicBezTo>
                  <a:pt x="3930709" y="392113"/>
                  <a:pt x="3947219" y="398463"/>
                  <a:pt x="3951029" y="407353"/>
                </a:cubicBezTo>
                <a:cubicBezTo>
                  <a:pt x="3954839" y="416243"/>
                  <a:pt x="3945949" y="423863"/>
                  <a:pt x="3929439" y="423863"/>
                </a:cubicBezTo>
                <a:cubicBezTo>
                  <a:pt x="3914199" y="423863"/>
                  <a:pt x="3898959" y="416243"/>
                  <a:pt x="3895149" y="407353"/>
                </a:cubicBezTo>
                <a:cubicBezTo>
                  <a:pt x="3891339" y="398463"/>
                  <a:pt x="3900229" y="392113"/>
                  <a:pt x="3915469" y="392113"/>
                </a:cubicBezTo>
                <a:close/>
                <a:moveTo>
                  <a:pt x="3849429" y="392113"/>
                </a:moveTo>
                <a:cubicBezTo>
                  <a:pt x="3864289" y="392113"/>
                  <a:pt x="3879148" y="398463"/>
                  <a:pt x="3882862" y="407353"/>
                </a:cubicBezTo>
                <a:cubicBezTo>
                  <a:pt x="3886577" y="416243"/>
                  <a:pt x="3876671" y="423863"/>
                  <a:pt x="3861812" y="423863"/>
                </a:cubicBezTo>
                <a:cubicBezTo>
                  <a:pt x="3846953" y="423863"/>
                  <a:pt x="3832094" y="416243"/>
                  <a:pt x="3828379" y="407353"/>
                </a:cubicBezTo>
                <a:cubicBezTo>
                  <a:pt x="3824664" y="398463"/>
                  <a:pt x="3834570" y="392113"/>
                  <a:pt x="3849429" y="392113"/>
                </a:cubicBezTo>
                <a:close/>
                <a:moveTo>
                  <a:pt x="3781801" y="392113"/>
                </a:moveTo>
                <a:cubicBezTo>
                  <a:pt x="3797041" y="392113"/>
                  <a:pt x="3812281" y="398463"/>
                  <a:pt x="3816091" y="407353"/>
                </a:cubicBezTo>
                <a:cubicBezTo>
                  <a:pt x="3819901" y="416243"/>
                  <a:pt x="3809741" y="423863"/>
                  <a:pt x="3794501" y="423863"/>
                </a:cubicBezTo>
                <a:cubicBezTo>
                  <a:pt x="3779261" y="423863"/>
                  <a:pt x="3764021" y="416243"/>
                  <a:pt x="3760211" y="407353"/>
                </a:cubicBezTo>
                <a:cubicBezTo>
                  <a:pt x="3756401" y="398463"/>
                  <a:pt x="3766561" y="392113"/>
                  <a:pt x="3781801" y="392113"/>
                </a:cubicBezTo>
                <a:close/>
                <a:moveTo>
                  <a:pt x="3714997" y="392113"/>
                </a:moveTo>
                <a:cubicBezTo>
                  <a:pt x="3730159" y="392113"/>
                  <a:pt x="3745322" y="398463"/>
                  <a:pt x="3747849" y="407353"/>
                </a:cubicBezTo>
                <a:cubicBezTo>
                  <a:pt x="3751639" y="416243"/>
                  <a:pt x="3741531" y="423863"/>
                  <a:pt x="3726369" y="423863"/>
                </a:cubicBezTo>
                <a:cubicBezTo>
                  <a:pt x="3711206" y="423863"/>
                  <a:pt x="3696044" y="416243"/>
                  <a:pt x="3692253" y="407353"/>
                </a:cubicBezTo>
                <a:cubicBezTo>
                  <a:pt x="3689726" y="398463"/>
                  <a:pt x="3698571" y="392113"/>
                  <a:pt x="3714997" y="392113"/>
                </a:cubicBezTo>
                <a:close/>
                <a:moveTo>
                  <a:pt x="3646735" y="392113"/>
                </a:moveTo>
                <a:cubicBezTo>
                  <a:pt x="3661897" y="392113"/>
                  <a:pt x="3677060" y="398463"/>
                  <a:pt x="3679587" y="407353"/>
                </a:cubicBezTo>
                <a:cubicBezTo>
                  <a:pt x="3683377" y="416243"/>
                  <a:pt x="3673269" y="423863"/>
                  <a:pt x="3658107" y="423863"/>
                </a:cubicBezTo>
                <a:cubicBezTo>
                  <a:pt x="3642944" y="423863"/>
                  <a:pt x="3627782" y="416243"/>
                  <a:pt x="3623991" y="407353"/>
                </a:cubicBezTo>
                <a:cubicBezTo>
                  <a:pt x="3621464" y="398463"/>
                  <a:pt x="3631572" y="392113"/>
                  <a:pt x="3646735" y="392113"/>
                </a:cubicBezTo>
                <a:close/>
                <a:moveTo>
                  <a:pt x="3579412" y="392113"/>
                </a:moveTo>
                <a:cubicBezTo>
                  <a:pt x="3595416" y="392113"/>
                  <a:pt x="3608959" y="398463"/>
                  <a:pt x="3612652" y="407353"/>
                </a:cubicBezTo>
                <a:cubicBezTo>
                  <a:pt x="3615114" y="416243"/>
                  <a:pt x="3605265" y="423863"/>
                  <a:pt x="3590492" y="423863"/>
                </a:cubicBezTo>
                <a:cubicBezTo>
                  <a:pt x="3575718" y="423863"/>
                  <a:pt x="3560945" y="416243"/>
                  <a:pt x="3558483" y="407353"/>
                </a:cubicBezTo>
                <a:cubicBezTo>
                  <a:pt x="3554789" y="398463"/>
                  <a:pt x="3564638" y="392113"/>
                  <a:pt x="3579412" y="392113"/>
                </a:cubicBezTo>
                <a:close/>
                <a:moveTo>
                  <a:pt x="3513250" y="392113"/>
                </a:moveTo>
                <a:cubicBezTo>
                  <a:pt x="3528331" y="392113"/>
                  <a:pt x="3543412" y="398463"/>
                  <a:pt x="3545926" y="407353"/>
                </a:cubicBezTo>
                <a:cubicBezTo>
                  <a:pt x="3548439" y="416243"/>
                  <a:pt x="3538385" y="423863"/>
                  <a:pt x="3523304" y="423863"/>
                </a:cubicBezTo>
                <a:cubicBezTo>
                  <a:pt x="3508223" y="423863"/>
                  <a:pt x="3493141" y="416243"/>
                  <a:pt x="3490628" y="407353"/>
                </a:cubicBezTo>
                <a:cubicBezTo>
                  <a:pt x="3488114" y="398463"/>
                  <a:pt x="3498168" y="392113"/>
                  <a:pt x="3513250" y="392113"/>
                </a:cubicBezTo>
                <a:close/>
                <a:moveTo>
                  <a:pt x="3444987" y="392113"/>
                </a:moveTo>
                <a:cubicBezTo>
                  <a:pt x="3460068" y="392113"/>
                  <a:pt x="3475149" y="398463"/>
                  <a:pt x="3477663" y="407353"/>
                </a:cubicBezTo>
                <a:cubicBezTo>
                  <a:pt x="3480176" y="416243"/>
                  <a:pt x="3470122" y="423863"/>
                  <a:pt x="3455041" y="423863"/>
                </a:cubicBezTo>
                <a:cubicBezTo>
                  <a:pt x="3438703" y="423863"/>
                  <a:pt x="3424878" y="416243"/>
                  <a:pt x="3422365" y="407353"/>
                </a:cubicBezTo>
                <a:cubicBezTo>
                  <a:pt x="3419851" y="398463"/>
                  <a:pt x="3429905" y="392113"/>
                  <a:pt x="3444987" y="392113"/>
                </a:cubicBezTo>
                <a:close/>
                <a:moveTo>
                  <a:pt x="3377981" y="392113"/>
                </a:moveTo>
                <a:cubicBezTo>
                  <a:pt x="3393063" y="392113"/>
                  <a:pt x="3406887" y="398463"/>
                  <a:pt x="3409401" y="407353"/>
                </a:cubicBezTo>
                <a:cubicBezTo>
                  <a:pt x="3411914" y="416243"/>
                  <a:pt x="3401860" y="423863"/>
                  <a:pt x="3386779" y="423863"/>
                </a:cubicBezTo>
                <a:cubicBezTo>
                  <a:pt x="3370441" y="423863"/>
                  <a:pt x="3356616" y="416243"/>
                  <a:pt x="3354103" y="407353"/>
                </a:cubicBezTo>
                <a:cubicBezTo>
                  <a:pt x="3351589" y="398463"/>
                  <a:pt x="3362900" y="392113"/>
                  <a:pt x="3377981" y="392113"/>
                </a:cubicBezTo>
                <a:close/>
                <a:moveTo>
                  <a:pt x="3309909" y="392113"/>
                </a:moveTo>
                <a:cubicBezTo>
                  <a:pt x="3324906" y="392113"/>
                  <a:pt x="3339903" y="398463"/>
                  <a:pt x="3341153" y="407353"/>
                </a:cubicBezTo>
                <a:cubicBezTo>
                  <a:pt x="3343652" y="416243"/>
                  <a:pt x="3333654" y="423863"/>
                  <a:pt x="3317408" y="423863"/>
                </a:cubicBezTo>
                <a:cubicBezTo>
                  <a:pt x="3302411" y="423863"/>
                  <a:pt x="3288663" y="416243"/>
                  <a:pt x="3286164" y="407353"/>
                </a:cubicBezTo>
                <a:cubicBezTo>
                  <a:pt x="3284914" y="398463"/>
                  <a:pt x="3294912" y="392113"/>
                  <a:pt x="3309909" y="392113"/>
                </a:cubicBezTo>
                <a:close/>
                <a:moveTo>
                  <a:pt x="3243605" y="392113"/>
                </a:moveTo>
                <a:cubicBezTo>
                  <a:pt x="3259007" y="392113"/>
                  <a:pt x="3273126" y="398463"/>
                  <a:pt x="3275693" y="407353"/>
                </a:cubicBezTo>
                <a:cubicBezTo>
                  <a:pt x="3276976" y="416243"/>
                  <a:pt x="3266708" y="423863"/>
                  <a:pt x="3250023" y="423863"/>
                </a:cubicBezTo>
                <a:cubicBezTo>
                  <a:pt x="3234620" y="423863"/>
                  <a:pt x="3220502" y="416243"/>
                  <a:pt x="3219218" y="407353"/>
                </a:cubicBezTo>
                <a:cubicBezTo>
                  <a:pt x="3216651" y="398463"/>
                  <a:pt x="3228203" y="392113"/>
                  <a:pt x="3243605" y="392113"/>
                </a:cubicBezTo>
                <a:close/>
                <a:moveTo>
                  <a:pt x="3176221" y="392113"/>
                </a:moveTo>
                <a:cubicBezTo>
                  <a:pt x="3191218" y="392113"/>
                  <a:pt x="3204965" y="398463"/>
                  <a:pt x="3207465" y="407353"/>
                </a:cubicBezTo>
                <a:cubicBezTo>
                  <a:pt x="3208714" y="416243"/>
                  <a:pt x="3197467" y="423863"/>
                  <a:pt x="3182470" y="423863"/>
                </a:cubicBezTo>
                <a:cubicBezTo>
                  <a:pt x="3167473" y="423863"/>
                  <a:pt x="3153725" y="416243"/>
                  <a:pt x="3152476" y="407353"/>
                </a:cubicBezTo>
                <a:cubicBezTo>
                  <a:pt x="3149976" y="398463"/>
                  <a:pt x="3161224" y="392113"/>
                  <a:pt x="3176221" y="392113"/>
                </a:cubicBezTo>
                <a:close/>
                <a:moveTo>
                  <a:pt x="3041129" y="392113"/>
                </a:moveTo>
                <a:cubicBezTo>
                  <a:pt x="3056038" y="392113"/>
                  <a:pt x="3069704" y="398463"/>
                  <a:pt x="3070947" y="407353"/>
                </a:cubicBezTo>
                <a:cubicBezTo>
                  <a:pt x="3072189" y="416243"/>
                  <a:pt x="3061008" y="423863"/>
                  <a:pt x="3046099" y="423863"/>
                </a:cubicBezTo>
                <a:cubicBezTo>
                  <a:pt x="3031190" y="423863"/>
                  <a:pt x="3017524" y="416243"/>
                  <a:pt x="3016282" y="407353"/>
                </a:cubicBezTo>
                <a:cubicBezTo>
                  <a:pt x="3015039" y="398463"/>
                  <a:pt x="3026221" y="392113"/>
                  <a:pt x="3041129" y="392113"/>
                </a:cubicBezTo>
                <a:close/>
                <a:moveTo>
                  <a:pt x="2772512" y="392113"/>
                </a:moveTo>
                <a:cubicBezTo>
                  <a:pt x="2787232" y="392113"/>
                  <a:pt x="2799500" y="398463"/>
                  <a:pt x="2800726" y="407353"/>
                </a:cubicBezTo>
                <a:cubicBezTo>
                  <a:pt x="2800726" y="416243"/>
                  <a:pt x="2789686" y="423863"/>
                  <a:pt x="2774965" y="423863"/>
                </a:cubicBezTo>
                <a:cubicBezTo>
                  <a:pt x="2760245" y="423863"/>
                  <a:pt x="2746751" y="416243"/>
                  <a:pt x="2746751" y="407353"/>
                </a:cubicBezTo>
                <a:cubicBezTo>
                  <a:pt x="2746751" y="398463"/>
                  <a:pt x="2757792" y="392113"/>
                  <a:pt x="2772512" y="392113"/>
                </a:cubicBezTo>
                <a:close/>
                <a:moveTo>
                  <a:pt x="2706271" y="392113"/>
                </a:moveTo>
                <a:cubicBezTo>
                  <a:pt x="2721424" y="392113"/>
                  <a:pt x="2734052" y="398463"/>
                  <a:pt x="2734052" y="407353"/>
                </a:cubicBezTo>
                <a:cubicBezTo>
                  <a:pt x="2734052" y="416243"/>
                  <a:pt x="2722687" y="423863"/>
                  <a:pt x="2707534" y="423863"/>
                </a:cubicBezTo>
                <a:cubicBezTo>
                  <a:pt x="2691117" y="423863"/>
                  <a:pt x="2678489" y="416243"/>
                  <a:pt x="2678489" y="407353"/>
                </a:cubicBezTo>
                <a:cubicBezTo>
                  <a:pt x="2678489" y="398463"/>
                  <a:pt x="2689854" y="392113"/>
                  <a:pt x="2706271" y="392113"/>
                </a:cubicBezTo>
                <a:close/>
                <a:moveTo>
                  <a:pt x="2638008" y="392113"/>
                </a:moveTo>
                <a:cubicBezTo>
                  <a:pt x="2653161" y="392113"/>
                  <a:pt x="2665789" y="398463"/>
                  <a:pt x="2665789" y="407353"/>
                </a:cubicBezTo>
                <a:cubicBezTo>
                  <a:pt x="2665789" y="416243"/>
                  <a:pt x="2654424" y="423863"/>
                  <a:pt x="2639271" y="423863"/>
                </a:cubicBezTo>
                <a:cubicBezTo>
                  <a:pt x="2622854" y="423863"/>
                  <a:pt x="2610226" y="416243"/>
                  <a:pt x="2610226" y="407353"/>
                </a:cubicBezTo>
                <a:cubicBezTo>
                  <a:pt x="2610226" y="398463"/>
                  <a:pt x="2622854" y="392113"/>
                  <a:pt x="2638008" y="392113"/>
                </a:cubicBezTo>
                <a:close/>
                <a:moveTo>
                  <a:pt x="2569746" y="392113"/>
                </a:moveTo>
                <a:cubicBezTo>
                  <a:pt x="2586162" y="392113"/>
                  <a:pt x="2597527" y="398463"/>
                  <a:pt x="2597527" y="407353"/>
                </a:cubicBezTo>
                <a:cubicBezTo>
                  <a:pt x="2597527" y="416243"/>
                  <a:pt x="2586162" y="423863"/>
                  <a:pt x="2569746" y="423863"/>
                </a:cubicBezTo>
                <a:cubicBezTo>
                  <a:pt x="2554592" y="423863"/>
                  <a:pt x="2541964" y="416243"/>
                  <a:pt x="2541964" y="407353"/>
                </a:cubicBezTo>
                <a:cubicBezTo>
                  <a:pt x="2543227" y="398463"/>
                  <a:pt x="2554592" y="392113"/>
                  <a:pt x="2569746" y="392113"/>
                </a:cubicBezTo>
                <a:close/>
                <a:moveTo>
                  <a:pt x="2503688" y="392113"/>
                </a:moveTo>
                <a:cubicBezTo>
                  <a:pt x="2518505" y="392113"/>
                  <a:pt x="2530852" y="398463"/>
                  <a:pt x="2530852" y="407353"/>
                </a:cubicBezTo>
                <a:cubicBezTo>
                  <a:pt x="2529618" y="416243"/>
                  <a:pt x="2518505" y="423863"/>
                  <a:pt x="2502453" y="423863"/>
                </a:cubicBezTo>
                <a:cubicBezTo>
                  <a:pt x="2487637" y="423863"/>
                  <a:pt x="2475289" y="416243"/>
                  <a:pt x="2476524" y="407353"/>
                </a:cubicBezTo>
                <a:cubicBezTo>
                  <a:pt x="2476524" y="398463"/>
                  <a:pt x="2488871" y="392113"/>
                  <a:pt x="2503688" y="392113"/>
                </a:cubicBezTo>
                <a:close/>
                <a:moveTo>
                  <a:pt x="2435425" y="392113"/>
                </a:moveTo>
                <a:cubicBezTo>
                  <a:pt x="2450242" y="392113"/>
                  <a:pt x="2462589" y="398463"/>
                  <a:pt x="2462589" y="407353"/>
                </a:cubicBezTo>
                <a:cubicBezTo>
                  <a:pt x="2462589" y="416243"/>
                  <a:pt x="2449007" y="423863"/>
                  <a:pt x="2434190" y="423863"/>
                </a:cubicBezTo>
                <a:cubicBezTo>
                  <a:pt x="2419374" y="423863"/>
                  <a:pt x="2407026" y="416243"/>
                  <a:pt x="2408261" y="407353"/>
                </a:cubicBezTo>
                <a:cubicBezTo>
                  <a:pt x="2408261" y="398463"/>
                  <a:pt x="2420608" y="392113"/>
                  <a:pt x="2435425" y="392113"/>
                </a:cubicBezTo>
                <a:close/>
                <a:moveTo>
                  <a:pt x="2369396" y="392113"/>
                </a:moveTo>
                <a:cubicBezTo>
                  <a:pt x="2384549" y="392113"/>
                  <a:pt x="2395914" y="398463"/>
                  <a:pt x="2395914" y="407353"/>
                </a:cubicBezTo>
                <a:cubicBezTo>
                  <a:pt x="2395914" y="416243"/>
                  <a:pt x="2382023" y="423863"/>
                  <a:pt x="2366870" y="423863"/>
                </a:cubicBezTo>
                <a:cubicBezTo>
                  <a:pt x="2351716" y="423863"/>
                  <a:pt x="2340351" y="416243"/>
                  <a:pt x="2340351" y="407353"/>
                </a:cubicBezTo>
                <a:cubicBezTo>
                  <a:pt x="2341614" y="398463"/>
                  <a:pt x="2354242" y="392113"/>
                  <a:pt x="2369396" y="392113"/>
                </a:cubicBezTo>
                <a:close/>
                <a:moveTo>
                  <a:pt x="2301299" y="392113"/>
                </a:moveTo>
                <a:cubicBezTo>
                  <a:pt x="2316539" y="392113"/>
                  <a:pt x="2329239" y="398463"/>
                  <a:pt x="2327969" y="407353"/>
                </a:cubicBezTo>
                <a:cubicBezTo>
                  <a:pt x="2327969" y="416243"/>
                  <a:pt x="2313999" y="423863"/>
                  <a:pt x="2298759" y="423863"/>
                </a:cubicBezTo>
                <a:cubicBezTo>
                  <a:pt x="2283519" y="423863"/>
                  <a:pt x="2272089" y="416243"/>
                  <a:pt x="2272089" y="407353"/>
                </a:cubicBezTo>
                <a:cubicBezTo>
                  <a:pt x="2273359" y="398463"/>
                  <a:pt x="2286059" y="392113"/>
                  <a:pt x="2301299" y="392113"/>
                </a:cubicBezTo>
                <a:close/>
                <a:moveTo>
                  <a:pt x="1359911" y="392113"/>
                </a:moveTo>
                <a:cubicBezTo>
                  <a:pt x="1374770" y="392113"/>
                  <a:pt x="1384676" y="398463"/>
                  <a:pt x="1380961" y="407353"/>
                </a:cubicBezTo>
                <a:cubicBezTo>
                  <a:pt x="1377246" y="416243"/>
                  <a:pt x="1362387" y="423863"/>
                  <a:pt x="1347528" y="423863"/>
                </a:cubicBezTo>
                <a:cubicBezTo>
                  <a:pt x="1332669" y="423863"/>
                  <a:pt x="1322763" y="416243"/>
                  <a:pt x="1326478" y="407353"/>
                </a:cubicBezTo>
                <a:cubicBezTo>
                  <a:pt x="1330192" y="398463"/>
                  <a:pt x="1345052" y="392113"/>
                  <a:pt x="1359911" y="392113"/>
                </a:cubicBezTo>
                <a:close/>
                <a:moveTo>
                  <a:pt x="1291649" y="392113"/>
                </a:moveTo>
                <a:cubicBezTo>
                  <a:pt x="1306508" y="392113"/>
                  <a:pt x="1316414" y="398463"/>
                  <a:pt x="1312699" y="407353"/>
                </a:cubicBezTo>
                <a:cubicBezTo>
                  <a:pt x="1308984" y="416243"/>
                  <a:pt x="1294125" y="423863"/>
                  <a:pt x="1279266" y="423863"/>
                </a:cubicBezTo>
                <a:cubicBezTo>
                  <a:pt x="1263169" y="423863"/>
                  <a:pt x="1254501" y="416243"/>
                  <a:pt x="1258216" y="407353"/>
                </a:cubicBezTo>
                <a:cubicBezTo>
                  <a:pt x="1261930" y="398463"/>
                  <a:pt x="1276790" y="392113"/>
                  <a:pt x="1291649" y="392113"/>
                </a:cubicBezTo>
                <a:close/>
                <a:moveTo>
                  <a:pt x="1225608" y="392113"/>
                </a:moveTo>
                <a:cubicBezTo>
                  <a:pt x="1240848" y="392113"/>
                  <a:pt x="1249738" y="398463"/>
                  <a:pt x="1245928" y="407353"/>
                </a:cubicBezTo>
                <a:cubicBezTo>
                  <a:pt x="1242118" y="416243"/>
                  <a:pt x="1226878" y="423863"/>
                  <a:pt x="1211638" y="423863"/>
                </a:cubicBezTo>
                <a:cubicBezTo>
                  <a:pt x="1195128" y="423863"/>
                  <a:pt x="1186238" y="416243"/>
                  <a:pt x="1190048" y="407353"/>
                </a:cubicBezTo>
                <a:cubicBezTo>
                  <a:pt x="1193858" y="398463"/>
                  <a:pt x="1210368" y="392113"/>
                  <a:pt x="1225608" y="392113"/>
                </a:cubicBezTo>
                <a:close/>
                <a:moveTo>
                  <a:pt x="1157539" y="392113"/>
                </a:moveTo>
                <a:cubicBezTo>
                  <a:pt x="1172854" y="392113"/>
                  <a:pt x="1183064" y="398463"/>
                  <a:pt x="1177959" y="407353"/>
                </a:cubicBezTo>
                <a:cubicBezTo>
                  <a:pt x="1174130" y="416243"/>
                  <a:pt x="1158815" y="423863"/>
                  <a:pt x="1142224" y="423863"/>
                </a:cubicBezTo>
                <a:cubicBezTo>
                  <a:pt x="1126910" y="423863"/>
                  <a:pt x="1117976" y="416243"/>
                  <a:pt x="1121805" y="407353"/>
                </a:cubicBezTo>
                <a:cubicBezTo>
                  <a:pt x="1126910" y="398463"/>
                  <a:pt x="1142224" y="392113"/>
                  <a:pt x="1157539" y="392113"/>
                </a:cubicBezTo>
                <a:close/>
                <a:moveTo>
                  <a:pt x="1091144" y="392113"/>
                </a:moveTo>
                <a:cubicBezTo>
                  <a:pt x="1106085" y="392113"/>
                  <a:pt x="1114801" y="398463"/>
                  <a:pt x="1111066" y="407353"/>
                </a:cubicBezTo>
                <a:cubicBezTo>
                  <a:pt x="1106085" y="416243"/>
                  <a:pt x="1091144" y="423863"/>
                  <a:pt x="1074958" y="423863"/>
                </a:cubicBezTo>
                <a:cubicBezTo>
                  <a:pt x="1060017" y="423863"/>
                  <a:pt x="1051301" y="416243"/>
                  <a:pt x="1056281" y="407353"/>
                </a:cubicBezTo>
                <a:cubicBezTo>
                  <a:pt x="1060017" y="398463"/>
                  <a:pt x="1076203" y="392113"/>
                  <a:pt x="1091144" y="392113"/>
                </a:cubicBezTo>
                <a:close/>
                <a:moveTo>
                  <a:pt x="1022881" y="392113"/>
                </a:moveTo>
                <a:cubicBezTo>
                  <a:pt x="1037822" y="392113"/>
                  <a:pt x="1046538" y="398463"/>
                  <a:pt x="1042803" y="407353"/>
                </a:cubicBezTo>
                <a:cubicBezTo>
                  <a:pt x="1037822" y="416243"/>
                  <a:pt x="1021636" y="423863"/>
                  <a:pt x="1006695" y="423863"/>
                </a:cubicBezTo>
                <a:cubicBezTo>
                  <a:pt x="991754" y="423863"/>
                  <a:pt x="983038" y="416243"/>
                  <a:pt x="988018" y="407353"/>
                </a:cubicBezTo>
                <a:cubicBezTo>
                  <a:pt x="991754" y="398463"/>
                  <a:pt x="1007940" y="392113"/>
                  <a:pt x="1022881" y="392113"/>
                </a:cubicBezTo>
                <a:close/>
                <a:moveTo>
                  <a:pt x="956082" y="392113"/>
                </a:moveTo>
                <a:cubicBezTo>
                  <a:pt x="971102" y="392113"/>
                  <a:pt x="979864" y="398463"/>
                  <a:pt x="974857" y="407353"/>
                </a:cubicBezTo>
                <a:cubicBezTo>
                  <a:pt x="969850" y="416243"/>
                  <a:pt x="953578" y="423863"/>
                  <a:pt x="938558" y="423863"/>
                </a:cubicBezTo>
                <a:cubicBezTo>
                  <a:pt x="923538" y="423863"/>
                  <a:pt x="914776" y="416243"/>
                  <a:pt x="919783" y="407353"/>
                </a:cubicBezTo>
                <a:cubicBezTo>
                  <a:pt x="924789" y="398463"/>
                  <a:pt x="941061" y="392113"/>
                  <a:pt x="956082" y="392113"/>
                </a:cubicBezTo>
                <a:close/>
                <a:moveTo>
                  <a:pt x="887819" y="392113"/>
                </a:moveTo>
                <a:cubicBezTo>
                  <a:pt x="902839" y="392113"/>
                  <a:pt x="911601" y="398463"/>
                  <a:pt x="906594" y="407353"/>
                </a:cubicBezTo>
                <a:cubicBezTo>
                  <a:pt x="901587" y="416243"/>
                  <a:pt x="885315" y="423863"/>
                  <a:pt x="870295" y="423863"/>
                </a:cubicBezTo>
                <a:cubicBezTo>
                  <a:pt x="855275" y="423863"/>
                  <a:pt x="846513" y="416243"/>
                  <a:pt x="851520" y="407353"/>
                </a:cubicBezTo>
                <a:cubicBezTo>
                  <a:pt x="856526" y="398463"/>
                  <a:pt x="872798" y="392113"/>
                  <a:pt x="887819" y="392113"/>
                </a:cubicBezTo>
                <a:close/>
                <a:moveTo>
                  <a:pt x="822395" y="392113"/>
                </a:moveTo>
                <a:cubicBezTo>
                  <a:pt x="837416" y="392113"/>
                  <a:pt x="844926" y="398463"/>
                  <a:pt x="839919" y="407353"/>
                </a:cubicBezTo>
                <a:cubicBezTo>
                  <a:pt x="834912" y="416243"/>
                  <a:pt x="818640" y="423863"/>
                  <a:pt x="803620" y="423863"/>
                </a:cubicBezTo>
                <a:cubicBezTo>
                  <a:pt x="788600" y="423863"/>
                  <a:pt x="779838" y="416243"/>
                  <a:pt x="784845" y="407353"/>
                </a:cubicBezTo>
                <a:cubicBezTo>
                  <a:pt x="789851" y="398463"/>
                  <a:pt x="807375" y="392113"/>
                  <a:pt x="822395" y="392113"/>
                </a:cubicBezTo>
                <a:close/>
                <a:moveTo>
                  <a:pt x="754349" y="392113"/>
                </a:moveTo>
                <a:cubicBezTo>
                  <a:pt x="769445" y="392113"/>
                  <a:pt x="778251" y="398463"/>
                  <a:pt x="773219" y="407353"/>
                </a:cubicBezTo>
                <a:cubicBezTo>
                  <a:pt x="766929" y="416243"/>
                  <a:pt x="750574" y="423863"/>
                  <a:pt x="735478" y="423863"/>
                </a:cubicBezTo>
                <a:cubicBezTo>
                  <a:pt x="720382" y="423863"/>
                  <a:pt x="711576" y="416243"/>
                  <a:pt x="717866" y="407353"/>
                </a:cubicBezTo>
                <a:cubicBezTo>
                  <a:pt x="722898" y="398463"/>
                  <a:pt x="739252" y="392113"/>
                  <a:pt x="754349" y="392113"/>
                </a:cubicBezTo>
                <a:close/>
                <a:moveTo>
                  <a:pt x="687344" y="392113"/>
                </a:moveTo>
                <a:cubicBezTo>
                  <a:pt x="702440" y="392113"/>
                  <a:pt x="709988" y="398463"/>
                  <a:pt x="704956" y="407353"/>
                </a:cubicBezTo>
                <a:cubicBezTo>
                  <a:pt x="698666" y="416243"/>
                  <a:pt x="682311" y="423863"/>
                  <a:pt x="667215" y="423863"/>
                </a:cubicBezTo>
                <a:cubicBezTo>
                  <a:pt x="652119" y="423863"/>
                  <a:pt x="643313" y="416243"/>
                  <a:pt x="649603" y="407353"/>
                </a:cubicBezTo>
                <a:cubicBezTo>
                  <a:pt x="654635" y="398463"/>
                  <a:pt x="670989" y="392113"/>
                  <a:pt x="687344" y="392113"/>
                </a:cubicBezTo>
                <a:close/>
                <a:moveTo>
                  <a:pt x="619082" y="392113"/>
                </a:moveTo>
                <a:cubicBezTo>
                  <a:pt x="634178" y="392113"/>
                  <a:pt x="641726" y="398463"/>
                  <a:pt x="636694" y="407353"/>
                </a:cubicBezTo>
                <a:cubicBezTo>
                  <a:pt x="630404" y="416243"/>
                  <a:pt x="614049" y="423863"/>
                  <a:pt x="598953" y="423863"/>
                </a:cubicBezTo>
                <a:cubicBezTo>
                  <a:pt x="583857" y="423863"/>
                  <a:pt x="575051" y="416243"/>
                  <a:pt x="581341" y="407353"/>
                </a:cubicBezTo>
                <a:cubicBezTo>
                  <a:pt x="587631" y="398463"/>
                  <a:pt x="603985" y="392113"/>
                  <a:pt x="619082" y="392113"/>
                </a:cubicBezTo>
                <a:close/>
                <a:moveTo>
                  <a:pt x="4431058" y="355601"/>
                </a:moveTo>
                <a:cubicBezTo>
                  <a:pt x="4446079" y="355601"/>
                  <a:pt x="4462351" y="362840"/>
                  <a:pt x="4467357" y="370079"/>
                </a:cubicBezTo>
                <a:cubicBezTo>
                  <a:pt x="4472364" y="378525"/>
                  <a:pt x="4464854" y="385764"/>
                  <a:pt x="4449834" y="385764"/>
                </a:cubicBezTo>
                <a:cubicBezTo>
                  <a:pt x="4434813" y="385764"/>
                  <a:pt x="4418541" y="378525"/>
                  <a:pt x="4413535" y="370079"/>
                </a:cubicBezTo>
                <a:cubicBezTo>
                  <a:pt x="4407276" y="362840"/>
                  <a:pt x="4416038" y="355601"/>
                  <a:pt x="4431058" y="355601"/>
                </a:cubicBezTo>
                <a:close/>
                <a:moveTo>
                  <a:pt x="4364600" y="355601"/>
                </a:moveTo>
                <a:cubicBezTo>
                  <a:pt x="4379541" y="355601"/>
                  <a:pt x="4395727" y="362840"/>
                  <a:pt x="4400708" y="370079"/>
                </a:cubicBezTo>
                <a:cubicBezTo>
                  <a:pt x="4405688" y="378525"/>
                  <a:pt x="4398218" y="385764"/>
                  <a:pt x="4383276" y="385764"/>
                </a:cubicBezTo>
                <a:cubicBezTo>
                  <a:pt x="4368335" y="385764"/>
                  <a:pt x="4352149" y="378525"/>
                  <a:pt x="4347169" y="370079"/>
                </a:cubicBezTo>
                <a:cubicBezTo>
                  <a:pt x="4342188" y="362840"/>
                  <a:pt x="4349659" y="355601"/>
                  <a:pt x="4364600" y="355601"/>
                </a:cubicBezTo>
                <a:close/>
                <a:moveTo>
                  <a:pt x="4165023" y="355601"/>
                </a:moveTo>
                <a:cubicBezTo>
                  <a:pt x="4180263" y="355601"/>
                  <a:pt x="4196773" y="362840"/>
                  <a:pt x="4200583" y="370079"/>
                </a:cubicBezTo>
                <a:cubicBezTo>
                  <a:pt x="4205663" y="378525"/>
                  <a:pt x="4196773" y="385764"/>
                  <a:pt x="4181533" y="385764"/>
                </a:cubicBezTo>
                <a:cubicBezTo>
                  <a:pt x="4166293" y="385764"/>
                  <a:pt x="4151053" y="378525"/>
                  <a:pt x="4145973" y="370079"/>
                </a:cubicBezTo>
                <a:cubicBezTo>
                  <a:pt x="4142163" y="362840"/>
                  <a:pt x="4149783" y="355601"/>
                  <a:pt x="4165023" y="355601"/>
                </a:cubicBezTo>
                <a:close/>
                <a:moveTo>
                  <a:pt x="4098348" y="355601"/>
                </a:moveTo>
                <a:cubicBezTo>
                  <a:pt x="4113588" y="355601"/>
                  <a:pt x="4130098" y="362840"/>
                  <a:pt x="4133908" y="370079"/>
                </a:cubicBezTo>
                <a:cubicBezTo>
                  <a:pt x="4138988" y="378525"/>
                  <a:pt x="4130098" y="385764"/>
                  <a:pt x="4114858" y="385764"/>
                </a:cubicBezTo>
                <a:cubicBezTo>
                  <a:pt x="4099618" y="385764"/>
                  <a:pt x="4083108" y="378525"/>
                  <a:pt x="4079298" y="370079"/>
                </a:cubicBezTo>
                <a:cubicBezTo>
                  <a:pt x="4075488" y="362840"/>
                  <a:pt x="4083108" y="355601"/>
                  <a:pt x="4098348" y="355601"/>
                </a:cubicBezTo>
                <a:close/>
                <a:moveTo>
                  <a:pt x="4032943" y="355601"/>
                </a:moveTo>
                <a:cubicBezTo>
                  <a:pt x="4046913" y="355601"/>
                  <a:pt x="4063423" y="362840"/>
                  <a:pt x="4067233" y="370079"/>
                </a:cubicBezTo>
                <a:cubicBezTo>
                  <a:pt x="4072313" y="378525"/>
                  <a:pt x="4063423" y="385764"/>
                  <a:pt x="4048183" y="385764"/>
                </a:cubicBezTo>
                <a:cubicBezTo>
                  <a:pt x="4031673" y="385764"/>
                  <a:pt x="4016433" y="378525"/>
                  <a:pt x="4012623" y="370079"/>
                </a:cubicBezTo>
                <a:cubicBezTo>
                  <a:pt x="4008813" y="362840"/>
                  <a:pt x="4017703" y="355601"/>
                  <a:pt x="4032943" y="355601"/>
                </a:cubicBezTo>
                <a:close/>
                <a:moveTo>
                  <a:pt x="3966145" y="355601"/>
                </a:moveTo>
                <a:cubicBezTo>
                  <a:pt x="3981308" y="355601"/>
                  <a:pt x="3996470" y="362840"/>
                  <a:pt x="4000261" y="370079"/>
                </a:cubicBezTo>
                <a:cubicBezTo>
                  <a:pt x="4004051" y="378525"/>
                  <a:pt x="3995207" y="385764"/>
                  <a:pt x="3980044" y="385764"/>
                </a:cubicBezTo>
                <a:cubicBezTo>
                  <a:pt x="3964882" y="385764"/>
                  <a:pt x="3949719" y="378525"/>
                  <a:pt x="3945929" y="370079"/>
                </a:cubicBezTo>
                <a:cubicBezTo>
                  <a:pt x="3942138" y="362840"/>
                  <a:pt x="3950983" y="355601"/>
                  <a:pt x="3966145" y="355601"/>
                </a:cubicBezTo>
                <a:close/>
                <a:moveTo>
                  <a:pt x="3899470" y="355601"/>
                </a:moveTo>
                <a:cubicBezTo>
                  <a:pt x="3914633" y="355601"/>
                  <a:pt x="3929795" y="362840"/>
                  <a:pt x="3933586" y="370079"/>
                </a:cubicBezTo>
                <a:cubicBezTo>
                  <a:pt x="3937376" y="378525"/>
                  <a:pt x="3928532" y="385764"/>
                  <a:pt x="3913369" y="385764"/>
                </a:cubicBezTo>
                <a:cubicBezTo>
                  <a:pt x="3898207" y="385764"/>
                  <a:pt x="3883044" y="378525"/>
                  <a:pt x="3879254" y="370079"/>
                </a:cubicBezTo>
                <a:cubicBezTo>
                  <a:pt x="3875463" y="362840"/>
                  <a:pt x="3884308" y="355601"/>
                  <a:pt x="3899470" y="355601"/>
                </a:cubicBezTo>
                <a:close/>
                <a:moveTo>
                  <a:pt x="3832795" y="355601"/>
                </a:moveTo>
                <a:cubicBezTo>
                  <a:pt x="3847958" y="355601"/>
                  <a:pt x="3863120" y="362840"/>
                  <a:pt x="3866911" y="370079"/>
                </a:cubicBezTo>
                <a:cubicBezTo>
                  <a:pt x="3870701" y="378525"/>
                  <a:pt x="3860593" y="385764"/>
                  <a:pt x="3845431" y="385764"/>
                </a:cubicBezTo>
                <a:cubicBezTo>
                  <a:pt x="3830268" y="385764"/>
                  <a:pt x="3815106" y="378525"/>
                  <a:pt x="3811315" y="370079"/>
                </a:cubicBezTo>
                <a:cubicBezTo>
                  <a:pt x="3808788" y="362840"/>
                  <a:pt x="3817633" y="355601"/>
                  <a:pt x="3832795" y="355601"/>
                </a:cubicBezTo>
                <a:close/>
                <a:moveTo>
                  <a:pt x="3765992" y="355601"/>
                </a:moveTo>
                <a:cubicBezTo>
                  <a:pt x="3781073" y="355601"/>
                  <a:pt x="3796154" y="362840"/>
                  <a:pt x="3799925" y="370079"/>
                </a:cubicBezTo>
                <a:cubicBezTo>
                  <a:pt x="3802438" y="378525"/>
                  <a:pt x="3793641" y="385764"/>
                  <a:pt x="3778560" y="385764"/>
                </a:cubicBezTo>
                <a:cubicBezTo>
                  <a:pt x="3763478" y="385764"/>
                  <a:pt x="3748397" y="378525"/>
                  <a:pt x="3744627" y="370079"/>
                </a:cubicBezTo>
                <a:cubicBezTo>
                  <a:pt x="3742113" y="362840"/>
                  <a:pt x="3750911" y="355601"/>
                  <a:pt x="3765992" y="355601"/>
                </a:cubicBezTo>
                <a:close/>
                <a:moveTo>
                  <a:pt x="3699317" y="355601"/>
                </a:moveTo>
                <a:cubicBezTo>
                  <a:pt x="3714398" y="355601"/>
                  <a:pt x="3729479" y="362840"/>
                  <a:pt x="3733250" y="370079"/>
                </a:cubicBezTo>
                <a:cubicBezTo>
                  <a:pt x="3735763" y="378525"/>
                  <a:pt x="3726966" y="385764"/>
                  <a:pt x="3710628" y="385764"/>
                </a:cubicBezTo>
                <a:cubicBezTo>
                  <a:pt x="3695547" y="385764"/>
                  <a:pt x="3681722" y="378525"/>
                  <a:pt x="3677952" y="370079"/>
                </a:cubicBezTo>
                <a:cubicBezTo>
                  <a:pt x="3675438" y="362840"/>
                  <a:pt x="3684236" y="355601"/>
                  <a:pt x="3699317" y="355601"/>
                </a:cubicBezTo>
                <a:close/>
                <a:moveTo>
                  <a:pt x="3632642" y="355601"/>
                </a:moveTo>
                <a:cubicBezTo>
                  <a:pt x="3647723" y="355601"/>
                  <a:pt x="3662804" y="362840"/>
                  <a:pt x="3665318" y="370079"/>
                </a:cubicBezTo>
                <a:cubicBezTo>
                  <a:pt x="3669088" y="378525"/>
                  <a:pt x="3659034" y="385764"/>
                  <a:pt x="3643953" y="385764"/>
                </a:cubicBezTo>
                <a:cubicBezTo>
                  <a:pt x="3628872" y="385764"/>
                  <a:pt x="3613790" y="378525"/>
                  <a:pt x="3611277" y="370079"/>
                </a:cubicBezTo>
                <a:cubicBezTo>
                  <a:pt x="3608763" y="362840"/>
                  <a:pt x="3617561" y="355601"/>
                  <a:pt x="3632642" y="355601"/>
                </a:cubicBezTo>
                <a:close/>
                <a:moveTo>
                  <a:pt x="3567224" y="355601"/>
                </a:moveTo>
                <a:cubicBezTo>
                  <a:pt x="3581048" y="355601"/>
                  <a:pt x="3596129" y="362840"/>
                  <a:pt x="3598643" y="370079"/>
                </a:cubicBezTo>
                <a:cubicBezTo>
                  <a:pt x="3602413" y="378525"/>
                  <a:pt x="3592359" y="385764"/>
                  <a:pt x="3577278" y="385764"/>
                </a:cubicBezTo>
                <a:cubicBezTo>
                  <a:pt x="3562197" y="385764"/>
                  <a:pt x="3547115" y="378525"/>
                  <a:pt x="3544602" y="370079"/>
                </a:cubicBezTo>
                <a:cubicBezTo>
                  <a:pt x="3542088" y="362840"/>
                  <a:pt x="3552142" y="355601"/>
                  <a:pt x="3567224" y="355601"/>
                </a:cubicBezTo>
                <a:close/>
                <a:moveTo>
                  <a:pt x="3501083" y="355601"/>
                </a:moveTo>
                <a:cubicBezTo>
                  <a:pt x="3516486" y="355601"/>
                  <a:pt x="3530604" y="362840"/>
                  <a:pt x="3533171" y="370079"/>
                </a:cubicBezTo>
                <a:cubicBezTo>
                  <a:pt x="3535738" y="378525"/>
                  <a:pt x="3525470" y="385764"/>
                  <a:pt x="3510068" y="385764"/>
                </a:cubicBezTo>
                <a:cubicBezTo>
                  <a:pt x="3494666" y="385764"/>
                  <a:pt x="3480547" y="378525"/>
                  <a:pt x="3477980" y="370079"/>
                </a:cubicBezTo>
                <a:cubicBezTo>
                  <a:pt x="3475413" y="362840"/>
                  <a:pt x="3485681" y="355601"/>
                  <a:pt x="3501083" y="355601"/>
                </a:cubicBezTo>
                <a:close/>
                <a:moveTo>
                  <a:pt x="3434408" y="355601"/>
                </a:moveTo>
                <a:cubicBezTo>
                  <a:pt x="3449811" y="355601"/>
                  <a:pt x="3463929" y="362840"/>
                  <a:pt x="3466496" y="370079"/>
                </a:cubicBezTo>
                <a:cubicBezTo>
                  <a:pt x="3469063" y="378525"/>
                  <a:pt x="3458795" y="385764"/>
                  <a:pt x="3443393" y="385764"/>
                </a:cubicBezTo>
                <a:cubicBezTo>
                  <a:pt x="3427991" y="385764"/>
                  <a:pt x="3412589" y="378525"/>
                  <a:pt x="3411305" y="370079"/>
                </a:cubicBezTo>
                <a:cubicBezTo>
                  <a:pt x="3408738" y="362840"/>
                  <a:pt x="3419006" y="355601"/>
                  <a:pt x="3434408" y="355601"/>
                </a:cubicBezTo>
                <a:close/>
                <a:moveTo>
                  <a:pt x="3368646" y="355601"/>
                </a:moveTo>
                <a:cubicBezTo>
                  <a:pt x="3383643" y="355601"/>
                  <a:pt x="3397390" y="362840"/>
                  <a:pt x="3399890" y="370079"/>
                </a:cubicBezTo>
                <a:cubicBezTo>
                  <a:pt x="3402389" y="378525"/>
                  <a:pt x="3391142" y="385764"/>
                  <a:pt x="3376145" y="385764"/>
                </a:cubicBezTo>
                <a:cubicBezTo>
                  <a:pt x="3361148" y="385764"/>
                  <a:pt x="3347400" y="378525"/>
                  <a:pt x="3344901" y="370079"/>
                </a:cubicBezTo>
                <a:cubicBezTo>
                  <a:pt x="3343651" y="362840"/>
                  <a:pt x="3353649" y="355601"/>
                  <a:pt x="3368646" y="355601"/>
                </a:cubicBezTo>
                <a:close/>
                <a:moveTo>
                  <a:pt x="3301824" y="355601"/>
                </a:moveTo>
                <a:cubicBezTo>
                  <a:pt x="3316733" y="355601"/>
                  <a:pt x="3330399" y="362840"/>
                  <a:pt x="3332884" y="370079"/>
                </a:cubicBezTo>
                <a:cubicBezTo>
                  <a:pt x="3334126" y="378525"/>
                  <a:pt x="3324187" y="385764"/>
                  <a:pt x="3309278" y="385764"/>
                </a:cubicBezTo>
                <a:cubicBezTo>
                  <a:pt x="3294370" y="385764"/>
                  <a:pt x="3280703" y="378525"/>
                  <a:pt x="3278219" y="370079"/>
                </a:cubicBezTo>
                <a:cubicBezTo>
                  <a:pt x="3276976" y="362840"/>
                  <a:pt x="3286915" y="355601"/>
                  <a:pt x="3301824" y="355601"/>
                </a:cubicBezTo>
                <a:close/>
                <a:moveTo>
                  <a:pt x="3235149" y="355601"/>
                </a:moveTo>
                <a:cubicBezTo>
                  <a:pt x="3250058" y="355601"/>
                  <a:pt x="3263724" y="362840"/>
                  <a:pt x="3266209" y="370079"/>
                </a:cubicBezTo>
                <a:cubicBezTo>
                  <a:pt x="3267451" y="378525"/>
                  <a:pt x="3257512" y="385764"/>
                  <a:pt x="3242603" y="385764"/>
                </a:cubicBezTo>
                <a:cubicBezTo>
                  <a:pt x="3227695" y="385764"/>
                  <a:pt x="3214028" y="378525"/>
                  <a:pt x="3211544" y="370079"/>
                </a:cubicBezTo>
                <a:cubicBezTo>
                  <a:pt x="3210301" y="362840"/>
                  <a:pt x="3220240" y="355601"/>
                  <a:pt x="3235149" y="355601"/>
                </a:cubicBezTo>
                <a:close/>
                <a:moveTo>
                  <a:pt x="3168474" y="355601"/>
                </a:moveTo>
                <a:cubicBezTo>
                  <a:pt x="3183383" y="355601"/>
                  <a:pt x="3197049" y="362840"/>
                  <a:pt x="3198291" y="370079"/>
                </a:cubicBezTo>
                <a:cubicBezTo>
                  <a:pt x="3200776" y="378525"/>
                  <a:pt x="3189595" y="385764"/>
                  <a:pt x="3174686" y="385764"/>
                </a:cubicBezTo>
                <a:cubicBezTo>
                  <a:pt x="3159777" y="385764"/>
                  <a:pt x="3146111" y="378525"/>
                  <a:pt x="3144869" y="370079"/>
                </a:cubicBezTo>
                <a:cubicBezTo>
                  <a:pt x="3143626" y="362840"/>
                  <a:pt x="3153565" y="355601"/>
                  <a:pt x="3168474" y="355601"/>
                </a:cubicBezTo>
                <a:close/>
                <a:moveTo>
                  <a:pt x="1508434" y="355601"/>
                </a:moveTo>
                <a:cubicBezTo>
                  <a:pt x="1523515" y="355601"/>
                  <a:pt x="1532313" y="362840"/>
                  <a:pt x="1529799" y="370079"/>
                </a:cubicBezTo>
                <a:cubicBezTo>
                  <a:pt x="1527286" y="378525"/>
                  <a:pt x="1512205" y="385764"/>
                  <a:pt x="1497123" y="385764"/>
                </a:cubicBezTo>
                <a:cubicBezTo>
                  <a:pt x="1482042" y="385764"/>
                  <a:pt x="1471988" y="378525"/>
                  <a:pt x="1475758" y="370079"/>
                </a:cubicBezTo>
                <a:cubicBezTo>
                  <a:pt x="1478272" y="362840"/>
                  <a:pt x="1493353" y="355601"/>
                  <a:pt x="1508434" y="355601"/>
                </a:cubicBezTo>
                <a:close/>
                <a:moveTo>
                  <a:pt x="1441759" y="355601"/>
                </a:moveTo>
                <a:cubicBezTo>
                  <a:pt x="1456840" y="355601"/>
                  <a:pt x="1465638" y="362840"/>
                  <a:pt x="1463124" y="370079"/>
                </a:cubicBezTo>
                <a:cubicBezTo>
                  <a:pt x="1459354" y="378525"/>
                  <a:pt x="1445530" y="385764"/>
                  <a:pt x="1429192" y="385764"/>
                </a:cubicBezTo>
                <a:cubicBezTo>
                  <a:pt x="1414110" y="385764"/>
                  <a:pt x="1405313" y="378525"/>
                  <a:pt x="1407826" y="370079"/>
                </a:cubicBezTo>
                <a:cubicBezTo>
                  <a:pt x="1411597" y="362840"/>
                  <a:pt x="1426678" y="355601"/>
                  <a:pt x="1441759" y="355601"/>
                </a:cubicBezTo>
                <a:close/>
                <a:moveTo>
                  <a:pt x="1375084" y="355601"/>
                </a:moveTo>
                <a:cubicBezTo>
                  <a:pt x="1390165" y="355601"/>
                  <a:pt x="1398963" y="362840"/>
                  <a:pt x="1396449" y="370079"/>
                </a:cubicBezTo>
                <a:cubicBezTo>
                  <a:pt x="1392679" y="378525"/>
                  <a:pt x="1377598" y="385764"/>
                  <a:pt x="1362517" y="385764"/>
                </a:cubicBezTo>
                <a:cubicBezTo>
                  <a:pt x="1347435" y="385764"/>
                  <a:pt x="1338638" y="378525"/>
                  <a:pt x="1341151" y="370079"/>
                </a:cubicBezTo>
                <a:cubicBezTo>
                  <a:pt x="1344922" y="362840"/>
                  <a:pt x="1360003" y="355601"/>
                  <a:pt x="1375084" y="355601"/>
                </a:cubicBezTo>
                <a:close/>
                <a:moveTo>
                  <a:pt x="1308282" y="355601"/>
                </a:moveTo>
                <a:cubicBezTo>
                  <a:pt x="1323444" y="355601"/>
                  <a:pt x="1332289" y="362840"/>
                  <a:pt x="1329762" y="370079"/>
                </a:cubicBezTo>
                <a:cubicBezTo>
                  <a:pt x="1325971" y="378525"/>
                  <a:pt x="1310809" y="385764"/>
                  <a:pt x="1295646" y="385764"/>
                </a:cubicBezTo>
                <a:cubicBezTo>
                  <a:pt x="1280484" y="385764"/>
                  <a:pt x="1270376" y="378525"/>
                  <a:pt x="1274166" y="370079"/>
                </a:cubicBezTo>
                <a:cubicBezTo>
                  <a:pt x="1277957" y="362840"/>
                  <a:pt x="1293119" y="355601"/>
                  <a:pt x="1308282" y="355601"/>
                </a:cubicBezTo>
                <a:close/>
                <a:moveTo>
                  <a:pt x="1241607" y="355601"/>
                </a:moveTo>
                <a:cubicBezTo>
                  <a:pt x="1256769" y="355601"/>
                  <a:pt x="1265614" y="362840"/>
                  <a:pt x="1261823" y="370079"/>
                </a:cubicBezTo>
                <a:cubicBezTo>
                  <a:pt x="1258033" y="378525"/>
                  <a:pt x="1242870" y="385764"/>
                  <a:pt x="1227708" y="385764"/>
                </a:cubicBezTo>
                <a:cubicBezTo>
                  <a:pt x="1212546" y="385764"/>
                  <a:pt x="1203701" y="378525"/>
                  <a:pt x="1207491" y="370079"/>
                </a:cubicBezTo>
                <a:cubicBezTo>
                  <a:pt x="1211282" y="362840"/>
                  <a:pt x="1226444" y="355601"/>
                  <a:pt x="1241607" y="355601"/>
                </a:cubicBezTo>
                <a:close/>
                <a:moveTo>
                  <a:pt x="1174932" y="355601"/>
                </a:moveTo>
                <a:cubicBezTo>
                  <a:pt x="1190094" y="355601"/>
                  <a:pt x="1198939" y="362840"/>
                  <a:pt x="1195148" y="370079"/>
                </a:cubicBezTo>
                <a:cubicBezTo>
                  <a:pt x="1191358" y="378525"/>
                  <a:pt x="1176195" y="385764"/>
                  <a:pt x="1161033" y="385764"/>
                </a:cubicBezTo>
                <a:cubicBezTo>
                  <a:pt x="1145871" y="385764"/>
                  <a:pt x="1137026" y="378525"/>
                  <a:pt x="1140816" y="370079"/>
                </a:cubicBezTo>
                <a:cubicBezTo>
                  <a:pt x="1144607" y="362840"/>
                  <a:pt x="1159769" y="355601"/>
                  <a:pt x="1174932" y="355601"/>
                </a:cubicBezTo>
                <a:close/>
                <a:moveTo>
                  <a:pt x="1108133" y="355601"/>
                </a:moveTo>
                <a:cubicBezTo>
                  <a:pt x="1123373" y="355601"/>
                  <a:pt x="1132263" y="362840"/>
                  <a:pt x="1128453" y="370079"/>
                </a:cubicBezTo>
                <a:cubicBezTo>
                  <a:pt x="1124643" y="378525"/>
                  <a:pt x="1108133" y="385764"/>
                  <a:pt x="1092893" y="385764"/>
                </a:cubicBezTo>
                <a:cubicBezTo>
                  <a:pt x="1077653" y="385764"/>
                  <a:pt x="1068763" y="378525"/>
                  <a:pt x="1073843" y="370079"/>
                </a:cubicBezTo>
                <a:cubicBezTo>
                  <a:pt x="1077653" y="362840"/>
                  <a:pt x="1094163" y="355601"/>
                  <a:pt x="1108133" y="355601"/>
                </a:cubicBezTo>
                <a:close/>
                <a:moveTo>
                  <a:pt x="1042728" y="355601"/>
                </a:moveTo>
                <a:cubicBezTo>
                  <a:pt x="1057968" y="355601"/>
                  <a:pt x="1065588" y="362840"/>
                  <a:pt x="1061778" y="370079"/>
                </a:cubicBezTo>
                <a:cubicBezTo>
                  <a:pt x="1057968" y="378525"/>
                  <a:pt x="1041458" y="385764"/>
                  <a:pt x="1026218" y="385764"/>
                </a:cubicBezTo>
                <a:cubicBezTo>
                  <a:pt x="1010978" y="385764"/>
                  <a:pt x="1002088" y="378525"/>
                  <a:pt x="1007168" y="370079"/>
                </a:cubicBezTo>
                <a:cubicBezTo>
                  <a:pt x="1010978" y="362840"/>
                  <a:pt x="1027488" y="355601"/>
                  <a:pt x="1042728" y="355601"/>
                </a:cubicBezTo>
                <a:close/>
                <a:moveTo>
                  <a:pt x="976625" y="355601"/>
                </a:moveTo>
                <a:cubicBezTo>
                  <a:pt x="991484" y="355601"/>
                  <a:pt x="998914" y="362840"/>
                  <a:pt x="995199" y="370079"/>
                </a:cubicBezTo>
                <a:cubicBezTo>
                  <a:pt x="990246" y="378525"/>
                  <a:pt x="975387" y="385764"/>
                  <a:pt x="960528" y="385764"/>
                </a:cubicBezTo>
                <a:cubicBezTo>
                  <a:pt x="945669" y="385764"/>
                  <a:pt x="937001" y="378525"/>
                  <a:pt x="941954" y="370079"/>
                </a:cubicBezTo>
                <a:cubicBezTo>
                  <a:pt x="945669" y="362840"/>
                  <a:pt x="961766" y="355601"/>
                  <a:pt x="976625" y="355601"/>
                </a:cubicBezTo>
                <a:close/>
                <a:moveTo>
                  <a:pt x="843369" y="355601"/>
                </a:moveTo>
                <a:cubicBezTo>
                  <a:pt x="858389" y="355601"/>
                  <a:pt x="867151" y="362840"/>
                  <a:pt x="862144" y="370079"/>
                </a:cubicBezTo>
                <a:cubicBezTo>
                  <a:pt x="857137" y="378525"/>
                  <a:pt x="840865" y="385764"/>
                  <a:pt x="825845" y="385764"/>
                </a:cubicBezTo>
                <a:cubicBezTo>
                  <a:pt x="810825" y="385764"/>
                  <a:pt x="802063" y="378525"/>
                  <a:pt x="807070" y="370079"/>
                </a:cubicBezTo>
                <a:cubicBezTo>
                  <a:pt x="812076" y="362840"/>
                  <a:pt x="828348" y="355601"/>
                  <a:pt x="843369" y="355601"/>
                </a:cubicBezTo>
                <a:close/>
                <a:moveTo>
                  <a:pt x="4297926" y="355600"/>
                </a:moveTo>
                <a:cubicBezTo>
                  <a:pt x="4312867" y="355600"/>
                  <a:pt x="4329053" y="362839"/>
                  <a:pt x="4334034" y="370078"/>
                </a:cubicBezTo>
                <a:cubicBezTo>
                  <a:pt x="4339014" y="378524"/>
                  <a:pt x="4330299" y="385763"/>
                  <a:pt x="4315357" y="385763"/>
                </a:cubicBezTo>
                <a:cubicBezTo>
                  <a:pt x="4300416" y="385763"/>
                  <a:pt x="4284230" y="378524"/>
                  <a:pt x="4279250" y="370078"/>
                </a:cubicBezTo>
                <a:cubicBezTo>
                  <a:pt x="4275514" y="362839"/>
                  <a:pt x="4282985" y="355600"/>
                  <a:pt x="4297926" y="355600"/>
                </a:cubicBezTo>
                <a:close/>
                <a:moveTo>
                  <a:pt x="4231699" y="355600"/>
                </a:moveTo>
                <a:cubicBezTo>
                  <a:pt x="4246939" y="355600"/>
                  <a:pt x="4263449" y="362839"/>
                  <a:pt x="4268529" y="370078"/>
                </a:cubicBezTo>
                <a:cubicBezTo>
                  <a:pt x="4272339" y="378524"/>
                  <a:pt x="4264719" y="385763"/>
                  <a:pt x="4249479" y="385763"/>
                </a:cubicBezTo>
                <a:cubicBezTo>
                  <a:pt x="4234239" y="385763"/>
                  <a:pt x="4217729" y="378524"/>
                  <a:pt x="4212649" y="370078"/>
                </a:cubicBezTo>
                <a:cubicBezTo>
                  <a:pt x="4208839" y="362839"/>
                  <a:pt x="4216459" y="355600"/>
                  <a:pt x="4231699" y="355600"/>
                </a:cubicBezTo>
                <a:close/>
                <a:moveTo>
                  <a:pt x="3036206" y="355600"/>
                </a:moveTo>
                <a:cubicBezTo>
                  <a:pt x="3049788" y="355600"/>
                  <a:pt x="3063370" y="362839"/>
                  <a:pt x="3064605" y="370078"/>
                </a:cubicBezTo>
                <a:cubicBezTo>
                  <a:pt x="3065839" y="378524"/>
                  <a:pt x="3054727" y="385763"/>
                  <a:pt x="3039910" y="385763"/>
                </a:cubicBezTo>
                <a:cubicBezTo>
                  <a:pt x="3025093" y="385763"/>
                  <a:pt x="3012746" y="378524"/>
                  <a:pt x="3011511" y="370078"/>
                </a:cubicBezTo>
                <a:cubicBezTo>
                  <a:pt x="3010276" y="362839"/>
                  <a:pt x="3021389" y="355600"/>
                  <a:pt x="3036206" y="355600"/>
                </a:cubicBezTo>
                <a:close/>
                <a:moveTo>
                  <a:pt x="2969531" y="355600"/>
                </a:moveTo>
                <a:cubicBezTo>
                  <a:pt x="2984347" y="355600"/>
                  <a:pt x="2996695" y="362839"/>
                  <a:pt x="2997930" y="370078"/>
                </a:cubicBezTo>
                <a:cubicBezTo>
                  <a:pt x="2999164" y="378524"/>
                  <a:pt x="2988052" y="385763"/>
                  <a:pt x="2973235" y="385763"/>
                </a:cubicBezTo>
                <a:cubicBezTo>
                  <a:pt x="2958418" y="385763"/>
                  <a:pt x="2944836" y="378524"/>
                  <a:pt x="2944836" y="370078"/>
                </a:cubicBezTo>
                <a:cubicBezTo>
                  <a:pt x="2943601" y="362839"/>
                  <a:pt x="2954714" y="355600"/>
                  <a:pt x="2969531" y="355600"/>
                </a:cubicBezTo>
                <a:close/>
                <a:moveTo>
                  <a:pt x="2902856" y="355600"/>
                </a:moveTo>
                <a:cubicBezTo>
                  <a:pt x="2917672" y="355600"/>
                  <a:pt x="2930020" y="362839"/>
                  <a:pt x="2931255" y="370078"/>
                </a:cubicBezTo>
                <a:cubicBezTo>
                  <a:pt x="2932489" y="378524"/>
                  <a:pt x="2921377" y="385763"/>
                  <a:pt x="2906560" y="385763"/>
                </a:cubicBezTo>
                <a:cubicBezTo>
                  <a:pt x="2890508" y="385763"/>
                  <a:pt x="2878161" y="378524"/>
                  <a:pt x="2876926" y="370078"/>
                </a:cubicBezTo>
                <a:cubicBezTo>
                  <a:pt x="2876926" y="362839"/>
                  <a:pt x="2888039" y="355600"/>
                  <a:pt x="2902856" y="355600"/>
                </a:cubicBezTo>
                <a:close/>
                <a:moveTo>
                  <a:pt x="2836770" y="355600"/>
                </a:moveTo>
                <a:cubicBezTo>
                  <a:pt x="2851923" y="355600"/>
                  <a:pt x="2864551" y="362839"/>
                  <a:pt x="2865814" y="370078"/>
                </a:cubicBezTo>
                <a:cubicBezTo>
                  <a:pt x="2865814" y="378524"/>
                  <a:pt x="2854449" y="385763"/>
                  <a:pt x="2839296" y="385763"/>
                </a:cubicBezTo>
                <a:cubicBezTo>
                  <a:pt x="2824142" y="385763"/>
                  <a:pt x="2811514" y="378524"/>
                  <a:pt x="2810251" y="370078"/>
                </a:cubicBezTo>
                <a:cubicBezTo>
                  <a:pt x="2810251" y="362839"/>
                  <a:pt x="2821616" y="355600"/>
                  <a:pt x="2836770" y="355600"/>
                </a:cubicBezTo>
                <a:close/>
                <a:moveTo>
                  <a:pt x="2770095" y="355600"/>
                </a:moveTo>
                <a:cubicBezTo>
                  <a:pt x="2785248" y="355600"/>
                  <a:pt x="2797876" y="362839"/>
                  <a:pt x="2799139" y="370078"/>
                </a:cubicBezTo>
                <a:cubicBezTo>
                  <a:pt x="2799139" y="378524"/>
                  <a:pt x="2787774" y="385763"/>
                  <a:pt x="2772621" y="385763"/>
                </a:cubicBezTo>
                <a:cubicBezTo>
                  <a:pt x="2757467" y="385763"/>
                  <a:pt x="2744839" y="378524"/>
                  <a:pt x="2743576" y="370078"/>
                </a:cubicBezTo>
                <a:cubicBezTo>
                  <a:pt x="2743576" y="362839"/>
                  <a:pt x="2754941" y="355600"/>
                  <a:pt x="2770095" y="355600"/>
                </a:cubicBezTo>
                <a:close/>
                <a:moveTo>
                  <a:pt x="2703420" y="355600"/>
                </a:moveTo>
                <a:cubicBezTo>
                  <a:pt x="2718573" y="355600"/>
                  <a:pt x="2731201" y="362839"/>
                  <a:pt x="2731201" y="370078"/>
                </a:cubicBezTo>
                <a:cubicBezTo>
                  <a:pt x="2732464" y="378524"/>
                  <a:pt x="2719836" y="385763"/>
                  <a:pt x="2704683" y="385763"/>
                </a:cubicBezTo>
                <a:cubicBezTo>
                  <a:pt x="2689529" y="385763"/>
                  <a:pt x="2676901" y="378524"/>
                  <a:pt x="2676901" y="370078"/>
                </a:cubicBezTo>
                <a:cubicBezTo>
                  <a:pt x="2676901" y="362839"/>
                  <a:pt x="2688266" y="355600"/>
                  <a:pt x="2703420" y="355600"/>
                </a:cubicBezTo>
                <a:close/>
                <a:moveTo>
                  <a:pt x="2636745" y="355600"/>
                </a:moveTo>
                <a:cubicBezTo>
                  <a:pt x="2651898" y="355600"/>
                  <a:pt x="2664526" y="362839"/>
                  <a:pt x="2664526" y="370078"/>
                </a:cubicBezTo>
                <a:cubicBezTo>
                  <a:pt x="2665789" y="378524"/>
                  <a:pt x="2653161" y="385763"/>
                  <a:pt x="2638008" y="385763"/>
                </a:cubicBezTo>
                <a:cubicBezTo>
                  <a:pt x="2622854" y="385763"/>
                  <a:pt x="2610226" y="378524"/>
                  <a:pt x="2610226" y="370078"/>
                </a:cubicBezTo>
                <a:cubicBezTo>
                  <a:pt x="2610226" y="362839"/>
                  <a:pt x="2621591" y="355600"/>
                  <a:pt x="2636745" y="355600"/>
                </a:cubicBezTo>
                <a:close/>
                <a:moveTo>
                  <a:pt x="2571166" y="355600"/>
                </a:moveTo>
                <a:cubicBezTo>
                  <a:pt x="2584974" y="355600"/>
                  <a:pt x="2597526" y="362839"/>
                  <a:pt x="2597526" y="370078"/>
                </a:cubicBezTo>
                <a:cubicBezTo>
                  <a:pt x="2597526" y="378524"/>
                  <a:pt x="2586229" y="385763"/>
                  <a:pt x="2569911" y="385763"/>
                </a:cubicBezTo>
                <a:cubicBezTo>
                  <a:pt x="2554848" y="385763"/>
                  <a:pt x="2543551" y="378524"/>
                  <a:pt x="2543551" y="370078"/>
                </a:cubicBezTo>
                <a:cubicBezTo>
                  <a:pt x="2543551" y="362839"/>
                  <a:pt x="2556104" y="355600"/>
                  <a:pt x="2571166" y="355600"/>
                </a:cubicBezTo>
                <a:close/>
                <a:moveTo>
                  <a:pt x="2504334" y="355600"/>
                </a:moveTo>
                <a:cubicBezTo>
                  <a:pt x="2519487" y="355600"/>
                  <a:pt x="2530852" y="362839"/>
                  <a:pt x="2530852" y="370078"/>
                </a:cubicBezTo>
                <a:cubicBezTo>
                  <a:pt x="2530852" y="378524"/>
                  <a:pt x="2518224" y="385763"/>
                  <a:pt x="2503071" y="385763"/>
                </a:cubicBezTo>
                <a:cubicBezTo>
                  <a:pt x="2487917" y="385763"/>
                  <a:pt x="2475289" y="378524"/>
                  <a:pt x="2476552" y="370078"/>
                </a:cubicBezTo>
                <a:cubicBezTo>
                  <a:pt x="2476552" y="362839"/>
                  <a:pt x="2489180" y="355600"/>
                  <a:pt x="2504334" y="355600"/>
                </a:cubicBezTo>
                <a:close/>
                <a:moveTo>
                  <a:pt x="2437659" y="355600"/>
                </a:moveTo>
                <a:cubicBezTo>
                  <a:pt x="2452812" y="355600"/>
                  <a:pt x="2464177" y="362839"/>
                  <a:pt x="2464177" y="370078"/>
                </a:cubicBezTo>
                <a:cubicBezTo>
                  <a:pt x="2464177" y="378524"/>
                  <a:pt x="2451549" y="385763"/>
                  <a:pt x="2436396" y="385763"/>
                </a:cubicBezTo>
                <a:cubicBezTo>
                  <a:pt x="2421242" y="385763"/>
                  <a:pt x="2408614" y="378524"/>
                  <a:pt x="2409877" y="370078"/>
                </a:cubicBezTo>
                <a:cubicBezTo>
                  <a:pt x="2409877" y="362839"/>
                  <a:pt x="2422505" y="355600"/>
                  <a:pt x="2437659" y="355600"/>
                </a:cubicBezTo>
                <a:close/>
                <a:moveTo>
                  <a:pt x="2370984" y="355600"/>
                </a:moveTo>
                <a:cubicBezTo>
                  <a:pt x="2386137" y="355600"/>
                  <a:pt x="2397502" y="362839"/>
                  <a:pt x="2397502" y="370078"/>
                </a:cubicBezTo>
                <a:cubicBezTo>
                  <a:pt x="2396239" y="378524"/>
                  <a:pt x="2383611" y="385763"/>
                  <a:pt x="2368458" y="385763"/>
                </a:cubicBezTo>
                <a:cubicBezTo>
                  <a:pt x="2353304" y="385763"/>
                  <a:pt x="2341939" y="378524"/>
                  <a:pt x="2341939" y="370078"/>
                </a:cubicBezTo>
                <a:cubicBezTo>
                  <a:pt x="2343202" y="362839"/>
                  <a:pt x="2355830" y="355600"/>
                  <a:pt x="2370984" y="355600"/>
                </a:cubicBezTo>
                <a:close/>
                <a:moveTo>
                  <a:pt x="909950" y="355600"/>
                </a:moveTo>
                <a:cubicBezTo>
                  <a:pt x="924809" y="355600"/>
                  <a:pt x="932239" y="362839"/>
                  <a:pt x="928524" y="370078"/>
                </a:cubicBezTo>
                <a:cubicBezTo>
                  <a:pt x="923571" y="378524"/>
                  <a:pt x="907474" y="385763"/>
                  <a:pt x="892615" y="385763"/>
                </a:cubicBezTo>
                <a:cubicBezTo>
                  <a:pt x="877755" y="385763"/>
                  <a:pt x="870326" y="378524"/>
                  <a:pt x="874041" y="370078"/>
                </a:cubicBezTo>
                <a:cubicBezTo>
                  <a:pt x="878994" y="362839"/>
                  <a:pt x="895091" y="355600"/>
                  <a:pt x="909950" y="355600"/>
                </a:cubicBezTo>
                <a:close/>
                <a:moveTo>
                  <a:pt x="776694" y="355600"/>
                </a:moveTo>
                <a:cubicBezTo>
                  <a:pt x="791714" y="355600"/>
                  <a:pt x="800476" y="362839"/>
                  <a:pt x="795469" y="370078"/>
                </a:cubicBezTo>
                <a:cubicBezTo>
                  <a:pt x="789211" y="378524"/>
                  <a:pt x="772939" y="385763"/>
                  <a:pt x="757918" y="385763"/>
                </a:cubicBezTo>
                <a:cubicBezTo>
                  <a:pt x="742898" y="385763"/>
                  <a:pt x="735388" y="378524"/>
                  <a:pt x="740395" y="370078"/>
                </a:cubicBezTo>
                <a:cubicBezTo>
                  <a:pt x="745401" y="362839"/>
                  <a:pt x="761673" y="355600"/>
                  <a:pt x="776694" y="355600"/>
                </a:cubicBezTo>
                <a:close/>
                <a:moveTo>
                  <a:pt x="710019" y="355600"/>
                </a:moveTo>
                <a:cubicBezTo>
                  <a:pt x="725039" y="355600"/>
                  <a:pt x="733801" y="362839"/>
                  <a:pt x="727542" y="370078"/>
                </a:cubicBezTo>
                <a:cubicBezTo>
                  <a:pt x="722536" y="378524"/>
                  <a:pt x="706264" y="385763"/>
                  <a:pt x="691243" y="385763"/>
                </a:cubicBezTo>
                <a:cubicBezTo>
                  <a:pt x="676223" y="385763"/>
                  <a:pt x="668713" y="378524"/>
                  <a:pt x="673720" y="370078"/>
                </a:cubicBezTo>
                <a:cubicBezTo>
                  <a:pt x="678726" y="362839"/>
                  <a:pt x="694998" y="355600"/>
                  <a:pt x="710019" y="355600"/>
                </a:cubicBezTo>
                <a:close/>
                <a:moveTo>
                  <a:pt x="643224" y="355600"/>
                </a:moveTo>
                <a:cubicBezTo>
                  <a:pt x="658320" y="355600"/>
                  <a:pt x="667126" y="362839"/>
                  <a:pt x="660836" y="370078"/>
                </a:cubicBezTo>
                <a:cubicBezTo>
                  <a:pt x="655804" y="378524"/>
                  <a:pt x="639449" y="385763"/>
                  <a:pt x="624353" y="385763"/>
                </a:cubicBezTo>
                <a:cubicBezTo>
                  <a:pt x="609257" y="385763"/>
                  <a:pt x="600451" y="378524"/>
                  <a:pt x="606741" y="370078"/>
                </a:cubicBezTo>
                <a:cubicBezTo>
                  <a:pt x="611773" y="362839"/>
                  <a:pt x="629385" y="355600"/>
                  <a:pt x="643224" y="355600"/>
                </a:cubicBezTo>
                <a:close/>
                <a:moveTo>
                  <a:pt x="4407582" y="319088"/>
                </a:moveTo>
                <a:cubicBezTo>
                  <a:pt x="4422602" y="319088"/>
                  <a:pt x="4438874" y="326629"/>
                  <a:pt x="4443881" y="334170"/>
                </a:cubicBezTo>
                <a:cubicBezTo>
                  <a:pt x="4450139" y="342967"/>
                  <a:pt x="4441377" y="349251"/>
                  <a:pt x="4426357" y="349251"/>
                </a:cubicBezTo>
                <a:cubicBezTo>
                  <a:pt x="4411337" y="349251"/>
                  <a:pt x="4396316" y="342967"/>
                  <a:pt x="4390058" y="334170"/>
                </a:cubicBezTo>
                <a:cubicBezTo>
                  <a:pt x="4385051" y="326629"/>
                  <a:pt x="4393813" y="319088"/>
                  <a:pt x="4407582" y="319088"/>
                </a:cubicBezTo>
                <a:close/>
                <a:moveTo>
                  <a:pt x="4342375" y="319088"/>
                </a:moveTo>
                <a:cubicBezTo>
                  <a:pt x="4357316" y="319088"/>
                  <a:pt x="4373502" y="326629"/>
                  <a:pt x="4378483" y="334170"/>
                </a:cubicBezTo>
                <a:cubicBezTo>
                  <a:pt x="4383463" y="342967"/>
                  <a:pt x="4375993" y="349251"/>
                  <a:pt x="4361051" y="349251"/>
                </a:cubicBezTo>
                <a:cubicBezTo>
                  <a:pt x="4346110" y="349251"/>
                  <a:pt x="4329924" y="342967"/>
                  <a:pt x="4324944" y="334170"/>
                </a:cubicBezTo>
                <a:cubicBezTo>
                  <a:pt x="4319963" y="326629"/>
                  <a:pt x="4328679" y="319088"/>
                  <a:pt x="4342375" y="319088"/>
                </a:cubicBezTo>
                <a:close/>
                <a:moveTo>
                  <a:pt x="4276148" y="319088"/>
                </a:moveTo>
                <a:cubicBezTo>
                  <a:pt x="4291388" y="319088"/>
                  <a:pt x="4307898" y="326629"/>
                  <a:pt x="4311708" y="334170"/>
                </a:cubicBezTo>
                <a:cubicBezTo>
                  <a:pt x="4316788" y="342967"/>
                  <a:pt x="4309168" y="349251"/>
                  <a:pt x="4293928" y="349251"/>
                </a:cubicBezTo>
                <a:cubicBezTo>
                  <a:pt x="4278688" y="349251"/>
                  <a:pt x="4262178" y="342967"/>
                  <a:pt x="4258368" y="334170"/>
                </a:cubicBezTo>
                <a:cubicBezTo>
                  <a:pt x="4253288" y="326629"/>
                  <a:pt x="4260908" y="319088"/>
                  <a:pt x="4276148" y="319088"/>
                </a:cubicBezTo>
                <a:close/>
                <a:moveTo>
                  <a:pt x="4211858" y="319088"/>
                </a:moveTo>
                <a:cubicBezTo>
                  <a:pt x="4226799" y="319088"/>
                  <a:pt x="4241740" y="326629"/>
                  <a:pt x="4246721" y="334170"/>
                </a:cubicBezTo>
                <a:cubicBezTo>
                  <a:pt x="4251701" y="342967"/>
                  <a:pt x="4242986" y="349251"/>
                  <a:pt x="4228044" y="349251"/>
                </a:cubicBezTo>
                <a:cubicBezTo>
                  <a:pt x="4213103" y="349251"/>
                  <a:pt x="4198162" y="342967"/>
                  <a:pt x="4193182" y="334170"/>
                </a:cubicBezTo>
                <a:cubicBezTo>
                  <a:pt x="4188201" y="326629"/>
                  <a:pt x="4196917" y="319088"/>
                  <a:pt x="4211858" y="319088"/>
                </a:cubicBezTo>
                <a:close/>
                <a:moveTo>
                  <a:pt x="4145656" y="319088"/>
                </a:moveTo>
                <a:cubicBezTo>
                  <a:pt x="4159626" y="319088"/>
                  <a:pt x="4176136" y="326629"/>
                  <a:pt x="4179946" y="334170"/>
                </a:cubicBezTo>
                <a:cubicBezTo>
                  <a:pt x="4185026" y="342967"/>
                  <a:pt x="4176136" y="349251"/>
                  <a:pt x="4160896" y="349251"/>
                </a:cubicBezTo>
                <a:cubicBezTo>
                  <a:pt x="4146926" y="349251"/>
                  <a:pt x="4130416" y="342967"/>
                  <a:pt x="4126606" y="334170"/>
                </a:cubicBezTo>
                <a:cubicBezTo>
                  <a:pt x="4121526" y="326629"/>
                  <a:pt x="4130416" y="319088"/>
                  <a:pt x="4145656" y="319088"/>
                </a:cubicBezTo>
                <a:close/>
                <a:moveTo>
                  <a:pt x="4079182" y="319088"/>
                </a:moveTo>
                <a:cubicBezTo>
                  <a:pt x="4094344" y="319088"/>
                  <a:pt x="4110770" y="326629"/>
                  <a:pt x="4114561" y="334170"/>
                </a:cubicBezTo>
                <a:cubicBezTo>
                  <a:pt x="4118351" y="342967"/>
                  <a:pt x="4110770" y="349251"/>
                  <a:pt x="4095608" y="349251"/>
                </a:cubicBezTo>
                <a:cubicBezTo>
                  <a:pt x="4080445" y="349251"/>
                  <a:pt x="4064019" y="342967"/>
                  <a:pt x="4060229" y="334170"/>
                </a:cubicBezTo>
                <a:cubicBezTo>
                  <a:pt x="4056438" y="326629"/>
                  <a:pt x="4065283" y="319088"/>
                  <a:pt x="4079182" y="319088"/>
                </a:cubicBezTo>
                <a:close/>
                <a:moveTo>
                  <a:pt x="4013893" y="319088"/>
                </a:moveTo>
                <a:cubicBezTo>
                  <a:pt x="4029133" y="319088"/>
                  <a:pt x="4044373" y="326629"/>
                  <a:pt x="4048183" y="334170"/>
                </a:cubicBezTo>
                <a:cubicBezTo>
                  <a:pt x="4053263" y="342967"/>
                  <a:pt x="4044373" y="349251"/>
                  <a:pt x="4029133" y="349251"/>
                </a:cubicBezTo>
                <a:cubicBezTo>
                  <a:pt x="4013893" y="349251"/>
                  <a:pt x="3998653" y="342967"/>
                  <a:pt x="3994843" y="334170"/>
                </a:cubicBezTo>
                <a:cubicBezTo>
                  <a:pt x="3989763" y="326629"/>
                  <a:pt x="3998653" y="319088"/>
                  <a:pt x="4013893" y="319088"/>
                </a:cubicBezTo>
                <a:close/>
                <a:moveTo>
                  <a:pt x="3948683" y="319088"/>
                </a:moveTo>
                <a:cubicBezTo>
                  <a:pt x="3963846" y="319088"/>
                  <a:pt x="3979008" y="326629"/>
                  <a:pt x="3982799" y="334170"/>
                </a:cubicBezTo>
                <a:cubicBezTo>
                  <a:pt x="3986589" y="342967"/>
                  <a:pt x="3977745" y="349251"/>
                  <a:pt x="3962582" y="349251"/>
                </a:cubicBezTo>
                <a:cubicBezTo>
                  <a:pt x="3947420" y="349251"/>
                  <a:pt x="3932257" y="342967"/>
                  <a:pt x="3928467" y="334170"/>
                </a:cubicBezTo>
                <a:cubicBezTo>
                  <a:pt x="3924676" y="326629"/>
                  <a:pt x="3933521" y="319088"/>
                  <a:pt x="3948683" y="319088"/>
                </a:cubicBezTo>
                <a:close/>
                <a:moveTo>
                  <a:pt x="3883595" y="319088"/>
                </a:moveTo>
                <a:cubicBezTo>
                  <a:pt x="3898758" y="319088"/>
                  <a:pt x="3913920" y="326629"/>
                  <a:pt x="3917711" y="334170"/>
                </a:cubicBezTo>
                <a:cubicBezTo>
                  <a:pt x="3921501" y="342967"/>
                  <a:pt x="3911393" y="349251"/>
                  <a:pt x="3896231" y="349251"/>
                </a:cubicBezTo>
                <a:cubicBezTo>
                  <a:pt x="3882332" y="349251"/>
                  <a:pt x="3867169" y="342967"/>
                  <a:pt x="3863379" y="334170"/>
                </a:cubicBezTo>
                <a:cubicBezTo>
                  <a:pt x="3859588" y="326629"/>
                  <a:pt x="3868433" y="319088"/>
                  <a:pt x="3883595" y="319088"/>
                </a:cubicBezTo>
                <a:close/>
                <a:moveTo>
                  <a:pt x="3818184" y="319088"/>
                </a:moveTo>
                <a:cubicBezTo>
                  <a:pt x="3832083" y="319088"/>
                  <a:pt x="3847245" y="326629"/>
                  <a:pt x="3851036" y="334170"/>
                </a:cubicBezTo>
                <a:cubicBezTo>
                  <a:pt x="3854826" y="342967"/>
                  <a:pt x="3845982" y="349251"/>
                  <a:pt x="3830819" y="349251"/>
                </a:cubicBezTo>
                <a:cubicBezTo>
                  <a:pt x="3815657" y="349251"/>
                  <a:pt x="3800494" y="342967"/>
                  <a:pt x="3796704" y="334170"/>
                </a:cubicBezTo>
                <a:cubicBezTo>
                  <a:pt x="3792913" y="326629"/>
                  <a:pt x="3803021" y="319088"/>
                  <a:pt x="3818184" y="319088"/>
                </a:cubicBezTo>
                <a:close/>
                <a:moveTo>
                  <a:pt x="3751705" y="319088"/>
                </a:moveTo>
                <a:cubicBezTo>
                  <a:pt x="3766786" y="319088"/>
                  <a:pt x="3781867" y="326629"/>
                  <a:pt x="3785638" y="334170"/>
                </a:cubicBezTo>
                <a:cubicBezTo>
                  <a:pt x="3788151" y="342967"/>
                  <a:pt x="3779354" y="349251"/>
                  <a:pt x="3764273" y="349251"/>
                </a:cubicBezTo>
                <a:cubicBezTo>
                  <a:pt x="3749191" y="349251"/>
                  <a:pt x="3734110" y="342967"/>
                  <a:pt x="3731597" y="334170"/>
                </a:cubicBezTo>
                <a:cubicBezTo>
                  <a:pt x="3727826" y="326629"/>
                  <a:pt x="3737880" y="319088"/>
                  <a:pt x="3751705" y="319088"/>
                </a:cubicBezTo>
                <a:close/>
                <a:moveTo>
                  <a:pt x="3686617" y="319088"/>
                </a:moveTo>
                <a:cubicBezTo>
                  <a:pt x="3701698" y="319088"/>
                  <a:pt x="3716779" y="326629"/>
                  <a:pt x="3719293" y="334170"/>
                </a:cubicBezTo>
                <a:cubicBezTo>
                  <a:pt x="3723063" y="342967"/>
                  <a:pt x="3713009" y="349251"/>
                  <a:pt x="3697928" y="349251"/>
                </a:cubicBezTo>
                <a:cubicBezTo>
                  <a:pt x="3682847" y="349251"/>
                  <a:pt x="3669022" y="342967"/>
                  <a:pt x="3665252" y="334170"/>
                </a:cubicBezTo>
                <a:cubicBezTo>
                  <a:pt x="3662738" y="326629"/>
                  <a:pt x="3671536" y="319088"/>
                  <a:pt x="3686617" y="319088"/>
                </a:cubicBezTo>
                <a:close/>
                <a:moveTo>
                  <a:pt x="3621199" y="319088"/>
                </a:moveTo>
                <a:cubicBezTo>
                  <a:pt x="3636280" y="319088"/>
                  <a:pt x="3650104" y="326629"/>
                  <a:pt x="3653875" y="334170"/>
                </a:cubicBezTo>
                <a:cubicBezTo>
                  <a:pt x="3656388" y="342967"/>
                  <a:pt x="3646334" y="349251"/>
                  <a:pt x="3631253" y="349251"/>
                </a:cubicBezTo>
                <a:cubicBezTo>
                  <a:pt x="3617428" y="349251"/>
                  <a:pt x="3602347" y="342967"/>
                  <a:pt x="3599834" y="334170"/>
                </a:cubicBezTo>
                <a:cubicBezTo>
                  <a:pt x="3596063" y="326629"/>
                  <a:pt x="3606117" y="319088"/>
                  <a:pt x="3621199" y="319088"/>
                </a:cubicBezTo>
                <a:close/>
                <a:moveTo>
                  <a:pt x="3555058" y="319088"/>
                </a:moveTo>
                <a:cubicBezTo>
                  <a:pt x="3570461" y="319088"/>
                  <a:pt x="3584579" y="326629"/>
                  <a:pt x="3587146" y="334170"/>
                </a:cubicBezTo>
                <a:cubicBezTo>
                  <a:pt x="3589713" y="342967"/>
                  <a:pt x="3580729" y="349251"/>
                  <a:pt x="3565327" y="349251"/>
                </a:cubicBezTo>
                <a:cubicBezTo>
                  <a:pt x="3549924" y="349251"/>
                  <a:pt x="3534522" y="342967"/>
                  <a:pt x="3531955" y="334170"/>
                </a:cubicBezTo>
                <a:cubicBezTo>
                  <a:pt x="3529388" y="326629"/>
                  <a:pt x="3539656" y="319088"/>
                  <a:pt x="3555058" y="319088"/>
                </a:cubicBezTo>
                <a:close/>
                <a:moveTo>
                  <a:pt x="3489971" y="319088"/>
                </a:moveTo>
                <a:cubicBezTo>
                  <a:pt x="3504090" y="319088"/>
                  <a:pt x="3519492" y="326629"/>
                  <a:pt x="3522059" y="334170"/>
                </a:cubicBezTo>
                <a:cubicBezTo>
                  <a:pt x="3524626" y="342967"/>
                  <a:pt x="3514358" y="349251"/>
                  <a:pt x="3498956" y="349251"/>
                </a:cubicBezTo>
                <a:cubicBezTo>
                  <a:pt x="3483554" y="349251"/>
                  <a:pt x="3469435" y="342967"/>
                  <a:pt x="3466868" y="334170"/>
                </a:cubicBezTo>
                <a:cubicBezTo>
                  <a:pt x="3464301" y="326629"/>
                  <a:pt x="3474569" y="319088"/>
                  <a:pt x="3489971" y="319088"/>
                </a:cubicBezTo>
                <a:close/>
                <a:moveTo>
                  <a:pt x="3423475" y="319088"/>
                </a:moveTo>
                <a:cubicBezTo>
                  <a:pt x="3438798" y="319088"/>
                  <a:pt x="3452844" y="326629"/>
                  <a:pt x="3455397" y="334170"/>
                </a:cubicBezTo>
                <a:cubicBezTo>
                  <a:pt x="3457951" y="342967"/>
                  <a:pt x="3447736" y="349251"/>
                  <a:pt x="3432413" y="349251"/>
                </a:cubicBezTo>
                <a:cubicBezTo>
                  <a:pt x="3417090" y="349251"/>
                  <a:pt x="3403044" y="342967"/>
                  <a:pt x="3400490" y="334170"/>
                </a:cubicBezTo>
                <a:cubicBezTo>
                  <a:pt x="3399213" y="326629"/>
                  <a:pt x="3409429" y="319088"/>
                  <a:pt x="3423475" y="319088"/>
                </a:cubicBezTo>
                <a:close/>
                <a:moveTo>
                  <a:pt x="3357533" y="319088"/>
                </a:moveTo>
                <a:cubicBezTo>
                  <a:pt x="3372530" y="319088"/>
                  <a:pt x="3386277" y="326629"/>
                  <a:pt x="3388777" y="334170"/>
                </a:cubicBezTo>
                <a:cubicBezTo>
                  <a:pt x="3391276" y="342967"/>
                  <a:pt x="3380029" y="349251"/>
                  <a:pt x="3365032" y="349251"/>
                </a:cubicBezTo>
                <a:cubicBezTo>
                  <a:pt x="3351284" y="349251"/>
                  <a:pt x="3337537" y="342967"/>
                  <a:pt x="3335038" y="334170"/>
                </a:cubicBezTo>
                <a:cubicBezTo>
                  <a:pt x="3332538" y="326629"/>
                  <a:pt x="3342536" y="319088"/>
                  <a:pt x="3357533" y="319088"/>
                </a:cubicBezTo>
                <a:close/>
                <a:moveTo>
                  <a:pt x="3292299" y="319088"/>
                </a:moveTo>
                <a:cubicBezTo>
                  <a:pt x="3307208" y="319088"/>
                  <a:pt x="3320874" y="326629"/>
                  <a:pt x="3322116" y="334170"/>
                </a:cubicBezTo>
                <a:cubicBezTo>
                  <a:pt x="3324601" y="342967"/>
                  <a:pt x="3314662" y="349251"/>
                  <a:pt x="3299753" y="349251"/>
                </a:cubicBezTo>
                <a:cubicBezTo>
                  <a:pt x="3284845" y="349251"/>
                  <a:pt x="3271178" y="342967"/>
                  <a:pt x="3268694" y="334170"/>
                </a:cubicBezTo>
                <a:cubicBezTo>
                  <a:pt x="3267451" y="326629"/>
                  <a:pt x="3277390" y="319088"/>
                  <a:pt x="3292299" y="319088"/>
                </a:cubicBezTo>
                <a:close/>
                <a:moveTo>
                  <a:pt x="3226866" y="319088"/>
                </a:moveTo>
                <a:cubicBezTo>
                  <a:pt x="3240533" y="319088"/>
                  <a:pt x="3254199" y="326629"/>
                  <a:pt x="3256684" y="334170"/>
                </a:cubicBezTo>
                <a:cubicBezTo>
                  <a:pt x="3257926" y="342967"/>
                  <a:pt x="3247987" y="349251"/>
                  <a:pt x="3233078" y="349251"/>
                </a:cubicBezTo>
                <a:cubicBezTo>
                  <a:pt x="3218170" y="349251"/>
                  <a:pt x="3204503" y="342967"/>
                  <a:pt x="3203261" y="334170"/>
                </a:cubicBezTo>
                <a:cubicBezTo>
                  <a:pt x="3200776" y="326629"/>
                  <a:pt x="3211958" y="319088"/>
                  <a:pt x="3226866" y="319088"/>
                </a:cubicBezTo>
                <a:close/>
                <a:moveTo>
                  <a:pt x="3160536" y="319088"/>
                </a:moveTo>
                <a:cubicBezTo>
                  <a:pt x="3175445" y="319088"/>
                  <a:pt x="3189111" y="326629"/>
                  <a:pt x="3190353" y="334170"/>
                </a:cubicBezTo>
                <a:cubicBezTo>
                  <a:pt x="3192838" y="342967"/>
                  <a:pt x="3181657" y="349251"/>
                  <a:pt x="3166748" y="349251"/>
                </a:cubicBezTo>
                <a:cubicBezTo>
                  <a:pt x="3151839" y="349251"/>
                  <a:pt x="3139415" y="342967"/>
                  <a:pt x="3136931" y="334170"/>
                </a:cubicBezTo>
                <a:cubicBezTo>
                  <a:pt x="3135688" y="326629"/>
                  <a:pt x="3146870" y="319088"/>
                  <a:pt x="3160536" y="319088"/>
                </a:cubicBezTo>
                <a:close/>
                <a:moveTo>
                  <a:pt x="3095296" y="319088"/>
                </a:moveTo>
                <a:cubicBezTo>
                  <a:pt x="3110113" y="319088"/>
                  <a:pt x="3123695" y="326629"/>
                  <a:pt x="3124930" y="334170"/>
                </a:cubicBezTo>
                <a:cubicBezTo>
                  <a:pt x="3126164" y="342967"/>
                  <a:pt x="3115052" y="349251"/>
                  <a:pt x="3100235" y="349251"/>
                </a:cubicBezTo>
                <a:cubicBezTo>
                  <a:pt x="3086653" y="349251"/>
                  <a:pt x="3073071" y="342967"/>
                  <a:pt x="3071836" y="334170"/>
                </a:cubicBezTo>
                <a:cubicBezTo>
                  <a:pt x="3070601" y="326629"/>
                  <a:pt x="3080479" y="319088"/>
                  <a:pt x="3095296" y="319088"/>
                </a:cubicBezTo>
                <a:close/>
                <a:moveTo>
                  <a:pt x="3030047" y="319088"/>
                </a:moveTo>
                <a:cubicBezTo>
                  <a:pt x="3044768" y="319088"/>
                  <a:pt x="3057035" y="326629"/>
                  <a:pt x="3058262" y="334170"/>
                </a:cubicBezTo>
                <a:cubicBezTo>
                  <a:pt x="3059488" y="342967"/>
                  <a:pt x="3049675" y="349251"/>
                  <a:pt x="3034954" y="349251"/>
                </a:cubicBezTo>
                <a:cubicBezTo>
                  <a:pt x="3020234" y="349251"/>
                  <a:pt x="3006740" y="342967"/>
                  <a:pt x="3005513" y="334170"/>
                </a:cubicBezTo>
                <a:cubicBezTo>
                  <a:pt x="3005513" y="326629"/>
                  <a:pt x="3015327" y="319088"/>
                  <a:pt x="3030047" y="319088"/>
                </a:cubicBezTo>
                <a:close/>
                <a:moveTo>
                  <a:pt x="2964769" y="319088"/>
                </a:moveTo>
                <a:cubicBezTo>
                  <a:pt x="2979585" y="319088"/>
                  <a:pt x="2991933" y="326629"/>
                  <a:pt x="2993168" y="334170"/>
                </a:cubicBezTo>
                <a:cubicBezTo>
                  <a:pt x="2994402" y="342967"/>
                  <a:pt x="2983290" y="349251"/>
                  <a:pt x="2968473" y="349251"/>
                </a:cubicBezTo>
                <a:cubicBezTo>
                  <a:pt x="2953656" y="349251"/>
                  <a:pt x="2941309" y="342967"/>
                  <a:pt x="2940074" y="334170"/>
                </a:cubicBezTo>
                <a:cubicBezTo>
                  <a:pt x="2938839" y="326629"/>
                  <a:pt x="2949952" y="319088"/>
                  <a:pt x="2964769" y="319088"/>
                </a:cubicBezTo>
                <a:close/>
                <a:moveTo>
                  <a:pt x="2898683" y="319088"/>
                </a:moveTo>
                <a:cubicBezTo>
                  <a:pt x="2912574" y="319088"/>
                  <a:pt x="2926464" y="326629"/>
                  <a:pt x="2926464" y="334170"/>
                </a:cubicBezTo>
                <a:cubicBezTo>
                  <a:pt x="2927727" y="342967"/>
                  <a:pt x="2916362" y="349251"/>
                  <a:pt x="2901209" y="349251"/>
                </a:cubicBezTo>
                <a:cubicBezTo>
                  <a:pt x="2886055" y="349251"/>
                  <a:pt x="2873427" y="342967"/>
                  <a:pt x="2873427" y="334170"/>
                </a:cubicBezTo>
                <a:cubicBezTo>
                  <a:pt x="2872164" y="326629"/>
                  <a:pt x="2883529" y="319088"/>
                  <a:pt x="2898683" y="319088"/>
                </a:cubicBezTo>
                <a:close/>
                <a:moveTo>
                  <a:pt x="2832332" y="319088"/>
                </a:moveTo>
                <a:cubicBezTo>
                  <a:pt x="2847486" y="319088"/>
                  <a:pt x="2860114" y="326629"/>
                  <a:pt x="2861376" y="334170"/>
                </a:cubicBezTo>
                <a:cubicBezTo>
                  <a:pt x="2862639" y="342967"/>
                  <a:pt x="2850011" y="349251"/>
                  <a:pt x="2836121" y="349251"/>
                </a:cubicBezTo>
                <a:cubicBezTo>
                  <a:pt x="2820967" y="349251"/>
                  <a:pt x="2808339" y="342967"/>
                  <a:pt x="2807076" y="334170"/>
                </a:cubicBezTo>
                <a:cubicBezTo>
                  <a:pt x="2807076" y="326629"/>
                  <a:pt x="2818441" y="319088"/>
                  <a:pt x="2832332" y="319088"/>
                </a:cubicBezTo>
                <a:close/>
                <a:moveTo>
                  <a:pt x="2766920" y="319088"/>
                </a:moveTo>
                <a:cubicBezTo>
                  <a:pt x="2782073" y="319088"/>
                  <a:pt x="2794701" y="326629"/>
                  <a:pt x="2794701" y="334170"/>
                </a:cubicBezTo>
                <a:cubicBezTo>
                  <a:pt x="2795964" y="342967"/>
                  <a:pt x="2784599" y="349251"/>
                  <a:pt x="2769446" y="349251"/>
                </a:cubicBezTo>
                <a:cubicBezTo>
                  <a:pt x="2754292" y="349251"/>
                  <a:pt x="2741664" y="342967"/>
                  <a:pt x="2741664" y="334170"/>
                </a:cubicBezTo>
                <a:cubicBezTo>
                  <a:pt x="2740401" y="326629"/>
                  <a:pt x="2751766" y="319088"/>
                  <a:pt x="2766920" y="319088"/>
                </a:cubicBezTo>
                <a:close/>
                <a:moveTo>
                  <a:pt x="2701674" y="319088"/>
                </a:moveTo>
                <a:cubicBezTo>
                  <a:pt x="2716737" y="319088"/>
                  <a:pt x="2729289" y="326629"/>
                  <a:pt x="2729289" y="334170"/>
                </a:cubicBezTo>
                <a:cubicBezTo>
                  <a:pt x="2729289" y="342967"/>
                  <a:pt x="2717992" y="349251"/>
                  <a:pt x="2702929" y="349251"/>
                </a:cubicBezTo>
                <a:cubicBezTo>
                  <a:pt x="2687867" y="349251"/>
                  <a:pt x="2675314" y="342967"/>
                  <a:pt x="2675314" y="334170"/>
                </a:cubicBezTo>
                <a:cubicBezTo>
                  <a:pt x="2675314" y="326629"/>
                  <a:pt x="2686611" y="319088"/>
                  <a:pt x="2701674" y="319088"/>
                </a:cubicBezTo>
                <a:close/>
                <a:moveTo>
                  <a:pt x="2636586" y="319088"/>
                </a:moveTo>
                <a:cubicBezTo>
                  <a:pt x="2651649" y="319088"/>
                  <a:pt x="2662946" y="326629"/>
                  <a:pt x="2662946" y="334170"/>
                </a:cubicBezTo>
                <a:cubicBezTo>
                  <a:pt x="2664201" y="342967"/>
                  <a:pt x="2651649" y="349251"/>
                  <a:pt x="2636586" y="349251"/>
                </a:cubicBezTo>
                <a:cubicBezTo>
                  <a:pt x="2621523" y="349251"/>
                  <a:pt x="2610226" y="342967"/>
                  <a:pt x="2610226" y="334170"/>
                </a:cubicBezTo>
                <a:cubicBezTo>
                  <a:pt x="2610226" y="326629"/>
                  <a:pt x="2621523" y="319088"/>
                  <a:pt x="2636586" y="319088"/>
                </a:cubicBezTo>
                <a:close/>
                <a:moveTo>
                  <a:pt x="2570539" y="319088"/>
                </a:moveTo>
                <a:cubicBezTo>
                  <a:pt x="2585444" y="319088"/>
                  <a:pt x="2597527" y="325840"/>
                  <a:pt x="2597527" y="334170"/>
                </a:cubicBezTo>
                <a:cubicBezTo>
                  <a:pt x="2597527" y="342500"/>
                  <a:pt x="2585444" y="349252"/>
                  <a:pt x="2570539" y="349252"/>
                </a:cubicBezTo>
                <a:cubicBezTo>
                  <a:pt x="2555634" y="349252"/>
                  <a:pt x="2543551" y="342500"/>
                  <a:pt x="2543551" y="334170"/>
                </a:cubicBezTo>
                <a:cubicBezTo>
                  <a:pt x="2543551" y="325840"/>
                  <a:pt x="2555634" y="319088"/>
                  <a:pt x="2570539" y="319088"/>
                </a:cubicBezTo>
                <a:close/>
                <a:moveTo>
                  <a:pt x="2504658" y="319088"/>
                </a:moveTo>
                <a:cubicBezTo>
                  <a:pt x="2519811" y="319088"/>
                  <a:pt x="2532439" y="326629"/>
                  <a:pt x="2531176" y="334170"/>
                </a:cubicBezTo>
                <a:cubicBezTo>
                  <a:pt x="2531176" y="342967"/>
                  <a:pt x="2519811" y="349251"/>
                  <a:pt x="2504658" y="349251"/>
                </a:cubicBezTo>
                <a:cubicBezTo>
                  <a:pt x="2489504" y="349251"/>
                  <a:pt x="2476876" y="342967"/>
                  <a:pt x="2478139" y="334170"/>
                </a:cubicBezTo>
                <a:cubicBezTo>
                  <a:pt x="2478139" y="326629"/>
                  <a:pt x="2490767" y="319088"/>
                  <a:pt x="2504658" y="319088"/>
                </a:cubicBezTo>
                <a:close/>
                <a:moveTo>
                  <a:pt x="2439404" y="319088"/>
                </a:moveTo>
                <a:cubicBezTo>
                  <a:pt x="2454467" y="319088"/>
                  <a:pt x="2465764" y="326629"/>
                  <a:pt x="2465764" y="334170"/>
                </a:cubicBezTo>
                <a:cubicBezTo>
                  <a:pt x="2465764" y="342967"/>
                  <a:pt x="2453212" y="349251"/>
                  <a:pt x="2438149" y="349251"/>
                </a:cubicBezTo>
                <a:cubicBezTo>
                  <a:pt x="2423086" y="349251"/>
                  <a:pt x="2411789" y="342967"/>
                  <a:pt x="2411789" y="334170"/>
                </a:cubicBezTo>
                <a:cubicBezTo>
                  <a:pt x="2413044" y="326629"/>
                  <a:pt x="2424342" y="319088"/>
                  <a:pt x="2439404" y="319088"/>
                </a:cubicBezTo>
                <a:close/>
                <a:moveTo>
                  <a:pt x="2309070" y="319088"/>
                </a:moveTo>
                <a:cubicBezTo>
                  <a:pt x="2322961" y="319088"/>
                  <a:pt x="2335589" y="326629"/>
                  <a:pt x="2334326" y="334170"/>
                </a:cubicBezTo>
                <a:cubicBezTo>
                  <a:pt x="2333064" y="342967"/>
                  <a:pt x="2320436" y="349251"/>
                  <a:pt x="2306545" y="349251"/>
                </a:cubicBezTo>
                <a:cubicBezTo>
                  <a:pt x="2291391" y="349251"/>
                  <a:pt x="2280026" y="342967"/>
                  <a:pt x="2280026" y="334170"/>
                </a:cubicBezTo>
                <a:cubicBezTo>
                  <a:pt x="2281289" y="326629"/>
                  <a:pt x="2293917" y="319088"/>
                  <a:pt x="2309070" y="319088"/>
                </a:cubicBezTo>
                <a:close/>
                <a:moveTo>
                  <a:pt x="1456047" y="319088"/>
                </a:moveTo>
                <a:cubicBezTo>
                  <a:pt x="1471128" y="319088"/>
                  <a:pt x="1479926" y="326629"/>
                  <a:pt x="1477412" y="334170"/>
                </a:cubicBezTo>
                <a:cubicBezTo>
                  <a:pt x="1473642" y="342967"/>
                  <a:pt x="1459818" y="349251"/>
                  <a:pt x="1444736" y="349251"/>
                </a:cubicBezTo>
                <a:cubicBezTo>
                  <a:pt x="1429655" y="349251"/>
                  <a:pt x="1419601" y="342967"/>
                  <a:pt x="1423371" y="334170"/>
                </a:cubicBezTo>
                <a:cubicBezTo>
                  <a:pt x="1427141" y="326629"/>
                  <a:pt x="1440966" y="319088"/>
                  <a:pt x="1456047" y="319088"/>
                </a:cubicBezTo>
                <a:close/>
                <a:moveTo>
                  <a:pt x="1389372" y="319088"/>
                </a:moveTo>
                <a:cubicBezTo>
                  <a:pt x="1403197" y="319088"/>
                  <a:pt x="1413251" y="326629"/>
                  <a:pt x="1409481" y="334170"/>
                </a:cubicBezTo>
                <a:cubicBezTo>
                  <a:pt x="1406967" y="342967"/>
                  <a:pt x="1391886" y="349251"/>
                  <a:pt x="1376805" y="349251"/>
                </a:cubicBezTo>
                <a:cubicBezTo>
                  <a:pt x="1361723" y="349251"/>
                  <a:pt x="1352926" y="342967"/>
                  <a:pt x="1356696" y="334170"/>
                </a:cubicBezTo>
                <a:cubicBezTo>
                  <a:pt x="1359210" y="326629"/>
                  <a:pt x="1374291" y="319088"/>
                  <a:pt x="1389372" y="319088"/>
                </a:cubicBezTo>
                <a:close/>
                <a:moveTo>
                  <a:pt x="1322893" y="319088"/>
                </a:moveTo>
                <a:cubicBezTo>
                  <a:pt x="1338056" y="319088"/>
                  <a:pt x="1348164" y="326629"/>
                  <a:pt x="1344373" y="334170"/>
                </a:cubicBezTo>
                <a:cubicBezTo>
                  <a:pt x="1340583" y="342967"/>
                  <a:pt x="1325420" y="349251"/>
                  <a:pt x="1310258" y="349251"/>
                </a:cubicBezTo>
                <a:cubicBezTo>
                  <a:pt x="1295096" y="349251"/>
                  <a:pt x="1286251" y="342967"/>
                  <a:pt x="1290041" y="334170"/>
                </a:cubicBezTo>
                <a:cubicBezTo>
                  <a:pt x="1293832" y="326629"/>
                  <a:pt x="1308994" y="319088"/>
                  <a:pt x="1322893" y="319088"/>
                </a:cubicBezTo>
                <a:close/>
                <a:moveTo>
                  <a:pt x="1257609" y="319088"/>
                </a:moveTo>
                <a:cubicBezTo>
                  <a:pt x="1272690" y="319088"/>
                  <a:pt x="1281488" y="326629"/>
                  <a:pt x="1277718" y="334170"/>
                </a:cubicBezTo>
                <a:cubicBezTo>
                  <a:pt x="1275204" y="342967"/>
                  <a:pt x="1258866" y="349251"/>
                  <a:pt x="1245042" y="349251"/>
                </a:cubicBezTo>
                <a:cubicBezTo>
                  <a:pt x="1229960" y="349251"/>
                  <a:pt x="1221163" y="342967"/>
                  <a:pt x="1224933" y="334170"/>
                </a:cubicBezTo>
                <a:cubicBezTo>
                  <a:pt x="1228703" y="326629"/>
                  <a:pt x="1243785" y="319088"/>
                  <a:pt x="1257609" y="319088"/>
                </a:cubicBezTo>
                <a:close/>
                <a:moveTo>
                  <a:pt x="1192394" y="319088"/>
                </a:moveTo>
                <a:cubicBezTo>
                  <a:pt x="1207556" y="319088"/>
                  <a:pt x="1216401" y="326629"/>
                  <a:pt x="1212610" y="334170"/>
                </a:cubicBezTo>
                <a:cubicBezTo>
                  <a:pt x="1208820" y="342967"/>
                  <a:pt x="1193657" y="349251"/>
                  <a:pt x="1178495" y="349251"/>
                </a:cubicBezTo>
                <a:cubicBezTo>
                  <a:pt x="1163333" y="349251"/>
                  <a:pt x="1154488" y="342967"/>
                  <a:pt x="1158278" y="334170"/>
                </a:cubicBezTo>
                <a:cubicBezTo>
                  <a:pt x="1162069" y="326629"/>
                  <a:pt x="1177231" y="319088"/>
                  <a:pt x="1192394" y="319088"/>
                </a:cubicBezTo>
                <a:close/>
                <a:moveTo>
                  <a:pt x="1127183" y="319088"/>
                </a:moveTo>
                <a:cubicBezTo>
                  <a:pt x="1142423" y="319088"/>
                  <a:pt x="1151313" y="326629"/>
                  <a:pt x="1146233" y="334170"/>
                </a:cubicBezTo>
                <a:cubicBezTo>
                  <a:pt x="1142423" y="342967"/>
                  <a:pt x="1127183" y="349251"/>
                  <a:pt x="1111943" y="349251"/>
                </a:cubicBezTo>
                <a:cubicBezTo>
                  <a:pt x="1096703" y="349251"/>
                  <a:pt x="1087813" y="342967"/>
                  <a:pt x="1092893" y="334170"/>
                </a:cubicBezTo>
                <a:cubicBezTo>
                  <a:pt x="1096703" y="326629"/>
                  <a:pt x="1111943" y="319088"/>
                  <a:pt x="1127183" y="319088"/>
                </a:cubicBezTo>
                <a:close/>
                <a:moveTo>
                  <a:pt x="1061895" y="319088"/>
                </a:moveTo>
                <a:cubicBezTo>
                  <a:pt x="1075794" y="319088"/>
                  <a:pt x="1084639" y="326629"/>
                  <a:pt x="1080848" y="334170"/>
                </a:cubicBezTo>
                <a:cubicBezTo>
                  <a:pt x="1077058" y="342967"/>
                  <a:pt x="1060632" y="349251"/>
                  <a:pt x="1045469" y="349251"/>
                </a:cubicBezTo>
                <a:cubicBezTo>
                  <a:pt x="1030307" y="349251"/>
                  <a:pt x="1022726" y="342967"/>
                  <a:pt x="1026516" y="334170"/>
                </a:cubicBezTo>
                <a:cubicBezTo>
                  <a:pt x="1031571" y="326629"/>
                  <a:pt x="1046733" y="319088"/>
                  <a:pt x="1061895" y="319088"/>
                </a:cubicBezTo>
                <a:close/>
                <a:moveTo>
                  <a:pt x="995421" y="319088"/>
                </a:moveTo>
                <a:cubicBezTo>
                  <a:pt x="1010661" y="319088"/>
                  <a:pt x="1019551" y="326629"/>
                  <a:pt x="1014471" y="334170"/>
                </a:cubicBezTo>
                <a:cubicBezTo>
                  <a:pt x="1010661" y="342967"/>
                  <a:pt x="995421" y="349251"/>
                  <a:pt x="980181" y="349251"/>
                </a:cubicBezTo>
                <a:cubicBezTo>
                  <a:pt x="964941" y="349251"/>
                  <a:pt x="956051" y="342967"/>
                  <a:pt x="961131" y="334170"/>
                </a:cubicBezTo>
                <a:cubicBezTo>
                  <a:pt x="964941" y="326629"/>
                  <a:pt x="981451" y="319088"/>
                  <a:pt x="995421" y="319088"/>
                </a:cubicBezTo>
                <a:close/>
                <a:moveTo>
                  <a:pt x="930215" y="319088"/>
                </a:moveTo>
                <a:cubicBezTo>
                  <a:pt x="945530" y="319088"/>
                  <a:pt x="954464" y="326629"/>
                  <a:pt x="949359" y="334170"/>
                </a:cubicBezTo>
                <a:cubicBezTo>
                  <a:pt x="944254" y="342967"/>
                  <a:pt x="928939" y="349251"/>
                  <a:pt x="913624" y="349251"/>
                </a:cubicBezTo>
                <a:cubicBezTo>
                  <a:pt x="898310" y="349251"/>
                  <a:pt x="889376" y="342967"/>
                  <a:pt x="894481" y="334170"/>
                </a:cubicBezTo>
                <a:cubicBezTo>
                  <a:pt x="899586" y="326629"/>
                  <a:pt x="914901" y="319088"/>
                  <a:pt x="930215" y="319088"/>
                </a:cubicBezTo>
                <a:close/>
                <a:moveTo>
                  <a:pt x="864928" y="319088"/>
                </a:moveTo>
                <a:cubicBezTo>
                  <a:pt x="880168" y="319088"/>
                  <a:pt x="887788" y="326629"/>
                  <a:pt x="883978" y="334170"/>
                </a:cubicBezTo>
                <a:cubicBezTo>
                  <a:pt x="878898" y="342967"/>
                  <a:pt x="862388" y="349251"/>
                  <a:pt x="847148" y="349251"/>
                </a:cubicBezTo>
                <a:cubicBezTo>
                  <a:pt x="831908" y="349251"/>
                  <a:pt x="824288" y="342967"/>
                  <a:pt x="829368" y="334170"/>
                </a:cubicBezTo>
                <a:cubicBezTo>
                  <a:pt x="834448" y="326629"/>
                  <a:pt x="849688" y="319088"/>
                  <a:pt x="864928" y="319088"/>
                </a:cubicBezTo>
                <a:close/>
                <a:moveTo>
                  <a:pt x="798701" y="319088"/>
                </a:moveTo>
                <a:cubicBezTo>
                  <a:pt x="813642" y="319088"/>
                  <a:pt x="821113" y="326629"/>
                  <a:pt x="816132" y="334170"/>
                </a:cubicBezTo>
                <a:cubicBezTo>
                  <a:pt x="811152" y="342967"/>
                  <a:pt x="794966" y="349251"/>
                  <a:pt x="780025" y="349251"/>
                </a:cubicBezTo>
                <a:cubicBezTo>
                  <a:pt x="766329" y="349251"/>
                  <a:pt x="757613" y="342967"/>
                  <a:pt x="762593" y="334170"/>
                </a:cubicBezTo>
                <a:cubicBezTo>
                  <a:pt x="767574" y="326629"/>
                  <a:pt x="783760" y="319088"/>
                  <a:pt x="798701" y="319088"/>
                </a:cubicBezTo>
                <a:close/>
                <a:moveTo>
                  <a:pt x="733614" y="319088"/>
                </a:moveTo>
                <a:cubicBezTo>
                  <a:pt x="747310" y="319088"/>
                  <a:pt x="756026" y="326629"/>
                  <a:pt x="751045" y="334170"/>
                </a:cubicBezTo>
                <a:cubicBezTo>
                  <a:pt x="744820" y="342967"/>
                  <a:pt x="729879" y="349251"/>
                  <a:pt x="714938" y="349251"/>
                </a:cubicBezTo>
                <a:cubicBezTo>
                  <a:pt x="699996" y="349251"/>
                  <a:pt x="692526" y="342967"/>
                  <a:pt x="697506" y="334170"/>
                </a:cubicBezTo>
                <a:cubicBezTo>
                  <a:pt x="702487" y="326629"/>
                  <a:pt x="718673" y="319088"/>
                  <a:pt x="733614" y="319088"/>
                </a:cubicBezTo>
                <a:close/>
                <a:moveTo>
                  <a:pt x="666939" y="319088"/>
                </a:moveTo>
                <a:cubicBezTo>
                  <a:pt x="681880" y="319088"/>
                  <a:pt x="689351" y="326629"/>
                  <a:pt x="684370" y="334170"/>
                </a:cubicBezTo>
                <a:cubicBezTo>
                  <a:pt x="679390" y="342967"/>
                  <a:pt x="663204" y="349251"/>
                  <a:pt x="648263" y="349251"/>
                </a:cubicBezTo>
                <a:cubicBezTo>
                  <a:pt x="633321" y="349251"/>
                  <a:pt x="625851" y="342967"/>
                  <a:pt x="630831" y="334170"/>
                </a:cubicBezTo>
                <a:cubicBezTo>
                  <a:pt x="637057" y="326629"/>
                  <a:pt x="653243" y="319088"/>
                  <a:pt x="666939" y="319088"/>
                </a:cubicBezTo>
                <a:close/>
                <a:moveTo>
                  <a:pt x="601733" y="319088"/>
                </a:moveTo>
                <a:cubicBezTo>
                  <a:pt x="616754" y="319088"/>
                  <a:pt x="624264" y="326629"/>
                  <a:pt x="619257" y="334170"/>
                </a:cubicBezTo>
                <a:cubicBezTo>
                  <a:pt x="612999" y="342967"/>
                  <a:pt x="596727" y="349251"/>
                  <a:pt x="581706" y="349251"/>
                </a:cubicBezTo>
                <a:cubicBezTo>
                  <a:pt x="566686" y="349251"/>
                  <a:pt x="559176" y="342967"/>
                  <a:pt x="565434" y="334170"/>
                </a:cubicBezTo>
                <a:cubicBezTo>
                  <a:pt x="570441" y="326629"/>
                  <a:pt x="586713" y="319088"/>
                  <a:pt x="601733" y="319088"/>
                </a:cubicBezTo>
                <a:close/>
                <a:moveTo>
                  <a:pt x="4644872" y="282576"/>
                </a:moveTo>
                <a:cubicBezTo>
                  <a:pt x="4660187" y="282576"/>
                  <a:pt x="4676778" y="289133"/>
                  <a:pt x="4681883" y="298313"/>
                </a:cubicBezTo>
                <a:cubicBezTo>
                  <a:pt x="4688264" y="306182"/>
                  <a:pt x="4680607" y="312739"/>
                  <a:pt x="4666568" y="312739"/>
                </a:cubicBezTo>
                <a:cubicBezTo>
                  <a:pt x="4651253" y="312739"/>
                  <a:pt x="4634662" y="306182"/>
                  <a:pt x="4628281" y="298313"/>
                </a:cubicBezTo>
                <a:cubicBezTo>
                  <a:pt x="4623176" y="289133"/>
                  <a:pt x="4629557" y="282576"/>
                  <a:pt x="4644872" y="282576"/>
                </a:cubicBezTo>
                <a:close/>
                <a:moveTo>
                  <a:pt x="4579255" y="282576"/>
                </a:moveTo>
                <a:cubicBezTo>
                  <a:pt x="4594196" y="282576"/>
                  <a:pt x="4610382" y="289133"/>
                  <a:pt x="4616608" y="298313"/>
                </a:cubicBezTo>
                <a:cubicBezTo>
                  <a:pt x="4621588" y="306182"/>
                  <a:pt x="4614118" y="312739"/>
                  <a:pt x="4600422" y="312739"/>
                </a:cubicBezTo>
                <a:cubicBezTo>
                  <a:pt x="4585480" y="312739"/>
                  <a:pt x="4569294" y="306182"/>
                  <a:pt x="4563069" y="298313"/>
                </a:cubicBezTo>
                <a:cubicBezTo>
                  <a:pt x="4558088" y="289133"/>
                  <a:pt x="4565559" y="282576"/>
                  <a:pt x="4579255" y="282576"/>
                </a:cubicBezTo>
                <a:close/>
                <a:moveTo>
                  <a:pt x="4385686" y="282576"/>
                </a:moveTo>
                <a:cubicBezTo>
                  <a:pt x="4399656" y="282576"/>
                  <a:pt x="4416166" y="289133"/>
                  <a:pt x="4421246" y="298313"/>
                </a:cubicBezTo>
                <a:cubicBezTo>
                  <a:pt x="4426326" y="306182"/>
                  <a:pt x="4418706" y="312739"/>
                  <a:pt x="4403466" y="312739"/>
                </a:cubicBezTo>
                <a:cubicBezTo>
                  <a:pt x="4389496" y="312739"/>
                  <a:pt x="4372986" y="306182"/>
                  <a:pt x="4367906" y="298313"/>
                </a:cubicBezTo>
                <a:cubicBezTo>
                  <a:pt x="4362826" y="289133"/>
                  <a:pt x="4370446" y="282576"/>
                  <a:pt x="4385686" y="282576"/>
                </a:cubicBezTo>
                <a:close/>
                <a:moveTo>
                  <a:pt x="4320598" y="282576"/>
                </a:moveTo>
                <a:cubicBezTo>
                  <a:pt x="4335838" y="282576"/>
                  <a:pt x="4351078" y="289133"/>
                  <a:pt x="4356158" y="298313"/>
                </a:cubicBezTo>
                <a:cubicBezTo>
                  <a:pt x="4361238" y="306182"/>
                  <a:pt x="4353618" y="312739"/>
                  <a:pt x="4338378" y="312739"/>
                </a:cubicBezTo>
                <a:cubicBezTo>
                  <a:pt x="4323138" y="312739"/>
                  <a:pt x="4307898" y="306182"/>
                  <a:pt x="4302818" y="298313"/>
                </a:cubicBezTo>
                <a:cubicBezTo>
                  <a:pt x="4297738" y="289133"/>
                  <a:pt x="4306628" y="282576"/>
                  <a:pt x="4320598" y="282576"/>
                </a:cubicBezTo>
                <a:close/>
                <a:moveTo>
                  <a:pt x="4256781" y="282576"/>
                </a:moveTo>
                <a:cubicBezTo>
                  <a:pt x="4270751" y="282576"/>
                  <a:pt x="4287261" y="289133"/>
                  <a:pt x="4291071" y="298313"/>
                </a:cubicBezTo>
                <a:cubicBezTo>
                  <a:pt x="4296151" y="306182"/>
                  <a:pt x="4288531" y="312739"/>
                  <a:pt x="4273291" y="312739"/>
                </a:cubicBezTo>
                <a:cubicBezTo>
                  <a:pt x="4258051" y="312739"/>
                  <a:pt x="4242811" y="306182"/>
                  <a:pt x="4237731" y="298313"/>
                </a:cubicBezTo>
                <a:cubicBezTo>
                  <a:pt x="4232651" y="289133"/>
                  <a:pt x="4241541" y="282576"/>
                  <a:pt x="4256781" y="282576"/>
                </a:cubicBezTo>
                <a:close/>
                <a:moveTo>
                  <a:pt x="4191311" y="282576"/>
                </a:moveTo>
                <a:cubicBezTo>
                  <a:pt x="4206085" y="282576"/>
                  <a:pt x="4220858" y="289133"/>
                  <a:pt x="4225783" y="298313"/>
                </a:cubicBezTo>
                <a:cubicBezTo>
                  <a:pt x="4229476" y="306182"/>
                  <a:pt x="4222090" y="312739"/>
                  <a:pt x="4207316" y="312739"/>
                </a:cubicBezTo>
                <a:cubicBezTo>
                  <a:pt x="4192543" y="312739"/>
                  <a:pt x="4177769" y="306182"/>
                  <a:pt x="4172845" y="298313"/>
                </a:cubicBezTo>
                <a:cubicBezTo>
                  <a:pt x="4169151" y="289133"/>
                  <a:pt x="4176538" y="282576"/>
                  <a:pt x="4191311" y="282576"/>
                </a:cubicBezTo>
                <a:close/>
                <a:moveTo>
                  <a:pt x="4125220" y="282576"/>
                </a:moveTo>
                <a:cubicBezTo>
                  <a:pt x="4140382" y="282576"/>
                  <a:pt x="4155545" y="289133"/>
                  <a:pt x="4160599" y="298313"/>
                </a:cubicBezTo>
                <a:cubicBezTo>
                  <a:pt x="4164389" y="306182"/>
                  <a:pt x="4156808" y="312739"/>
                  <a:pt x="4141646" y="312739"/>
                </a:cubicBezTo>
                <a:cubicBezTo>
                  <a:pt x="4126483" y="312739"/>
                  <a:pt x="4111321" y="306182"/>
                  <a:pt x="4106267" y="298313"/>
                </a:cubicBezTo>
                <a:cubicBezTo>
                  <a:pt x="4102476" y="289133"/>
                  <a:pt x="4111321" y="282576"/>
                  <a:pt x="4125220" y="282576"/>
                </a:cubicBezTo>
                <a:close/>
                <a:moveTo>
                  <a:pt x="4061395" y="282576"/>
                </a:moveTo>
                <a:cubicBezTo>
                  <a:pt x="4075294" y="282576"/>
                  <a:pt x="4091720" y="289133"/>
                  <a:pt x="4095511" y="298313"/>
                </a:cubicBezTo>
                <a:cubicBezTo>
                  <a:pt x="4099301" y="306182"/>
                  <a:pt x="4091720" y="312739"/>
                  <a:pt x="4076558" y="312739"/>
                </a:cubicBezTo>
                <a:cubicBezTo>
                  <a:pt x="4061395" y="312739"/>
                  <a:pt x="4046233" y="306182"/>
                  <a:pt x="4042442" y="298313"/>
                </a:cubicBezTo>
                <a:cubicBezTo>
                  <a:pt x="4037388" y="289133"/>
                  <a:pt x="4046233" y="282576"/>
                  <a:pt x="4061395" y="282576"/>
                </a:cubicBezTo>
                <a:close/>
                <a:moveTo>
                  <a:pt x="3996510" y="282576"/>
                </a:moveTo>
                <a:cubicBezTo>
                  <a:pt x="4011591" y="282576"/>
                  <a:pt x="4026673" y="289133"/>
                  <a:pt x="4030443" y="298313"/>
                </a:cubicBezTo>
                <a:cubicBezTo>
                  <a:pt x="4034213" y="306182"/>
                  <a:pt x="4025416" y="312739"/>
                  <a:pt x="4011591" y="312739"/>
                </a:cubicBezTo>
                <a:cubicBezTo>
                  <a:pt x="3996510" y="312739"/>
                  <a:pt x="3981429" y="306182"/>
                  <a:pt x="3977659" y="298313"/>
                </a:cubicBezTo>
                <a:cubicBezTo>
                  <a:pt x="3973888" y="289133"/>
                  <a:pt x="3982686" y="282576"/>
                  <a:pt x="3996510" y="282576"/>
                </a:cubicBezTo>
                <a:close/>
                <a:moveTo>
                  <a:pt x="3932680" y="282576"/>
                </a:moveTo>
                <a:cubicBezTo>
                  <a:pt x="3946504" y="282576"/>
                  <a:pt x="3961586" y="289133"/>
                  <a:pt x="3965356" y="298313"/>
                </a:cubicBezTo>
                <a:cubicBezTo>
                  <a:pt x="3969126" y="306182"/>
                  <a:pt x="3960329" y="312739"/>
                  <a:pt x="3946504" y="312739"/>
                </a:cubicBezTo>
                <a:cubicBezTo>
                  <a:pt x="3931423" y="312739"/>
                  <a:pt x="3916342" y="306182"/>
                  <a:pt x="3912572" y="298313"/>
                </a:cubicBezTo>
                <a:cubicBezTo>
                  <a:pt x="3908801" y="289133"/>
                  <a:pt x="3917599" y="282576"/>
                  <a:pt x="3932680" y="282576"/>
                </a:cubicBezTo>
                <a:close/>
                <a:moveTo>
                  <a:pt x="3867592" y="282576"/>
                </a:moveTo>
                <a:cubicBezTo>
                  <a:pt x="3882673" y="282576"/>
                  <a:pt x="3897754" y="289133"/>
                  <a:pt x="3900268" y="298313"/>
                </a:cubicBezTo>
                <a:cubicBezTo>
                  <a:pt x="3904038" y="306182"/>
                  <a:pt x="3895241" y="312739"/>
                  <a:pt x="3880160" y="312739"/>
                </a:cubicBezTo>
                <a:cubicBezTo>
                  <a:pt x="3866335" y="312739"/>
                  <a:pt x="3851254" y="306182"/>
                  <a:pt x="3847484" y="298313"/>
                </a:cubicBezTo>
                <a:cubicBezTo>
                  <a:pt x="3843713" y="289133"/>
                  <a:pt x="3853767" y="282576"/>
                  <a:pt x="3867592" y="282576"/>
                </a:cubicBezTo>
                <a:close/>
                <a:moveTo>
                  <a:pt x="3802371" y="282576"/>
                </a:moveTo>
                <a:cubicBezTo>
                  <a:pt x="3816119" y="282576"/>
                  <a:pt x="3831116" y="289133"/>
                  <a:pt x="3834865" y="298313"/>
                </a:cubicBezTo>
                <a:cubicBezTo>
                  <a:pt x="3837364" y="306182"/>
                  <a:pt x="3828616" y="312739"/>
                  <a:pt x="3813619" y="312739"/>
                </a:cubicBezTo>
                <a:cubicBezTo>
                  <a:pt x="3799872" y="312739"/>
                  <a:pt x="3784875" y="306182"/>
                  <a:pt x="3781126" y="298313"/>
                </a:cubicBezTo>
                <a:cubicBezTo>
                  <a:pt x="3778626" y="289133"/>
                  <a:pt x="3787374" y="282576"/>
                  <a:pt x="3802371" y="282576"/>
                </a:cubicBezTo>
                <a:close/>
                <a:moveTo>
                  <a:pt x="3737283" y="282576"/>
                </a:moveTo>
                <a:cubicBezTo>
                  <a:pt x="3752280" y="282576"/>
                  <a:pt x="3766028" y="289133"/>
                  <a:pt x="3769777" y="298313"/>
                </a:cubicBezTo>
                <a:cubicBezTo>
                  <a:pt x="3772276" y="306182"/>
                  <a:pt x="3763528" y="312739"/>
                  <a:pt x="3748531" y="312739"/>
                </a:cubicBezTo>
                <a:cubicBezTo>
                  <a:pt x="3734784" y="312739"/>
                  <a:pt x="3719787" y="306182"/>
                  <a:pt x="3716038" y="298313"/>
                </a:cubicBezTo>
                <a:cubicBezTo>
                  <a:pt x="3713538" y="289133"/>
                  <a:pt x="3722286" y="282576"/>
                  <a:pt x="3737283" y="282576"/>
                </a:cubicBezTo>
                <a:close/>
                <a:moveTo>
                  <a:pt x="3672196" y="282576"/>
                </a:moveTo>
                <a:cubicBezTo>
                  <a:pt x="3687193" y="282576"/>
                  <a:pt x="3700941" y="289133"/>
                  <a:pt x="3704690" y="298313"/>
                </a:cubicBezTo>
                <a:cubicBezTo>
                  <a:pt x="3707189" y="306182"/>
                  <a:pt x="3698441" y="312739"/>
                  <a:pt x="3683444" y="312739"/>
                </a:cubicBezTo>
                <a:cubicBezTo>
                  <a:pt x="3668447" y="312739"/>
                  <a:pt x="3654700" y="306182"/>
                  <a:pt x="3652200" y="298313"/>
                </a:cubicBezTo>
                <a:cubicBezTo>
                  <a:pt x="3648451" y="289133"/>
                  <a:pt x="3658449" y="282576"/>
                  <a:pt x="3672196" y="282576"/>
                </a:cubicBezTo>
                <a:close/>
                <a:moveTo>
                  <a:pt x="3608557" y="282576"/>
                </a:moveTo>
                <a:cubicBezTo>
                  <a:pt x="3622223" y="282576"/>
                  <a:pt x="3637132" y="289133"/>
                  <a:pt x="3639616" y="298313"/>
                </a:cubicBezTo>
                <a:cubicBezTo>
                  <a:pt x="3642101" y="306182"/>
                  <a:pt x="3633405" y="312739"/>
                  <a:pt x="3618496" y="312739"/>
                </a:cubicBezTo>
                <a:cubicBezTo>
                  <a:pt x="3603587" y="312739"/>
                  <a:pt x="3589921" y="306182"/>
                  <a:pt x="3587436" y="298313"/>
                </a:cubicBezTo>
                <a:cubicBezTo>
                  <a:pt x="3584951" y="289133"/>
                  <a:pt x="3593648" y="282576"/>
                  <a:pt x="3608557" y="282576"/>
                </a:cubicBezTo>
                <a:close/>
                <a:moveTo>
                  <a:pt x="3542538" y="282576"/>
                </a:moveTo>
                <a:cubicBezTo>
                  <a:pt x="3557861" y="282576"/>
                  <a:pt x="3571907" y="289133"/>
                  <a:pt x="3574460" y="298313"/>
                </a:cubicBezTo>
                <a:cubicBezTo>
                  <a:pt x="3577014" y="306182"/>
                  <a:pt x="3568076" y="312739"/>
                  <a:pt x="3552753" y="312739"/>
                </a:cubicBezTo>
                <a:cubicBezTo>
                  <a:pt x="3537430" y="312739"/>
                  <a:pt x="3523384" y="306182"/>
                  <a:pt x="3520830" y="298313"/>
                </a:cubicBezTo>
                <a:cubicBezTo>
                  <a:pt x="3518276" y="289133"/>
                  <a:pt x="3528492" y="282576"/>
                  <a:pt x="3542538" y="282576"/>
                </a:cubicBezTo>
                <a:close/>
                <a:moveTo>
                  <a:pt x="3478727" y="282576"/>
                </a:moveTo>
                <a:cubicBezTo>
                  <a:pt x="3492773" y="282576"/>
                  <a:pt x="3506819" y="289133"/>
                  <a:pt x="3509372" y="298313"/>
                </a:cubicBezTo>
                <a:cubicBezTo>
                  <a:pt x="3511926" y="306182"/>
                  <a:pt x="3502988" y="312739"/>
                  <a:pt x="3487665" y="312739"/>
                </a:cubicBezTo>
                <a:cubicBezTo>
                  <a:pt x="3472342" y="312739"/>
                  <a:pt x="3458296" y="306182"/>
                  <a:pt x="3455742" y="298313"/>
                </a:cubicBezTo>
                <a:cubicBezTo>
                  <a:pt x="3453188" y="289133"/>
                  <a:pt x="3463404" y="282576"/>
                  <a:pt x="3478727" y="282576"/>
                </a:cubicBezTo>
                <a:close/>
                <a:moveTo>
                  <a:pt x="3413096" y="282576"/>
                </a:moveTo>
                <a:cubicBezTo>
                  <a:pt x="3428093" y="282576"/>
                  <a:pt x="3441840" y="289133"/>
                  <a:pt x="3444340" y="298313"/>
                </a:cubicBezTo>
                <a:cubicBezTo>
                  <a:pt x="3446839" y="306182"/>
                  <a:pt x="3436841" y="312739"/>
                  <a:pt x="3421844" y="312739"/>
                </a:cubicBezTo>
                <a:cubicBezTo>
                  <a:pt x="3406847" y="312739"/>
                  <a:pt x="3393100" y="306182"/>
                  <a:pt x="3390601" y="298313"/>
                </a:cubicBezTo>
                <a:cubicBezTo>
                  <a:pt x="3388101" y="289133"/>
                  <a:pt x="3398099" y="282576"/>
                  <a:pt x="3413096" y="282576"/>
                </a:cubicBezTo>
                <a:close/>
                <a:moveTo>
                  <a:pt x="3349449" y="282576"/>
                </a:moveTo>
                <a:cubicBezTo>
                  <a:pt x="3363115" y="282576"/>
                  <a:pt x="3376782" y="289133"/>
                  <a:pt x="3379266" y="298313"/>
                </a:cubicBezTo>
                <a:cubicBezTo>
                  <a:pt x="3381751" y="306182"/>
                  <a:pt x="3370570" y="312739"/>
                  <a:pt x="3356903" y="312739"/>
                </a:cubicBezTo>
                <a:cubicBezTo>
                  <a:pt x="3341995" y="312739"/>
                  <a:pt x="3328328" y="306182"/>
                  <a:pt x="3325844" y="298313"/>
                </a:cubicBezTo>
                <a:cubicBezTo>
                  <a:pt x="3324601" y="289133"/>
                  <a:pt x="3334540" y="282576"/>
                  <a:pt x="3349449" y="282576"/>
                </a:cubicBezTo>
                <a:close/>
                <a:moveTo>
                  <a:pt x="3283465" y="282576"/>
                </a:moveTo>
                <a:cubicBezTo>
                  <a:pt x="3298787" y="282576"/>
                  <a:pt x="3311557" y="289133"/>
                  <a:pt x="3314110" y="298313"/>
                </a:cubicBezTo>
                <a:cubicBezTo>
                  <a:pt x="3316664" y="306182"/>
                  <a:pt x="3305172" y="312739"/>
                  <a:pt x="3291126" y="312739"/>
                </a:cubicBezTo>
                <a:cubicBezTo>
                  <a:pt x="3275803" y="312739"/>
                  <a:pt x="3261757" y="306182"/>
                  <a:pt x="3260480" y="298313"/>
                </a:cubicBezTo>
                <a:cubicBezTo>
                  <a:pt x="3257926" y="289133"/>
                  <a:pt x="3268142" y="282576"/>
                  <a:pt x="3283465" y="282576"/>
                </a:cubicBezTo>
                <a:close/>
                <a:moveTo>
                  <a:pt x="3218377" y="282576"/>
                </a:moveTo>
                <a:cubicBezTo>
                  <a:pt x="3233699" y="282576"/>
                  <a:pt x="3247746" y="289133"/>
                  <a:pt x="3249022" y="298313"/>
                </a:cubicBezTo>
                <a:cubicBezTo>
                  <a:pt x="3251576" y="306182"/>
                  <a:pt x="3240084" y="312739"/>
                  <a:pt x="3226038" y="312739"/>
                </a:cubicBezTo>
                <a:cubicBezTo>
                  <a:pt x="3210715" y="312739"/>
                  <a:pt x="3196669" y="306182"/>
                  <a:pt x="3195392" y="298313"/>
                </a:cubicBezTo>
                <a:cubicBezTo>
                  <a:pt x="3192838" y="289133"/>
                  <a:pt x="3204330" y="282576"/>
                  <a:pt x="3218377" y="282576"/>
                </a:cubicBezTo>
                <a:close/>
                <a:moveTo>
                  <a:pt x="3154738" y="282576"/>
                </a:moveTo>
                <a:cubicBezTo>
                  <a:pt x="3168708" y="282576"/>
                  <a:pt x="3182678" y="289133"/>
                  <a:pt x="3183948" y="298313"/>
                </a:cubicBezTo>
                <a:cubicBezTo>
                  <a:pt x="3186488" y="306182"/>
                  <a:pt x="3175058" y="312739"/>
                  <a:pt x="3159818" y="312739"/>
                </a:cubicBezTo>
                <a:cubicBezTo>
                  <a:pt x="3145848" y="312739"/>
                  <a:pt x="3131878" y="306182"/>
                  <a:pt x="3130608" y="298313"/>
                </a:cubicBezTo>
                <a:cubicBezTo>
                  <a:pt x="3129338" y="289133"/>
                  <a:pt x="3139498" y="282576"/>
                  <a:pt x="3154738" y="282576"/>
                </a:cubicBezTo>
                <a:close/>
                <a:moveTo>
                  <a:pt x="3088946" y="282576"/>
                </a:moveTo>
                <a:cubicBezTo>
                  <a:pt x="3103763" y="282576"/>
                  <a:pt x="3116110" y="289133"/>
                  <a:pt x="3117345" y="298313"/>
                </a:cubicBezTo>
                <a:cubicBezTo>
                  <a:pt x="3119814" y="306182"/>
                  <a:pt x="3108702" y="312739"/>
                  <a:pt x="3093885" y="312739"/>
                </a:cubicBezTo>
                <a:cubicBezTo>
                  <a:pt x="3080303" y="312739"/>
                  <a:pt x="3066721" y="306182"/>
                  <a:pt x="3065486" y="298313"/>
                </a:cubicBezTo>
                <a:cubicBezTo>
                  <a:pt x="3064251" y="289133"/>
                  <a:pt x="3075364" y="282576"/>
                  <a:pt x="3088946" y="282576"/>
                </a:cubicBezTo>
                <a:close/>
                <a:moveTo>
                  <a:pt x="3025093" y="282576"/>
                </a:moveTo>
                <a:cubicBezTo>
                  <a:pt x="3038675" y="282576"/>
                  <a:pt x="3052257" y="289133"/>
                  <a:pt x="3053492" y="298313"/>
                </a:cubicBezTo>
                <a:cubicBezTo>
                  <a:pt x="3054726" y="306182"/>
                  <a:pt x="3043614" y="312739"/>
                  <a:pt x="3028797" y="312739"/>
                </a:cubicBezTo>
                <a:cubicBezTo>
                  <a:pt x="3015215" y="312739"/>
                  <a:pt x="3001633" y="306182"/>
                  <a:pt x="3000398" y="298313"/>
                </a:cubicBezTo>
                <a:cubicBezTo>
                  <a:pt x="2999163" y="289133"/>
                  <a:pt x="3010276" y="282576"/>
                  <a:pt x="3025093" y="282576"/>
                </a:cubicBezTo>
                <a:close/>
                <a:moveTo>
                  <a:pt x="1598540" y="282576"/>
                </a:moveTo>
                <a:cubicBezTo>
                  <a:pt x="1613862" y="282576"/>
                  <a:pt x="1622801" y="289133"/>
                  <a:pt x="1620247" y="298313"/>
                </a:cubicBezTo>
                <a:cubicBezTo>
                  <a:pt x="1617693" y="306182"/>
                  <a:pt x="1603647" y="312739"/>
                  <a:pt x="1588324" y="312739"/>
                </a:cubicBezTo>
                <a:cubicBezTo>
                  <a:pt x="1573001" y="312739"/>
                  <a:pt x="1564063" y="306182"/>
                  <a:pt x="1566617" y="298313"/>
                </a:cubicBezTo>
                <a:cubicBezTo>
                  <a:pt x="1569171" y="289133"/>
                  <a:pt x="1583217" y="282576"/>
                  <a:pt x="1598540" y="282576"/>
                </a:cubicBezTo>
                <a:close/>
                <a:moveTo>
                  <a:pt x="1532719" y="282576"/>
                </a:moveTo>
                <a:cubicBezTo>
                  <a:pt x="1547716" y="282576"/>
                  <a:pt x="1557714" y="289133"/>
                  <a:pt x="1553965" y="298313"/>
                </a:cubicBezTo>
                <a:cubicBezTo>
                  <a:pt x="1551465" y="306182"/>
                  <a:pt x="1537718" y="312739"/>
                  <a:pt x="1522721" y="312739"/>
                </a:cubicBezTo>
                <a:cubicBezTo>
                  <a:pt x="1507724" y="312739"/>
                  <a:pt x="1498976" y="306182"/>
                  <a:pt x="1501475" y="298313"/>
                </a:cubicBezTo>
                <a:cubicBezTo>
                  <a:pt x="1503975" y="289133"/>
                  <a:pt x="1518972" y="282576"/>
                  <a:pt x="1532719" y="282576"/>
                </a:cubicBezTo>
                <a:close/>
                <a:moveTo>
                  <a:pt x="1468881" y="282576"/>
                </a:moveTo>
                <a:cubicBezTo>
                  <a:pt x="1482628" y="282576"/>
                  <a:pt x="1492626" y="289133"/>
                  <a:pt x="1490126" y="298313"/>
                </a:cubicBezTo>
                <a:cubicBezTo>
                  <a:pt x="1486377" y="306182"/>
                  <a:pt x="1472630" y="312739"/>
                  <a:pt x="1457633" y="312739"/>
                </a:cubicBezTo>
                <a:cubicBezTo>
                  <a:pt x="1442636" y="312739"/>
                  <a:pt x="1433888" y="306182"/>
                  <a:pt x="1436387" y="298313"/>
                </a:cubicBezTo>
                <a:cubicBezTo>
                  <a:pt x="1440137" y="289133"/>
                  <a:pt x="1453884" y="282576"/>
                  <a:pt x="1468881" y="282576"/>
                </a:cubicBezTo>
                <a:close/>
                <a:moveTo>
                  <a:pt x="1403794" y="282576"/>
                </a:moveTo>
                <a:cubicBezTo>
                  <a:pt x="1418791" y="282576"/>
                  <a:pt x="1427539" y="289133"/>
                  <a:pt x="1425039" y="298313"/>
                </a:cubicBezTo>
                <a:cubicBezTo>
                  <a:pt x="1421290" y="306182"/>
                  <a:pt x="1407543" y="312739"/>
                  <a:pt x="1392546" y="312739"/>
                </a:cubicBezTo>
                <a:cubicBezTo>
                  <a:pt x="1377549" y="312739"/>
                  <a:pt x="1368801" y="306182"/>
                  <a:pt x="1371300" y="298313"/>
                </a:cubicBezTo>
                <a:cubicBezTo>
                  <a:pt x="1375050" y="289133"/>
                  <a:pt x="1390047" y="282576"/>
                  <a:pt x="1403794" y="282576"/>
                </a:cubicBezTo>
                <a:close/>
                <a:moveTo>
                  <a:pt x="1340159" y="282576"/>
                </a:moveTo>
                <a:cubicBezTo>
                  <a:pt x="1353984" y="282576"/>
                  <a:pt x="1364038" y="289133"/>
                  <a:pt x="1360268" y="298313"/>
                </a:cubicBezTo>
                <a:cubicBezTo>
                  <a:pt x="1356497" y="306182"/>
                  <a:pt x="1341416" y="312739"/>
                  <a:pt x="1327592" y="312739"/>
                </a:cubicBezTo>
                <a:cubicBezTo>
                  <a:pt x="1312510" y="312739"/>
                  <a:pt x="1303713" y="306182"/>
                  <a:pt x="1307483" y="298313"/>
                </a:cubicBezTo>
                <a:cubicBezTo>
                  <a:pt x="1309997" y="289133"/>
                  <a:pt x="1325078" y="282576"/>
                  <a:pt x="1340159" y="282576"/>
                </a:cubicBezTo>
                <a:close/>
                <a:moveTo>
                  <a:pt x="1208397" y="282576"/>
                </a:moveTo>
                <a:cubicBezTo>
                  <a:pt x="1223478" y="282576"/>
                  <a:pt x="1232276" y="289133"/>
                  <a:pt x="1228506" y="298313"/>
                </a:cubicBezTo>
                <a:cubicBezTo>
                  <a:pt x="1224735" y="306182"/>
                  <a:pt x="1209654" y="312739"/>
                  <a:pt x="1195830" y="312739"/>
                </a:cubicBezTo>
                <a:cubicBezTo>
                  <a:pt x="1180748" y="312739"/>
                  <a:pt x="1171951" y="306182"/>
                  <a:pt x="1175721" y="298313"/>
                </a:cubicBezTo>
                <a:cubicBezTo>
                  <a:pt x="1179491" y="289133"/>
                  <a:pt x="1194573" y="282576"/>
                  <a:pt x="1208397" y="282576"/>
                </a:cubicBezTo>
                <a:close/>
                <a:moveTo>
                  <a:pt x="1144566" y="282576"/>
                </a:moveTo>
                <a:cubicBezTo>
                  <a:pt x="1159647" y="282576"/>
                  <a:pt x="1167188" y="289133"/>
                  <a:pt x="1163418" y="298313"/>
                </a:cubicBezTo>
                <a:cubicBezTo>
                  <a:pt x="1159647" y="306182"/>
                  <a:pt x="1144566" y="312739"/>
                  <a:pt x="1129485" y="312739"/>
                </a:cubicBezTo>
                <a:cubicBezTo>
                  <a:pt x="1115660" y="312739"/>
                  <a:pt x="1106863" y="306182"/>
                  <a:pt x="1110633" y="298313"/>
                </a:cubicBezTo>
                <a:cubicBezTo>
                  <a:pt x="1114403" y="289133"/>
                  <a:pt x="1129485" y="282576"/>
                  <a:pt x="1144566" y="282576"/>
                </a:cubicBezTo>
                <a:close/>
                <a:moveTo>
                  <a:pt x="1079682" y="282576"/>
                </a:moveTo>
                <a:cubicBezTo>
                  <a:pt x="1094844" y="282576"/>
                  <a:pt x="1103689" y="289133"/>
                  <a:pt x="1099898" y="298313"/>
                </a:cubicBezTo>
                <a:cubicBezTo>
                  <a:pt x="1094844" y="306182"/>
                  <a:pt x="1079682" y="312739"/>
                  <a:pt x="1064519" y="312739"/>
                </a:cubicBezTo>
                <a:cubicBezTo>
                  <a:pt x="1050621" y="312739"/>
                  <a:pt x="1041776" y="306182"/>
                  <a:pt x="1045566" y="298313"/>
                </a:cubicBezTo>
                <a:cubicBezTo>
                  <a:pt x="1050621" y="289133"/>
                  <a:pt x="1065783" y="282576"/>
                  <a:pt x="1079682" y="282576"/>
                </a:cubicBezTo>
                <a:close/>
                <a:moveTo>
                  <a:pt x="1015857" y="282576"/>
                </a:moveTo>
                <a:cubicBezTo>
                  <a:pt x="1029756" y="282576"/>
                  <a:pt x="1038601" y="289133"/>
                  <a:pt x="1034810" y="298313"/>
                </a:cubicBezTo>
                <a:cubicBezTo>
                  <a:pt x="1029756" y="306182"/>
                  <a:pt x="1014594" y="312739"/>
                  <a:pt x="999431" y="312739"/>
                </a:cubicBezTo>
                <a:cubicBezTo>
                  <a:pt x="985533" y="312739"/>
                  <a:pt x="976688" y="306182"/>
                  <a:pt x="980478" y="298313"/>
                </a:cubicBezTo>
                <a:cubicBezTo>
                  <a:pt x="985533" y="289133"/>
                  <a:pt x="1000695" y="282576"/>
                  <a:pt x="1015857" y="282576"/>
                </a:cubicBezTo>
                <a:close/>
                <a:moveTo>
                  <a:pt x="886137" y="282576"/>
                </a:moveTo>
                <a:cubicBezTo>
                  <a:pt x="899758" y="282576"/>
                  <a:pt x="908426" y="289133"/>
                  <a:pt x="903473" y="298313"/>
                </a:cubicBezTo>
                <a:cubicBezTo>
                  <a:pt x="898520" y="306182"/>
                  <a:pt x="883661" y="312739"/>
                  <a:pt x="868802" y="312739"/>
                </a:cubicBezTo>
                <a:cubicBezTo>
                  <a:pt x="853942" y="312739"/>
                  <a:pt x="846513" y="306182"/>
                  <a:pt x="851466" y="298313"/>
                </a:cubicBezTo>
                <a:cubicBezTo>
                  <a:pt x="855181" y="289133"/>
                  <a:pt x="871278" y="282576"/>
                  <a:pt x="886137" y="282576"/>
                </a:cubicBezTo>
                <a:close/>
                <a:moveTo>
                  <a:pt x="2959332" y="282575"/>
                </a:moveTo>
                <a:cubicBezTo>
                  <a:pt x="2974486" y="282575"/>
                  <a:pt x="2987114" y="289132"/>
                  <a:pt x="2988376" y="298312"/>
                </a:cubicBezTo>
                <a:cubicBezTo>
                  <a:pt x="2989639" y="306181"/>
                  <a:pt x="2978274" y="312738"/>
                  <a:pt x="2963121" y="312738"/>
                </a:cubicBezTo>
                <a:cubicBezTo>
                  <a:pt x="2947967" y="312738"/>
                  <a:pt x="2935339" y="306181"/>
                  <a:pt x="2934076" y="298312"/>
                </a:cubicBezTo>
                <a:cubicBezTo>
                  <a:pt x="2934076" y="289132"/>
                  <a:pt x="2944179" y="282575"/>
                  <a:pt x="2959332" y="282575"/>
                </a:cubicBezTo>
                <a:close/>
                <a:moveTo>
                  <a:pt x="2894245" y="282575"/>
                </a:moveTo>
                <a:cubicBezTo>
                  <a:pt x="2909399" y="282575"/>
                  <a:pt x="2922027" y="289132"/>
                  <a:pt x="2923289" y="298312"/>
                </a:cubicBezTo>
                <a:cubicBezTo>
                  <a:pt x="2924552" y="306181"/>
                  <a:pt x="2913187" y="312738"/>
                  <a:pt x="2898034" y="312738"/>
                </a:cubicBezTo>
                <a:cubicBezTo>
                  <a:pt x="2882880" y="312738"/>
                  <a:pt x="2870252" y="306181"/>
                  <a:pt x="2870252" y="298312"/>
                </a:cubicBezTo>
                <a:cubicBezTo>
                  <a:pt x="2868989" y="289132"/>
                  <a:pt x="2880354" y="282575"/>
                  <a:pt x="2894245" y="282575"/>
                </a:cubicBezTo>
                <a:close/>
                <a:moveTo>
                  <a:pt x="2830420" y="282575"/>
                </a:moveTo>
                <a:cubicBezTo>
                  <a:pt x="2844311" y="282575"/>
                  <a:pt x="2856939" y="289132"/>
                  <a:pt x="2858201" y="298312"/>
                </a:cubicBezTo>
                <a:cubicBezTo>
                  <a:pt x="2859464" y="306181"/>
                  <a:pt x="2848099" y="312738"/>
                  <a:pt x="2832946" y="312738"/>
                </a:cubicBezTo>
                <a:cubicBezTo>
                  <a:pt x="2817792" y="312738"/>
                  <a:pt x="2805164" y="306181"/>
                  <a:pt x="2805164" y="298312"/>
                </a:cubicBezTo>
                <a:cubicBezTo>
                  <a:pt x="2803901" y="289132"/>
                  <a:pt x="2815266" y="282575"/>
                  <a:pt x="2830420" y="282575"/>
                </a:cubicBezTo>
                <a:close/>
                <a:moveTo>
                  <a:pt x="2765506" y="282575"/>
                </a:moveTo>
                <a:cubicBezTo>
                  <a:pt x="2780569" y="282575"/>
                  <a:pt x="2793121" y="289132"/>
                  <a:pt x="2793121" y="298312"/>
                </a:cubicBezTo>
                <a:cubicBezTo>
                  <a:pt x="2794376" y="306181"/>
                  <a:pt x="2783079" y="312738"/>
                  <a:pt x="2768016" y="312738"/>
                </a:cubicBezTo>
                <a:cubicBezTo>
                  <a:pt x="2752954" y="312738"/>
                  <a:pt x="2740401" y="306181"/>
                  <a:pt x="2740401" y="298312"/>
                </a:cubicBezTo>
                <a:cubicBezTo>
                  <a:pt x="2740401" y="289132"/>
                  <a:pt x="2751698" y="282575"/>
                  <a:pt x="2765506" y="282575"/>
                </a:cubicBezTo>
                <a:close/>
                <a:moveTo>
                  <a:pt x="2700086" y="282575"/>
                </a:moveTo>
                <a:cubicBezTo>
                  <a:pt x="2713894" y="282575"/>
                  <a:pt x="2726446" y="289132"/>
                  <a:pt x="2726446" y="298312"/>
                </a:cubicBezTo>
                <a:cubicBezTo>
                  <a:pt x="2727701" y="306181"/>
                  <a:pt x="2716404" y="312738"/>
                  <a:pt x="2701341" y="312738"/>
                </a:cubicBezTo>
                <a:cubicBezTo>
                  <a:pt x="2686279" y="312738"/>
                  <a:pt x="2673726" y="306181"/>
                  <a:pt x="2673726" y="298312"/>
                </a:cubicBezTo>
                <a:cubicBezTo>
                  <a:pt x="2673726" y="289132"/>
                  <a:pt x="2685023" y="282575"/>
                  <a:pt x="2700086" y="282575"/>
                </a:cubicBezTo>
                <a:close/>
                <a:moveTo>
                  <a:pt x="2634999" y="282575"/>
                </a:moveTo>
                <a:cubicBezTo>
                  <a:pt x="2650062" y="282575"/>
                  <a:pt x="2661359" y="289132"/>
                  <a:pt x="2662614" y="298312"/>
                </a:cubicBezTo>
                <a:cubicBezTo>
                  <a:pt x="2662614" y="306181"/>
                  <a:pt x="2650062" y="312738"/>
                  <a:pt x="2636254" y="312738"/>
                </a:cubicBezTo>
                <a:cubicBezTo>
                  <a:pt x="2621192" y="312738"/>
                  <a:pt x="2608639" y="306181"/>
                  <a:pt x="2608639" y="298312"/>
                </a:cubicBezTo>
                <a:cubicBezTo>
                  <a:pt x="2608639" y="289132"/>
                  <a:pt x="2621192" y="282575"/>
                  <a:pt x="2634999" y="282575"/>
                </a:cubicBezTo>
                <a:close/>
                <a:moveTo>
                  <a:pt x="2570539" y="282575"/>
                </a:moveTo>
                <a:cubicBezTo>
                  <a:pt x="2585444" y="282575"/>
                  <a:pt x="2597527" y="289327"/>
                  <a:pt x="2597527" y="297657"/>
                </a:cubicBezTo>
                <a:cubicBezTo>
                  <a:pt x="2597527" y="305987"/>
                  <a:pt x="2585444" y="312739"/>
                  <a:pt x="2570539" y="312739"/>
                </a:cubicBezTo>
                <a:cubicBezTo>
                  <a:pt x="2555634" y="312739"/>
                  <a:pt x="2543551" y="305987"/>
                  <a:pt x="2543551" y="297657"/>
                </a:cubicBezTo>
                <a:cubicBezTo>
                  <a:pt x="2543551" y="289327"/>
                  <a:pt x="2555634" y="282575"/>
                  <a:pt x="2570539" y="282575"/>
                </a:cubicBezTo>
                <a:close/>
                <a:moveTo>
                  <a:pt x="2506079" y="282575"/>
                </a:moveTo>
                <a:cubicBezTo>
                  <a:pt x="2521142" y="282575"/>
                  <a:pt x="2532439" y="289132"/>
                  <a:pt x="2532439" y="298312"/>
                </a:cubicBezTo>
                <a:cubicBezTo>
                  <a:pt x="2532439" y="306181"/>
                  <a:pt x="2519887" y="312738"/>
                  <a:pt x="2504824" y="312738"/>
                </a:cubicBezTo>
                <a:cubicBezTo>
                  <a:pt x="2491017" y="312738"/>
                  <a:pt x="2478464" y="306181"/>
                  <a:pt x="2479719" y="298312"/>
                </a:cubicBezTo>
                <a:cubicBezTo>
                  <a:pt x="2479719" y="289132"/>
                  <a:pt x="2491017" y="282575"/>
                  <a:pt x="2506079" y="282575"/>
                </a:cubicBezTo>
                <a:close/>
                <a:moveTo>
                  <a:pt x="2376503" y="282575"/>
                </a:moveTo>
                <a:cubicBezTo>
                  <a:pt x="2389997" y="282575"/>
                  <a:pt x="2402264" y="289132"/>
                  <a:pt x="2401038" y="298312"/>
                </a:cubicBezTo>
                <a:cubicBezTo>
                  <a:pt x="2401038" y="306181"/>
                  <a:pt x="2388770" y="312738"/>
                  <a:pt x="2374050" y="312738"/>
                </a:cubicBezTo>
                <a:cubicBezTo>
                  <a:pt x="2360556" y="312738"/>
                  <a:pt x="2348289" y="306181"/>
                  <a:pt x="2349516" y="298312"/>
                </a:cubicBezTo>
                <a:cubicBezTo>
                  <a:pt x="2349516" y="289132"/>
                  <a:pt x="2361783" y="282575"/>
                  <a:pt x="2376503" y="282575"/>
                </a:cubicBezTo>
                <a:close/>
                <a:moveTo>
                  <a:pt x="2310658" y="282575"/>
                </a:moveTo>
                <a:cubicBezTo>
                  <a:pt x="2325812" y="282575"/>
                  <a:pt x="2337177" y="289132"/>
                  <a:pt x="2335914" y="298312"/>
                </a:cubicBezTo>
                <a:cubicBezTo>
                  <a:pt x="2335914" y="306181"/>
                  <a:pt x="2323286" y="312738"/>
                  <a:pt x="2308133" y="312738"/>
                </a:cubicBezTo>
                <a:cubicBezTo>
                  <a:pt x="2292979" y="312738"/>
                  <a:pt x="2281614" y="306181"/>
                  <a:pt x="2282877" y="298312"/>
                </a:cubicBezTo>
                <a:cubicBezTo>
                  <a:pt x="2284140" y="289132"/>
                  <a:pt x="2296768" y="282575"/>
                  <a:pt x="2310658" y="282575"/>
                </a:cubicBezTo>
                <a:close/>
                <a:moveTo>
                  <a:pt x="949766" y="282575"/>
                </a:moveTo>
                <a:cubicBezTo>
                  <a:pt x="964539" y="282575"/>
                  <a:pt x="971926" y="289132"/>
                  <a:pt x="968233" y="298312"/>
                </a:cubicBezTo>
                <a:cubicBezTo>
                  <a:pt x="963308" y="306181"/>
                  <a:pt x="948535" y="312738"/>
                  <a:pt x="933761" y="312738"/>
                </a:cubicBezTo>
                <a:cubicBezTo>
                  <a:pt x="918988" y="312738"/>
                  <a:pt x="911601" y="306181"/>
                  <a:pt x="916525" y="298312"/>
                </a:cubicBezTo>
                <a:cubicBezTo>
                  <a:pt x="920219" y="289132"/>
                  <a:pt x="936223" y="282575"/>
                  <a:pt x="949766" y="282575"/>
                </a:cubicBezTo>
                <a:close/>
                <a:moveTo>
                  <a:pt x="820478" y="282575"/>
                </a:moveTo>
                <a:cubicBezTo>
                  <a:pt x="835718" y="282575"/>
                  <a:pt x="843338" y="289132"/>
                  <a:pt x="838258" y="298312"/>
                </a:cubicBezTo>
                <a:cubicBezTo>
                  <a:pt x="833178" y="306181"/>
                  <a:pt x="817938" y="312738"/>
                  <a:pt x="802698" y="312738"/>
                </a:cubicBezTo>
                <a:cubicBezTo>
                  <a:pt x="787458" y="312738"/>
                  <a:pt x="779838" y="306181"/>
                  <a:pt x="784918" y="298312"/>
                </a:cubicBezTo>
                <a:cubicBezTo>
                  <a:pt x="789998" y="289132"/>
                  <a:pt x="805238" y="282575"/>
                  <a:pt x="820478" y="282575"/>
                </a:cubicBezTo>
                <a:close/>
                <a:moveTo>
                  <a:pt x="755391" y="282575"/>
                </a:moveTo>
                <a:cubicBezTo>
                  <a:pt x="770631" y="282575"/>
                  <a:pt x="778251" y="289132"/>
                  <a:pt x="773171" y="298312"/>
                </a:cubicBezTo>
                <a:cubicBezTo>
                  <a:pt x="768091" y="306181"/>
                  <a:pt x="752851" y="312738"/>
                  <a:pt x="737611" y="312738"/>
                </a:cubicBezTo>
                <a:cubicBezTo>
                  <a:pt x="722371" y="312738"/>
                  <a:pt x="714751" y="306181"/>
                  <a:pt x="719831" y="298312"/>
                </a:cubicBezTo>
                <a:cubicBezTo>
                  <a:pt x="724911" y="289132"/>
                  <a:pt x="741421" y="282575"/>
                  <a:pt x="755391" y="282575"/>
                </a:cubicBezTo>
                <a:close/>
                <a:moveTo>
                  <a:pt x="690751" y="282575"/>
                </a:moveTo>
                <a:cubicBezTo>
                  <a:pt x="704447" y="282575"/>
                  <a:pt x="713163" y="289132"/>
                  <a:pt x="708182" y="298312"/>
                </a:cubicBezTo>
                <a:cubicBezTo>
                  <a:pt x="701957" y="306181"/>
                  <a:pt x="687016" y="312738"/>
                  <a:pt x="672075" y="312738"/>
                </a:cubicBezTo>
                <a:cubicBezTo>
                  <a:pt x="657133" y="312738"/>
                  <a:pt x="649663" y="306181"/>
                  <a:pt x="654643" y="298312"/>
                </a:cubicBezTo>
                <a:cubicBezTo>
                  <a:pt x="659624" y="289132"/>
                  <a:pt x="675810" y="282575"/>
                  <a:pt x="690751" y="282575"/>
                </a:cubicBezTo>
                <a:close/>
                <a:moveTo>
                  <a:pt x="625664" y="282575"/>
                </a:moveTo>
                <a:cubicBezTo>
                  <a:pt x="640605" y="282575"/>
                  <a:pt x="648076" y="289132"/>
                  <a:pt x="643095" y="298312"/>
                </a:cubicBezTo>
                <a:cubicBezTo>
                  <a:pt x="636870" y="306181"/>
                  <a:pt x="620684" y="312738"/>
                  <a:pt x="606988" y="312738"/>
                </a:cubicBezTo>
                <a:cubicBezTo>
                  <a:pt x="592046" y="312738"/>
                  <a:pt x="584576" y="306181"/>
                  <a:pt x="589556" y="298312"/>
                </a:cubicBezTo>
                <a:cubicBezTo>
                  <a:pt x="595782" y="289132"/>
                  <a:pt x="611968" y="282575"/>
                  <a:pt x="625664" y="282575"/>
                </a:cubicBezTo>
                <a:close/>
                <a:moveTo>
                  <a:pt x="107742" y="282575"/>
                </a:moveTo>
                <a:cubicBezTo>
                  <a:pt x="121251" y="282575"/>
                  <a:pt x="127391" y="289132"/>
                  <a:pt x="121251" y="298312"/>
                </a:cubicBezTo>
                <a:cubicBezTo>
                  <a:pt x="115110" y="306181"/>
                  <a:pt x="97918" y="312738"/>
                  <a:pt x="83181" y="312738"/>
                </a:cubicBezTo>
                <a:cubicBezTo>
                  <a:pt x="68444" y="312738"/>
                  <a:pt x="62304" y="306181"/>
                  <a:pt x="69672" y="298312"/>
                </a:cubicBezTo>
                <a:cubicBezTo>
                  <a:pt x="75812" y="289132"/>
                  <a:pt x="93005" y="282575"/>
                  <a:pt x="107742" y="282575"/>
                </a:cubicBezTo>
                <a:close/>
                <a:moveTo>
                  <a:pt x="42402" y="282575"/>
                </a:moveTo>
                <a:cubicBezTo>
                  <a:pt x="57571" y="282575"/>
                  <a:pt x="63891" y="289132"/>
                  <a:pt x="56307" y="298312"/>
                </a:cubicBezTo>
                <a:cubicBezTo>
                  <a:pt x="49987" y="306181"/>
                  <a:pt x="32289" y="312738"/>
                  <a:pt x="17119" y="312738"/>
                </a:cubicBezTo>
                <a:cubicBezTo>
                  <a:pt x="1950" y="312738"/>
                  <a:pt x="-4371" y="306181"/>
                  <a:pt x="3214" y="298312"/>
                </a:cubicBezTo>
                <a:cubicBezTo>
                  <a:pt x="9534" y="289132"/>
                  <a:pt x="27232" y="282575"/>
                  <a:pt x="42402" y="282575"/>
                </a:cubicBezTo>
                <a:close/>
                <a:moveTo>
                  <a:pt x="4619472" y="249238"/>
                </a:moveTo>
                <a:cubicBezTo>
                  <a:pt x="4634787" y="249238"/>
                  <a:pt x="4651378" y="255372"/>
                  <a:pt x="4656483" y="262732"/>
                </a:cubicBezTo>
                <a:cubicBezTo>
                  <a:pt x="4662864" y="270092"/>
                  <a:pt x="4655207" y="276226"/>
                  <a:pt x="4639892" y="276226"/>
                </a:cubicBezTo>
                <a:cubicBezTo>
                  <a:pt x="4625853" y="276226"/>
                  <a:pt x="4609262" y="270092"/>
                  <a:pt x="4602881" y="262732"/>
                </a:cubicBezTo>
                <a:cubicBezTo>
                  <a:pt x="4597776" y="255372"/>
                  <a:pt x="4605434" y="249238"/>
                  <a:pt x="4619472" y="249238"/>
                </a:cubicBezTo>
                <a:close/>
                <a:moveTo>
                  <a:pt x="4363668" y="249238"/>
                </a:moveTo>
                <a:cubicBezTo>
                  <a:pt x="4378831" y="249238"/>
                  <a:pt x="4393993" y="255372"/>
                  <a:pt x="4399047" y="262732"/>
                </a:cubicBezTo>
                <a:cubicBezTo>
                  <a:pt x="4404101" y="270092"/>
                  <a:pt x="4396520" y="276226"/>
                  <a:pt x="4382621" y="276226"/>
                </a:cubicBezTo>
                <a:cubicBezTo>
                  <a:pt x="4367459" y="276226"/>
                  <a:pt x="4351033" y="270092"/>
                  <a:pt x="4347242" y="262732"/>
                </a:cubicBezTo>
                <a:cubicBezTo>
                  <a:pt x="4342188" y="255372"/>
                  <a:pt x="4349769" y="249238"/>
                  <a:pt x="4363668" y="249238"/>
                </a:cubicBezTo>
                <a:close/>
                <a:moveTo>
                  <a:pt x="4299617" y="249238"/>
                </a:moveTo>
                <a:cubicBezTo>
                  <a:pt x="4314391" y="249238"/>
                  <a:pt x="4329164" y="255372"/>
                  <a:pt x="4334089" y="262732"/>
                </a:cubicBezTo>
                <a:cubicBezTo>
                  <a:pt x="4339013" y="270092"/>
                  <a:pt x="4331627" y="276226"/>
                  <a:pt x="4316853" y="276226"/>
                </a:cubicBezTo>
                <a:cubicBezTo>
                  <a:pt x="4302080" y="276226"/>
                  <a:pt x="4287306" y="270092"/>
                  <a:pt x="4282382" y="262732"/>
                </a:cubicBezTo>
                <a:cubicBezTo>
                  <a:pt x="4278688" y="255372"/>
                  <a:pt x="4286075" y="249238"/>
                  <a:pt x="4299617" y="249238"/>
                </a:cubicBezTo>
                <a:close/>
                <a:moveTo>
                  <a:pt x="4235081" y="249238"/>
                </a:moveTo>
                <a:cubicBezTo>
                  <a:pt x="4250244" y="249238"/>
                  <a:pt x="4265406" y="255372"/>
                  <a:pt x="4270460" y="262732"/>
                </a:cubicBezTo>
                <a:cubicBezTo>
                  <a:pt x="4275514" y="270092"/>
                  <a:pt x="4266670" y="276226"/>
                  <a:pt x="4252771" y="276226"/>
                </a:cubicBezTo>
                <a:cubicBezTo>
                  <a:pt x="4237608" y="276226"/>
                  <a:pt x="4222446" y="270092"/>
                  <a:pt x="4217392" y="262732"/>
                </a:cubicBezTo>
                <a:cubicBezTo>
                  <a:pt x="4213601" y="255372"/>
                  <a:pt x="4221182" y="249238"/>
                  <a:pt x="4235081" y="249238"/>
                </a:cubicBezTo>
                <a:close/>
                <a:moveTo>
                  <a:pt x="4172520" y="249238"/>
                </a:moveTo>
                <a:cubicBezTo>
                  <a:pt x="4186419" y="249238"/>
                  <a:pt x="4201582" y="255372"/>
                  <a:pt x="4206636" y="262732"/>
                </a:cubicBezTo>
                <a:cubicBezTo>
                  <a:pt x="4210426" y="270092"/>
                  <a:pt x="4202845" y="276226"/>
                  <a:pt x="4187683" y="276226"/>
                </a:cubicBezTo>
                <a:cubicBezTo>
                  <a:pt x="4173784" y="276226"/>
                  <a:pt x="4157358" y="270092"/>
                  <a:pt x="4153567" y="262732"/>
                </a:cubicBezTo>
                <a:cubicBezTo>
                  <a:pt x="4148513" y="255372"/>
                  <a:pt x="4157358" y="249238"/>
                  <a:pt x="4172520" y="249238"/>
                </a:cubicBezTo>
                <a:close/>
                <a:moveTo>
                  <a:pt x="4108405" y="249238"/>
                </a:moveTo>
                <a:cubicBezTo>
                  <a:pt x="4121947" y="249238"/>
                  <a:pt x="4136720" y="255372"/>
                  <a:pt x="4141645" y="262732"/>
                </a:cubicBezTo>
                <a:cubicBezTo>
                  <a:pt x="4145338" y="270092"/>
                  <a:pt x="4136720" y="276226"/>
                  <a:pt x="4123178" y="276226"/>
                </a:cubicBezTo>
                <a:cubicBezTo>
                  <a:pt x="4108405" y="276226"/>
                  <a:pt x="4093631" y="270092"/>
                  <a:pt x="4089938" y="262732"/>
                </a:cubicBezTo>
                <a:cubicBezTo>
                  <a:pt x="4085013" y="255372"/>
                  <a:pt x="4093631" y="249238"/>
                  <a:pt x="4108405" y="249238"/>
                </a:cubicBezTo>
                <a:close/>
                <a:moveTo>
                  <a:pt x="4043933" y="249238"/>
                </a:moveTo>
                <a:cubicBezTo>
                  <a:pt x="4057832" y="249238"/>
                  <a:pt x="4072995" y="255372"/>
                  <a:pt x="4076785" y="262732"/>
                </a:cubicBezTo>
                <a:cubicBezTo>
                  <a:pt x="4081839" y="270092"/>
                  <a:pt x="4072995" y="276226"/>
                  <a:pt x="4057832" y="276226"/>
                </a:cubicBezTo>
                <a:cubicBezTo>
                  <a:pt x="4043933" y="276226"/>
                  <a:pt x="4028771" y="270092"/>
                  <a:pt x="4024980" y="262732"/>
                </a:cubicBezTo>
                <a:cubicBezTo>
                  <a:pt x="4019926" y="255372"/>
                  <a:pt x="4028771" y="249238"/>
                  <a:pt x="4043933" y="249238"/>
                </a:cubicBezTo>
                <a:close/>
                <a:moveTo>
                  <a:pt x="3980305" y="249238"/>
                </a:moveTo>
                <a:cubicBezTo>
                  <a:pt x="3994129" y="249238"/>
                  <a:pt x="4009211" y="255372"/>
                  <a:pt x="4012981" y="262732"/>
                </a:cubicBezTo>
                <a:cubicBezTo>
                  <a:pt x="4016751" y="270092"/>
                  <a:pt x="4007954" y="276226"/>
                  <a:pt x="3994129" y="276226"/>
                </a:cubicBezTo>
                <a:cubicBezTo>
                  <a:pt x="3979048" y="276226"/>
                  <a:pt x="3963967" y="270092"/>
                  <a:pt x="3960197" y="262732"/>
                </a:cubicBezTo>
                <a:cubicBezTo>
                  <a:pt x="3956426" y="255372"/>
                  <a:pt x="3965224" y="249238"/>
                  <a:pt x="3980305" y="249238"/>
                </a:cubicBezTo>
                <a:close/>
                <a:moveTo>
                  <a:pt x="3915217" y="249238"/>
                </a:moveTo>
                <a:cubicBezTo>
                  <a:pt x="3929041" y="249238"/>
                  <a:pt x="3944123" y="255372"/>
                  <a:pt x="3947893" y="262732"/>
                </a:cubicBezTo>
                <a:cubicBezTo>
                  <a:pt x="3951663" y="270092"/>
                  <a:pt x="3942866" y="276226"/>
                  <a:pt x="3927785" y="276226"/>
                </a:cubicBezTo>
                <a:cubicBezTo>
                  <a:pt x="3913960" y="276226"/>
                  <a:pt x="3898879" y="270092"/>
                  <a:pt x="3895109" y="262732"/>
                </a:cubicBezTo>
                <a:cubicBezTo>
                  <a:pt x="3891338" y="255372"/>
                  <a:pt x="3900136" y="249238"/>
                  <a:pt x="3915217" y="249238"/>
                </a:cubicBezTo>
                <a:close/>
                <a:moveTo>
                  <a:pt x="3851717" y="249238"/>
                </a:moveTo>
                <a:cubicBezTo>
                  <a:pt x="3865541" y="249238"/>
                  <a:pt x="3880623" y="255372"/>
                  <a:pt x="3884393" y="262732"/>
                </a:cubicBezTo>
                <a:cubicBezTo>
                  <a:pt x="3888163" y="270092"/>
                  <a:pt x="3878109" y="276226"/>
                  <a:pt x="3864285" y="276226"/>
                </a:cubicBezTo>
                <a:cubicBezTo>
                  <a:pt x="3849203" y="276226"/>
                  <a:pt x="3835379" y="270092"/>
                  <a:pt x="3831609" y="262732"/>
                </a:cubicBezTo>
                <a:cubicBezTo>
                  <a:pt x="3827838" y="255372"/>
                  <a:pt x="3836636" y="249238"/>
                  <a:pt x="3851717" y="249238"/>
                </a:cubicBezTo>
                <a:close/>
                <a:moveTo>
                  <a:pt x="3788083" y="249238"/>
                </a:moveTo>
                <a:cubicBezTo>
                  <a:pt x="3801831" y="249238"/>
                  <a:pt x="3816828" y="255372"/>
                  <a:pt x="3819327" y="262732"/>
                </a:cubicBezTo>
                <a:cubicBezTo>
                  <a:pt x="3823076" y="270092"/>
                  <a:pt x="3814328" y="276226"/>
                  <a:pt x="3799331" y="276226"/>
                </a:cubicBezTo>
                <a:cubicBezTo>
                  <a:pt x="3785584" y="276226"/>
                  <a:pt x="3770587" y="270092"/>
                  <a:pt x="3768087" y="262732"/>
                </a:cubicBezTo>
                <a:cubicBezTo>
                  <a:pt x="3764338" y="255372"/>
                  <a:pt x="3773086" y="249238"/>
                  <a:pt x="3788083" y="249238"/>
                </a:cubicBezTo>
                <a:close/>
                <a:moveTo>
                  <a:pt x="3723638" y="249238"/>
                </a:moveTo>
                <a:cubicBezTo>
                  <a:pt x="3737757" y="249238"/>
                  <a:pt x="3753159" y="255372"/>
                  <a:pt x="3755726" y="262732"/>
                </a:cubicBezTo>
                <a:cubicBezTo>
                  <a:pt x="3759576" y="270092"/>
                  <a:pt x="3750592" y="276226"/>
                  <a:pt x="3735190" y="276226"/>
                </a:cubicBezTo>
                <a:cubicBezTo>
                  <a:pt x="3719787" y="276226"/>
                  <a:pt x="3705669" y="270092"/>
                  <a:pt x="3701818" y="262732"/>
                </a:cubicBezTo>
                <a:cubicBezTo>
                  <a:pt x="3699251" y="255372"/>
                  <a:pt x="3708236" y="249238"/>
                  <a:pt x="3723638" y="249238"/>
                </a:cubicBezTo>
                <a:close/>
                <a:moveTo>
                  <a:pt x="3659357" y="249238"/>
                </a:moveTo>
                <a:cubicBezTo>
                  <a:pt x="3673023" y="249238"/>
                  <a:pt x="3687932" y="255372"/>
                  <a:pt x="3690416" y="262732"/>
                </a:cubicBezTo>
                <a:cubicBezTo>
                  <a:pt x="3692901" y="270092"/>
                  <a:pt x="3684205" y="276226"/>
                  <a:pt x="3669296" y="276226"/>
                </a:cubicBezTo>
                <a:cubicBezTo>
                  <a:pt x="3655630" y="276226"/>
                  <a:pt x="3641963" y="270092"/>
                  <a:pt x="3638236" y="262732"/>
                </a:cubicBezTo>
                <a:cubicBezTo>
                  <a:pt x="3635751" y="255372"/>
                  <a:pt x="3644448" y="249238"/>
                  <a:pt x="3659357" y="249238"/>
                </a:cubicBezTo>
                <a:close/>
                <a:moveTo>
                  <a:pt x="3595857" y="249238"/>
                </a:moveTo>
                <a:cubicBezTo>
                  <a:pt x="3609523" y="249238"/>
                  <a:pt x="3624432" y="255372"/>
                  <a:pt x="3626916" y="262732"/>
                </a:cubicBezTo>
                <a:cubicBezTo>
                  <a:pt x="3629401" y="270092"/>
                  <a:pt x="3620705" y="276226"/>
                  <a:pt x="3605796" y="276226"/>
                </a:cubicBezTo>
                <a:cubicBezTo>
                  <a:pt x="3590887" y="276226"/>
                  <a:pt x="3577221" y="270092"/>
                  <a:pt x="3574736" y="262732"/>
                </a:cubicBezTo>
                <a:cubicBezTo>
                  <a:pt x="3572251" y="255372"/>
                  <a:pt x="3580948" y="249238"/>
                  <a:pt x="3595857" y="249238"/>
                </a:cubicBezTo>
                <a:close/>
                <a:moveTo>
                  <a:pt x="3531425" y="249238"/>
                </a:moveTo>
                <a:cubicBezTo>
                  <a:pt x="3545471" y="249238"/>
                  <a:pt x="3559517" y="255372"/>
                  <a:pt x="3563347" y="262732"/>
                </a:cubicBezTo>
                <a:cubicBezTo>
                  <a:pt x="3565901" y="270092"/>
                  <a:pt x="3555686" y="276226"/>
                  <a:pt x="3541640" y="276226"/>
                </a:cubicBezTo>
                <a:cubicBezTo>
                  <a:pt x="3526317" y="276226"/>
                  <a:pt x="3512271" y="270092"/>
                  <a:pt x="3509717" y="262732"/>
                </a:cubicBezTo>
                <a:cubicBezTo>
                  <a:pt x="3507163" y="255372"/>
                  <a:pt x="3516102" y="249238"/>
                  <a:pt x="3531425" y="249238"/>
                </a:cubicBezTo>
                <a:close/>
                <a:moveTo>
                  <a:pt x="3467123" y="249238"/>
                </a:moveTo>
                <a:cubicBezTo>
                  <a:pt x="3481940" y="249238"/>
                  <a:pt x="3494287" y="255372"/>
                  <a:pt x="3496757" y="262732"/>
                </a:cubicBezTo>
                <a:cubicBezTo>
                  <a:pt x="3499226" y="270092"/>
                  <a:pt x="3490583" y="276226"/>
                  <a:pt x="3475766" y="276226"/>
                </a:cubicBezTo>
                <a:cubicBezTo>
                  <a:pt x="3460950" y="276226"/>
                  <a:pt x="3448602" y="270092"/>
                  <a:pt x="3446133" y="262732"/>
                </a:cubicBezTo>
                <a:cubicBezTo>
                  <a:pt x="3443663" y="255372"/>
                  <a:pt x="3453541" y="249238"/>
                  <a:pt x="3467123" y="249238"/>
                </a:cubicBezTo>
                <a:close/>
                <a:moveTo>
                  <a:pt x="3402706" y="249238"/>
                </a:moveTo>
                <a:cubicBezTo>
                  <a:pt x="3417946" y="249238"/>
                  <a:pt x="3430646" y="255372"/>
                  <a:pt x="3433186" y="262732"/>
                </a:cubicBezTo>
                <a:cubicBezTo>
                  <a:pt x="3435726" y="270092"/>
                  <a:pt x="3425566" y="276226"/>
                  <a:pt x="3411596" y="276226"/>
                </a:cubicBezTo>
                <a:cubicBezTo>
                  <a:pt x="3396356" y="276226"/>
                  <a:pt x="3382386" y="270092"/>
                  <a:pt x="3379846" y="262732"/>
                </a:cubicBezTo>
                <a:cubicBezTo>
                  <a:pt x="3378576" y="255372"/>
                  <a:pt x="3388736" y="249238"/>
                  <a:pt x="3402706" y="249238"/>
                </a:cubicBezTo>
                <a:close/>
                <a:moveTo>
                  <a:pt x="3339206" y="249238"/>
                </a:moveTo>
                <a:cubicBezTo>
                  <a:pt x="3354446" y="249238"/>
                  <a:pt x="3367146" y="255372"/>
                  <a:pt x="3369686" y="262732"/>
                </a:cubicBezTo>
                <a:cubicBezTo>
                  <a:pt x="3372226" y="270092"/>
                  <a:pt x="3362066" y="276226"/>
                  <a:pt x="3346826" y="276226"/>
                </a:cubicBezTo>
                <a:cubicBezTo>
                  <a:pt x="3332856" y="276226"/>
                  <a:pt x="3318886" y="270092"/>
                  <a:pt x="3316346" y="262732"/>
                </a:cubicBezTo>
                <a:cubicBezTo>
                  <a:pt x="3315076" y="255372"/>
                  <a:pt x="3325236" y="249238"/>
                  <a:pt x="3339206" y="249238"/>
                </a:cubicBezTo>
                <a:close/>
                <a:moveTo>
                  <a:pt x="3275569" y="249238"/>
                </a:moveTo>
                <a:cubicBezTo>
                  <a:pt x="3290723" y="249238"/>
                  <a:pt x="3303351" y="255372"/>
                  <a:pt x="3305876" y="262732"/>
                </a:cubicBezTo>
                <a:cubicBezTo>
                  <a:pt x="3307139" y="270092"/>
                  <a:pt x="3297037" y="276226"/>
                  <a:pt x="3283146" y="276226"/>
                </a:cubicBezTo>
                <a:cubicBezTo>
                  <a:pt x="3267993" y="276226"/>
                  <a:pt x="3254102" y="270092"/>
                  <a:pt x="3252839" y="262732"/>
                </a:cubicBezTo>
                <a:cubicBezTo>
                  <a:pt x="3251576" y="255372"/>
                  <a:pt x="3261679" y="249238"/>
                  <a:pt x="3275569" y="249238"/>
                </a:cubicBezTo>
                <a:close/>
                <a:moveTo>
                  <a:pt x="3211183" y="249238"/>
                </a:moveTo>
                <a:cubicBezTo>
                  <a:pt x="3226000" y="249238"/>
                  <a:pt x="3238347" y="255372"/>
                  <a:pt x="3240817" y="262732"/>
                </a:cubicBezTo>
                <a:cubicBezTo>
                  <a:pt x="3242051" y="270092"/>
                  <a:pt x="3232173" y="276226"/>
                  <a:pt x="3217357" y="276226"/>
                </a:cubicBezTo>
                <a:cubicBezTo>
                  <a:pt x="3203775" y="276226"/>
                  <a:pt x="3190192" y="270092"/>
                  <a:pt x="3188958" y="262732"/>
                </a:cubicBezTo>
                <a:cubicBezTo>
                  <a:pt x="3186488" y="255372"/>
                  <a:pt x="3197601" y="249238"/>
                  <a:pt x="3211183" y="249238"/>
                </a:cubicBezTo>
                <a:close/>
                <a:moveTo>
                  <a:pt x="3146801" y="249238"/>
                </a:moveTo>
                <a:cubicBezTo>
                  <a:pt x="3162041" y="249238"/>
                  <a:pt x="3174741" y="255372"/>
                  <a:pt x="3176011" y="262732"/>
                </a:cubicBezTo>
                <a:cubicBezTo>
                  <a:pt x="3178551" y="270092"/>
                  <a:pt x="3167121" y="276226"/>
                  <a:pt x="3153151" y="276226"/>
                </a:cubicBezTo>
                <a:cubicBezTo>
                  <a:pt x="3137911" y="276226"/>
                  <a:pt x="3125211" y="270092"/>
                  <a:pt x="3123941" y="262732"/>
                </a:cubicBezTo>
                <a:cubicBezTo>
                  <a:pt x="3121401" y="255372"/>
                  <a:pt x="3132831" y="249238"/>
                  <a:pt x="3146801" y="249238"/>
                </a:cubicBezTo>
                <a:close/>
                <a:moveTo>
                  <a:pt x="3083157" y="249238"/>
                </a:moveTo>
                <a:cubicBezTo>
                  <a:pt x="3098311" y="249238"/>
                  <a:pt x="3110939" y="255372"/>
                  <a:pt x="3112201" y="262732"/>
                </a:cubicBezTo>
                <a:cubicBezTo>
                  <a:pt x="3113464" y="270092"/>
                  <a:pt x="3103362" y="276226"/>
                  <a:pt x="3088208" y="276226"/>
                </a:cubicBezTo>
                <a:cubicBezTo>
                  <a:pt x="3074318" y="276226"/>
                  <a:pt x="3060427" y="270092"/>
                  <a:pt x="3059164" y="262732"/>
                </a:cubicBezTo>
                <a:cubicBezTo>
                  <a:pt x="3057901" y="255372"/>
                  <a:pt x="3069266" y="249238"/>
                  <a:pt x="3083157" y="249238"/>
                </a:cubicBezTo>
                <a:close/>
                <a:moveTo>
                  <a:pt x="3018069" y="249238"/>
                </a:moveTo>
                <a:cubicBezTo>
                  <a:pt x="3033223" y="249238"/>
                  <a:pt x="3045851" y="255372"/>
                  <a:pt x="3047113" y="262732"/>
                </a:cubicBezTo>
                <a:cubicBezTo>
                  <a:pt x="3048376" y="270092"/>
                  <a:pt x="3037011" y="276226"/>
                  <a:pt x="3023120" y="276226"/>
                </a:cubicBezTo>
                <a:cubicBezTo>
                  <a:pt x="3007967" y="276226"/>
                  <a:pt x="2995339" y="270092"/>
                  <a:pt x="2994076" y="262732"/>
                </a:cubicBezTo>
                <a:cubicBezTo>
                  <a:pt x="2992813" y="255372"/>
                  <a:pt x="3004178" y="249238"/>
                  <a:pt x="3018069" y="249238"/>
                </a:cubicBezTo>
                <a:close/>
                <a:moveTo>
                  <a:pt x="2954570" y="249238"/>
                </a:moveTo>
                <a:cubicBezTo>
                  <a:pt x="2969724" y="249238"/>
                  <a:pt x="2982352" y="255372"/>
                  <a:pt x="2983614" y="262732"/>
                </a:cubicBezTo>
                <a:cubicBezTo>
                  <a:pt x="2984877" y="270092"/>
                  <a:pt x="2973512" y="276226"/>
                  <a:pt x="2958359" y="276226"/>
                </a:cubicBezTo>
                <a:cubicBezTo>
                  <a:pt x="2944468" y="276226"/>
                  <a:pt x="2931840" y="270092"/>
                  <a:pt x="2930577" y="262732"/>
                </a:cubicBezTo>
                <a:cubicBezTo>
                  <a:pt x="2929314" y="255372"/>
                  <a:pt x="2940679" y="249238"/>
                  <a:pt x="2954570" y="249238"/>
                </a:cubicBezTo>
                <a:close/>
                <a:moveTo>
                  <a:pt x="2890919" y="249238"/>
                </a:moveTo>
                <a:cubicBezTo>
                  <a:pt x="2905982" y="249238"/>
                  <a:pt x="2918534" y="255372"/>
                  <a:pt x="2919789" y="262732"/>
                </a:cubicBezTo>
                <a:cubicBezTo>
                  <a:pt x="2919789" y="270092"/>
                  <a:pt x="2908492" y="276226"/>
                  <a:pt x="2894685" y="276226"/>
                </a:cubicBezTo>
                <a:cubicBezTo>
                  <a:pt x="2879622" y="276226"/>
                  <a:pt x="2867069" y="270092"/>
                  <a:pt x="2867069" y="262732"/>
                </a:cubicBezTo>
                <a:cubicBezTo>
                  <a:pt x="2865814" y="255372"/>
                  <a:pt x="2877111" y="249238"/>
                  <a:pt x="2890919" y="249238"/>
                </a:cubicBezTo>
                <a:close/>
                <a:moveTo>
                  <a:pt x="2825831" y="249238"/>
                </a:moveTo>
                <a:cubicBezTo>
                  <a:pt x="2840894" y="249238"/>
                  <a:pt x="2853446" y="255372"/>
                  <a:pt x="2853446" y="262732"/>
                </a:cubicBezTo>
                <a:cubicBezTo>
                  <a:pt x="2854701" y="270092"/>
                  <a:pt x="2843404" y="276226"/>
                  <a:pt x="2828341" y="276226"/>
                </a:cubicBezTo>
                <a:cubicBezTo>
                  <a:pt x="2814534" y="276226"/>
                  <a:pt x="2801981" y="270092"/>
                  <a:pt x="2801981" y="262732"/>
                </a:cubicBezTo>
                <a:cubicBezTo>
                  <a:pt x="2800726" y="255372"/>
                  <a:pt x="2812023" y="249238"/>
                  <a:pt x="2825831" y="249238"/>
                </a:cubicBezTo>
                <a:close/>
                <a:moveTo>
                  <a:pt x="2762331" y="249238"/>
                </a:moveTo>
                <a:cubicBezTo>
                  <a:pt x="2777394" y="249238"/>
                  <a:pt x="2789946" y="255372"/>
                  <a:pt x="2789946" y="262732"/>
                </a:cubicBezTo>
                <a:cubicBezTo>
                  <a:pt x="2791201" y="270092"/>
                  <a:pt x="2779904" y="276226"/>
                  <a:pt x="2764841" y="276226"/>
                </a:cubicBezTo>
                <a:cubicBezTo>
                  <a:pt x="2749779" y="276226"/>
                  <a:pt x="2738481" y="270092"/>
                  <a:pt x="2737226" y="262732"/>
                </a:cubicBezTo>
                <a:cubicBezTo>
                  <a:pt x="2737226" y="255372"/>
                  <a:pt x="2748523" y="249238"/>
                  <a:pt x="2762331" y="249238"/>
                </a:cubicBezTo>
                <a:close/>
                <a:moveTo>
                  <a:pt x="2630070" y="249238"/>
                </a:moveTo>
                <a:cubicBezTo>
                  <a:pt x="2643791" y="249238"/>
                  <a:pt x="2656264" y="255372"/>
                  <a:pt x="2656264" y="262732"/>
                </a:cubicBezTo>
                <a:cubicBezTo>
                  <a:pt x="2656264" y="270092"/>
                  <a:pt x="2645038" y="276226"/>
                  <a:pt x="2630070" y="276226"/>
                </a:cubicBezTo>
                <a:cubicBezTo>
                  <a:pt x="2616350" y="276226"/>
                  <a:pt x="2603876" y="270092"/>
                  <a:pt x="2603876" y="262732"/>
                </a:cubicBezTo>
                <a:cubicBezTo>
                  <a:pt x="2603876" y="255372"/>
                  <a:pt x="2615102" y="249238"/>
                  <a:pt x="2630070" y="249238"/>
                </a:cubicBezTo>
                <a:close/>
                <a:moveTo>
                  <a:pt x="2566570" y="249238"/>
                </a:moveTo>
                <a:cubicBezTo>
                  <a:pt x="2581037" y="249238"/>
                  <a:pt x="2592764" y="255279"/>
                  <a:pt x="2592764" y="262732"/>
                </a:cubicBezTo>
                <a:cubicBezTo>
                  <a:pt x="2592764" y="270185"/>
                  <a:pt x="2581037" y="276226"/>
                  <a:pt x="2566570" y="276226"/>
                </a:cubicBezTo>
                <a:cubicBezTo>
                  <a:pt x="2552103" y="276226"/>
                  <a:pt x="2540376" y="270185"/>
                  <a:pt x="2540376" y="262732"/>
                </a:cubicBezTo>
                <a:cubicBezTo>
                  <a:pt x="2540376" y="255279"/>
                  <a:pt x="2552103" y="249238"/>
                  <a:pt x="2566570" y="249238"/>
                </a:cubicBezTo>
                <a:close/>
                <a:moveTo>
                  <a:pt x="2502277" y="249238"/>
                </a:moveTo>
                <a:cubicBezTo>
                  <a:pt x="2516413" y="249238"/>
                  <a:pt x="2529264" y="255372"/>
                  <a:pt x="2529264" y="262732"/>
                </a:cubicBezTo>
                <a:cubicBezTo>
                  <a:pt x="2529264" y="270092"/>
                  <a:pt x="2516413" y="276226"/>
                  <a:pt x="2500992" y="276226"/>
                </a:cubicBezTo>
                <a:cubicBezTo>
                  <a:pt x="2486855" y="276226"/>
                  <a:pt x="2475289" y="270092"/>
                  <a:pt x="2475289" y="262732"/>
                </a:cubicBezTo>
                <a:cubicBezTo>
                  <a:pt x="2475289" y="255372"/>
                  <a:pt x="2488140" y="249238"/>
                  <a:pt x="2502277" y="249238"/>
                </a:cubicBezTo>
                <a:close/>
                <a:moveTo>
                  <a:pt x="2378906" y="249238"/>
                </a:moveTo>
                <a:cubicBezTo>
                  <a:pt x="2392626" y="249238"/>
                  <a:pt x="2403852" y="255372"/>
                  <a:pt x="2403852" y="262732"/>
                </a:cubicBezTo>
                <a:cubicBezTo>
                  <a:pt x="2403852" y="270092"/>
                  <a:pt x="2391379" y="276226"/>
                  <a:pt x="2376411" y="276226"/>
                </a:cubicBezTo>
                <a:cubicBezTo>
                  <a:pt x="2362690" y="276226"/>
                  <a:pt x="2351464" y="270092"/>
                  <a:pt x="2351464" y="262732"/>
                </a:cubicBezTo>
                <a:cubicBezTo>
                  <a:pt x="2352712" y="255372"/>
                  <a:pt x="2363938" y="249238"/>
                  <a:pt x="2378906" y="249238"/>
                </a:cubicBezTo>
                <a:close/>
                <a:moveTo>
                  <a:pt x="1546153" y="249238"/>
                </a:moveTo>
                <a:cubicBezTo>
                  <a:pt x="1561475" y="249238"/>
                  <a:pt x="1570414" y="255372"/>
                  <a:pt x="1567860" y="262732"/>
                </a:cubicBezTo>
                <a:cubicBezTo>
                  <a:pt x="1565306" y="270092"/>
                  <a:pt x="1551260" y="276226"/>
                  <a:pt x="1535937" y="276226"/>
                </a:cubicBezTo>
                <a:cubicBezTo>
                  <a:pt x="1521891" y="276226"/>
                  <a:pt x="1511676" y="270092"/>
                  <a:pt x="1514230" y="262732"/>
                </a:cubicBezTo>
                <a:cubicBezTo>
                  <a:pt x="1518060" y="255372"/>
                  <a:pt x="1532106" y="249238"/>
                  <a:pt x="1546153" y="249238"/>
                </a:cubicBezTo>
                <a:close/>
                <a:moveTo>
                  <a:pt x="1481720" y="249238"/>
                </a:moveTo>
                <a:cubicBezTo>
                  <a:pt x="1496629" y="249238"/>
                  <a:pt x="1505326" y="255372"/>
                  <a:pt x="1502841" y="262732"/>
                </a:cubicBezTo>
                <a:cubicBezTo>
                  <a:pt x="1500356" y="270092"/>
                  <a:pt x="1485448" y="276226"/>
                  <a:pt x="1471781" y="276226"/>
                </a:cubicBezTo>
                <a:cubicBezTo>
                  <a:pt x="1456873" y="276226"/>
                  <a:pt x="1448176" y="270092"/>
                  <a:pt x="1450661" y="262732"/>
                </a:cubicBezTo>
                <a:cubicBezTo>
                  <a:pt x="1454388" y="255372"/>
                  <a:pt x="1468054" y="249238"/>
                  <a:pt x="1481720" y="249238"/>
                </a:cubicBezTo>
                <a:close/>
                <a:moveTo>
                  <a:pt x="1418081" y="249238"/>
                </a:moveTo>
                <a:cubicBezTo>
                  <a:pt x="1433078" y="249238"/>
                  <a:pt x="1441826" y="255372"/>
                  <a:pt x="1439326" y="262732"/>
                </a:cubicBezTo>
                <a:cubicBezTo>
                  <a:pt x="1435577" y="270092"/>
                  <a:pt x="1421830" y="276226"/>
                  <a:pt x="1406833" y="276226"/>
                </a:cubicBezTo>
                <a:cubicBezTo>
                  <a:pt x="1393086" y="276226"/>
                  <a:pt x="1383088" y="270092"/>
                  <a:pt x="1386837" y="262732"/>
                </a:cubicBezTo>
                <a:cubicBezTo>
                  <a:pt x="1390586" y="255372"/>
                  <a:pt x="1404334" y="249238"/>
                  <a:pt x="1418081" y="249238"/>
                </a:cubicBezTo>
                <a:close/>
                <a:moveTo>
                  <a:pt x="1352994" y="249238"/>
                </a:moveTo>
                <a:cubicBezTo>
                  <a:pt x="1367991" y="249238"/>
                  <a:pt x="1376739" y="255372"/>
                  <a:pt x="1374239" y="262732"/>
                </a:cubicBezTo>
                <a:cubicBezTo>
                  <a:pt x="1370490" y="270092"/>
                  <a:pt x="1355493" y="276226"/>
                  <a:pt x="1341746" y="276226"/>
                </a:cubicBezTo>
                <a:cubicBezTo>
                  <a:pt x="1326749" y="276226"/>
                  <a:pt x="1318001" y="270092"/>
                  <a:pt x="1321750" y="262732"/>
                </a:cubicBezTo>
                <a:cubicBezTo>
                  <a:pt x="1324250" y="255372"/>
                  <a:pt x="1339247" y="249238"/>
                  <a:pt x="1352994" y="249238"/>
                </a:cubicBezTo>
                <a:close/>
                <a:moveTo>
                  <a:pt x="1098529" y="249238"/>
                </a:moveTo>
                <a:cubicBezTo>
                  <a:pt x="1112353" y="249238"/>
                  <a:pt x="1121151" y="255372"/>
                  <a:pt x="1117381" y="262732"/>
                </a:cubicBezTo>
                <a:cubicBezTo>
                  <a:pt x="1113610" y="270092"/>
                  <a:pt x="1098529" y="276226"/>
                  <a:pt x="1083448" y="276226"/>
                </a:cubicBezTo>
                <a:cubicBezTo>
                  <a:pt x="1068366" y="276226"/>
                  <a:pt x="1060826" y="270092"/>
                  <a:pt x="1064596" y="262732"/>
                </a:cubicBezTo>
                <a:cubicBezTo>
                  <a:pt x="1068366" y="255372"/>
                  <a:pt x="1083448" y="249238"/>
                  <a:pt x="1098529" y="249238"/>
                </a:cubicBezTo>
                <a:close/>
                <a:moveTo>
                  <a:pt x="1034907" y="249238"/>
                </a:moveTo>
                <a:cubicBezTo>
                  <a:pt x="1048806" y="249238"/>
                  <a:pt x="1057651" y="255372"/>
                  <a:pt x="1053860" y="262732"/>
                </a:cubicBezTo>
                <a:cubicBezTo>
                  <a:pt x="1048806" y="270092"/>
                  <a:pt x="1033644" y="276226"/>
                  <a:pt x="1018481" y="276226"/>
                </a:cubicBezTo>
                <a:cubicBezTo>
                  <a:pt x="1004583" y="276226"/>
                  <a:pt x="995738" y="270092"/>
                  <a:pt x="1000792" y="262732"/>
                </a:cubicBezTo>
                <a:cubicBezTo>
                  <a:pt x="1004583" y="255372"/>
                  <a:pt x="1019745" y="249238"/>
                  <a:pt x="1034907" y="249238"/>
                </a:cubicBezTo>
                <a:close/>
                <a:moveTo>
                  <a:pt x="969820" y="249238"/>
                </a:moveTo>
                <a:cubicBezTo>
                  <a:pt x="983719" y="249238"/>
                  <a:pt x="992564" y="255372"/>
                  <a:pt x="987510" y="262732"/>
                </a:cubicBezTo>
                <a:cubicBezTo>
                  <a:pt x="983719" y="270092"/>
                  <a:pt x="968557" y="276226"/>
                  <a:pt x="953394" y="276226"/>
                </a:cubicBezTo>
                <a:cubicBezTo>
                  <a:pt x="938232" y="276226"/>
                  <a:pt x="930651" y="270092"/>
                  <a:pt x="935705" y="262732"/>
                </a:cubicBezTo>
                <a:cubicBezTo>
                  <a:pt x="939496" y="255372"/>
                  <a:pt x="954658" y="249238"/>
                  <a:pt x="969820" y="249238"/>
                </a:cubicBezTo>
                <a:close/>
                <a:moveTo>
                  <a:pt x="906320" y="249238"/>
                </a:moveTo>
                <a:cubicBezTo>
                  <a:pt x="920219" y="249238"/>
                  <a:pt x="929064" y="255372"/>
                  <a:pt x="924010" y="262732"/>
                </a:cubicBezTo>
                <a:cubicBezTo>
                  <a:pt x="918956" y="270092"/>
                  <a:pt x="903793" y="276226"/>
                  <a:pt x="889894" y="276226"/>
                </a:cubicBezTo>
                <a:cubicBezTo>
                  <a:pt x="874732" y="276226"/>
                  <a:pt x="867151" y="270092"/>
                  <a:pt x="870941" y="262732"/>
                </a:cubicBezTo>
                <a:cubicBezTo>
                  <a:pt x="875996" y="255372"/>
                  <a:pt x="891158" y="249238"/>
                  <a:pt x="906320" y="249238"/>
                </a:cubicBezTo>
                <a:close/>
                <a:moveTo>
                  <a:pt x="841687" y="249238"/>
                </a:moveTo>
                <a:cubicBezTo>
                  <a:pt x="855308" y="249238"/>
                  <a:pt x="863976" y="255372"/>
                  <a:pt x="859023" y="262732"/>
                </a:cubicBezTo>
                <a:cubicBezTo>
                  <a:pt x="854070" y="270092"/>
                  <a:pt x="839211" y="276226"/>
                  <a:pt x="824352" y="276226"/>
                </a:cubicBezTo>
                <a:cubicBezTo>
                  <a:pt x="809492" y="276226"/>
                  <a:pt x="802063" y="270092"/>
                  <a:pt x="807016" y="262732"/>
                </a:cubicBezTo>
                <a:cubicBezTo>
                  <a:pt x="811969" y="255372"/>
                  <a:pt x="826828" y="249238"/>
                  <a:pt x="841687" y="249238"/>
                </a:cubicBezTo>
                <a:close/>
                <a:moveTo>
                  <a:pt x="777616" y="249238"/>
                </a:moveTo>
                <a:cubicBezTo>
                  <a:pt x="791586" y="249238"/>
                  <a:pt x="800476" y="255372"/>
                  <a:pt x="795396" y="262732"/>
                </a:cubicBezTo>
                <a:cubicBezTo>
                  <a:pt x="790316" y="270092"/>
                  <a:pt x="773806" y="276226"/>
                  <a:pt x="759836" y="276226"/>
                </a:cubicBezTo>
                <a:cubicBezTo>
                  <a:pt x="744596" y="276226"/>
                  <a:pt x="736976" y="270092"/>
                  <a:pt x="742056" y="262732"/>
                </a:cubicBezTo>
                <a:cubicBezTo>
                  <a:pt x="747136" y="255372"/>
                  <a:pt x="762376" y="249238"/>
                  <a:pt x="777616" y="249238"/>
                </a:cubicBezTo>
                <a:close/>
                <a:moveTo>
                  <a:pt x="713909" y="249238"/>
                </a:moveTo>
                <a:cubicBezTo>
                  <a:pt x="727808" y="249238"/>
                  <a:pt x="735389" y="255372"/>
                  <a:pt x="730335" y="262732"/>
                </a:cubicBezTo>
                <a:cubicBezTo>
                  <a:pt x="725281" y="270092"/>
                  <a:pt x="710118" y="276226"/>
                  <a:pt x="694956" y="276226"/>
                </a:cubicBezTo>
                <a:cubicBezTo>
                  <a:pt x="681057" y="276226"/>
                  <a:pt x="673476" y="270092"/>
                  <a:pt x="678530" y="262732"/>
                </a:cubicBezTo>
                <a:cubicBezTo>
                  <a:pt x="683584" y="255372"/>
                  <a:pt x="698746" y="249238"/>
                  <a:pt x="713909" y="249238"/>
                </a:cubicBezTo>
                <a:close/>
                <a:moveTo>
                  <a:pt x="649250" y="249238"/>
                </a:moveTo>
                <a:cubicBezTo>
                  <a:pt x="662871" y="249238"/>
                  <a:pt x="670301" y="255372"/>
                  <a:pt x="665348" y="262732"/>
                </a:cubicBezTo>
                <a:cubicBezTo>
                  <a:pt x="660395" y="270092"/>
                  <a:pt x="644297" y="276226"/>
                  <a:pt x="630677" y="276226"/>
                </a:cubicBezTo>
                <a:cubicBezTo>
                  <a:pt x="615817" y="276226"/>
                  <a:pt x="608388" y="270092"/>
                  <a:pt x="613341" y="262732"/>
                </a:cubicBezTo>
                <a:cubicBezTo>
                  <a:pt x="619532" y="255372"/>
                  <a:pt x="634391" y="249238"/>
                  <a:pt x="649250" y="249238"/>
                </a:cubicBezTo>
                <a:close/>
                <a:moveTo>
                  <a:pt x="585750" y="249238"/>
                </a:moveTo>
                <a:cubicBezTo>
                  <a:pt x="599371" y="249238"/>
                  <a:pt x="606801" y="255372"/>
                  <a:pt x="601848" y="262732"/>
                </a:cubicBezTo>
                <a:cubicBezTo>
                  <a:pt x="596895" y="270092"/>
                  <a:pt x="580797" y="276226"/>
                  <a:pt x="565938" y="276226"/>
                </a:cubicBezTo>
                <a:cubicBezTo>
                  <a:pt x="552317" y="276226"/>
                  <a:pt x="544888" y="270092"/>
                  <a:pt x="549841" y="262732"/>
                </a:cubicBezTo>
                <a:cubicBezTo>
                  <a:pt x="556032" y="255372"/>
                  <a:pt x="570891" y="249238"/>
                  <a:pt x="585750" y="249238"/>
                </a:cubicBezTo>
                <a:close/>
                <a:moveTo>
                  <a:pt x="521605" y="249238"/>
                </a:moveTo>
                <a:cubicBezTo>
                  <a:pt x="536920" y="249238"/>
                  <a:pt x="543301" y="255372"/>
                  <a:pt x="538196" y="262732"/>
                </a:cubicBezTo>
                <a:cubicBezTo>
                  <a:pt x="531815" y="270092"/>
                  <a:pt x="515224" y="276226"/>
                  <a:pt x="501185" y="276226"/>
                </a:cubicBezTo>
                <a:cubicBezTo>
                  <a:pt x="485870" y="276226"/>
                  <a:pt x="478213" y="270092"/>
                  <a:pt x="484594" y="262732"/>
                </a:cubicBezTo>
                <a:cubicBezTo>
                  <a:pt x="490975" y="255372"/>
                  <a:pt x="507566" y="249238"/>
                  <a:pt x="521605" y="249238"/>
                </a:cubicBezTo>
                <a:close/>
                <a:moveTo>
                  <a:pt x="264847" y="249238"/>
                </a:moveTo>
                <a:cubicBezTo>
                  <a:pt x="279867" y="249238"/>
                  <a:pt x="286126" y="255372"/>
                  <a:pt x="279867" y="262732"/>
                </a:cubicBezTo>
                <a:cubicBezTo>
                  <a:pt x="273609" y="270092"/>
                  <a:pt x="257337" y="276226"/>
                  <a:pt x="242317" y="276226"/>
                </a:cubicBezTo>
                <a:cubicBezTo>
                  <a:pt x="227311" y="276226"/>
                  <a:pt x="221052" y="270092"/>
                  <a:pt x="227311" y="262732"/>
                </a:cubicBezTo>
                <a:cubicBezTo>
                  <a:pt x="233555" y="255372"/>
                  <a:pt x="251078" y="249238"/>
                  <a:pt x="264847" y="249238"/>
                </a:cubicBezTo>
                <a:close/>
                <a:moveTo>
                  <a:pt x="201362" y="249238"/>
                </a:moveTo>
                <a:cubicBezTo>
                  <a:pt x="216382" y="249238"/>
                  <a:pt x="222641" y="255372"/>
                  <a:pt x="216382" y="262732"/>
                </a:cubicBezTo>
                <a:cubicBezTo>
                  <a:pt x="210124" y="270092"/>
                  <a:pt x="192600" y="276226"/>
                  <a:pt x="177580" y="276226"/>
                </a:cubicBezTo>
                <a:cubicBezTo>
                  <a:pt x="163811" y="276226"/>
                  <a:pt x="157553" y="270092"/>
                  <a:pt x="163811" y="262732"/>
                </a:cubicBezTo>
                <a:cubicBezTo>
                  <a:pt x="170070" y="255372"/>
                  <a:pt x="187594" y="249238"/>
                  <a:pt x="201362" y="249238"/>
                </a:cubicBezTo>
                <a:close/>
                <a:moveTo>
                  <a:pt x="4785630" y="215901"/>
                </a:moveTo>
                <a:cubicBezTo>
                  <a:pt x="4799326" y="215901"/>
                  <a:pt x="4815512" y="222035"/>
                  <a:pt x="4821738" y="229395"/>
                </a:cubicBezTo>
                <a:cubicBezTo>
                  <a:pt x="4827963" y="236755"/>
                  <a:pt x="4821738" y="242889"/>
                  <a:pt x="4806797" y="242889"/>
                </a:cubicBezTo>
                <a:cubicBezTo>
                  <a:pt x="4793101" y="242889"/>
                  <a:pt x="4776914" y="236755"/>
                  <a:pt x="4770689" y="229395"/>
                </a:cubicBezTo>
                <a:cubicBezTo>
                  <a:pt x="4764463" y="222035"/>
                  <a:pt x="4771934" y="215901"/>
                  <a:pt x="4785630" y="215901"/>
                </a:cubicBezTo>
                <a:close/>
                <a:moveTo>
                  <a:pt x="4722553" y="215901"/>
                </a:moveTo>
                <a:cubicBezTo>
                  <a:pt x="4736523" y="215901"/>
                  <a:pt x="4753033" y="222035"/>
                  <a:pt x="4759383" y="229395"/>
                </a:cubicBezTo>
                <a:cubicBezTo>
                  <a:pt x="4764463" y="236755"/>
                  <a:pt x="4758113" y="242889"/>
                  <a:pt x="4742873" y="242889"/>
                </a:cubicBezTo>
                <a:cubicBezTo>
                  <a:pt x="4728903" y="242889"/>
                  <a:pt x="4712393" y="236755"/>
                  <a:pt x="4706043" y="229395"/>
                </a:cubicBezTo>
                <a:cubicBezTo>
                  <a:pt x="4700963" y="222035"/>
                  <a:pt x="4707313" y="215901"/>
                  <a:pt x="4722553" y="215901"/>
                </a:cubicBezTo>
                <a:close/>
                <a:moveTo>
                  <a:pt x="4658630" y="215901"/>
                </a:moveTo>
                <a:cubicBezTo>
                  <a:pt x="4673571" y="215901"/>
                  <a:pt x="4688512" y="222035"/>
                  <a:pt x="4694738" y="229395"/>
                </a:cubicBezTo>
                <a:cubicBezTo>
                  <a:pt x="4700963" y="236755"/>
                  <a:pt x="4693493" y="242889"/>
                  <a:pt x="4679797" y="242889"/>
                </a:cubicBezTo>
                <a:cubicBezTo>
                  <a:pt x="4664855" y="242889"/>
                  <a:pt x="4648669" y="236755"/>
                  <a:pt x="4643689" y="229395"/>
                </a:cubicBezTo>
                <a:cubicBezTo>
                  <a:pt x="4637463" y="222035"/>
                  <a:pt x="4644934" y="215901"/>
                  <a:pt x="4658630" y="215901"/>
                </a:cubicBezTo>
                <a:close/>
                <a:moveTo>
                  <a:pt x="4595553" y="215901"/>
                </a:moveTo>
                <a:cubicBezTo>
                  <a:pt x="4609523" y="215901"/>
                  <a:pt x="4626033" y="222035"/>
                  <a:pt x="4631113" y="229395"/>
                </a:cubicBezTo>
                <a:cubicBezTo>
                  <a:pt x="4637463" y="236755"/>
                  <a:pt x="4629843" y="242889"/>
                  <a:pt x="4615873" y="242889"/>
                </a:cubicBezTo>
                <a:cubicBezTo>
                  <a:pt x="4600633" y="242889"/>
                  <a:pt x="4584123" y="236755"/>
                  <a:pt x="4579043" y="229395"/>
                </a:cubicBezTo>
                <a:cubicBezTo>
                  <a:pt x="4573963" y="222035"/>
                  <a:pt x="4581583" y="215901"/>
                  <a:pt x="4595553" y="215901"/>
                </a:cubicBezTo>
                <a:close/>
                <a:moveTo>
                  <a:pt x="4533323" y="215901"/>
                </a:moveTo>
                <a:cubicBezTo>
                  <a:pt x="4547293" y="215901"/>
                  <a:pt x="4563803" y="222035"/>
                  <a:pt x="4568883" y="229395"/>
                </a:cubicBezTo>
                <a:cubicBezTo>
                  <a:pt x="4573963" y="236755"/>
                  <a:pt x="4566343" y="242889"/>
                  <a:pt x="4552373" y="242889"/>
                </a:cubicBezTo>
                <a:cubicBezTo>
                  <a:pt x="4537133" y="242889"/>
                  <a:pt x="4521893" y="236755"/>
                  <a:pt x="4515543" y="229395"/>
                </a:cubicBezTo>
                <a:cubicBezTo>
                  <a:pt x="4510463" y="222035"/>
                  <a:pt x="4518083" y="215901"/>
                  <a:pt x="4533323" y="215901"/>
                </a:cubicBezTo>
                <a:close/>
                <a:moveTo>
                  <a:pt x="4468443" y="215901"/>
                </a:moveTo>
                <a:cubicBezTo>
                  <a:pt x="4482342" y="215901"/>
                  <a:pt x="4498768" y="222035"/>
                  <a:pt x="4503822" y="229395"/>
                </a:cubicBezTo>
                <a:cubicBezTo>
                  <a:pt x="4508876" y="236755"/>
                  <a:pt x="4501295" y="242889"/>
                  <a:pt x="4487396" y="242889"/>
                </a:cubicBezTo>
                <a:cubicBezTo>
                  <a:pt x="4473497" y="242889"/>
                  <a:pt x="4457071" y="236755"/>
                  <a:pt x="4452017" y="229395"/>
                </a:cubicBezTo>
                <a:cubicBezTo>
                  <a:pt x="4446963" y="222035"/>
                  <a:pt x="4454544" y="215901"/>
                  <a:pt x="4468443" y="215901"/>
                </a:cubicBezTo>
                <a:close/>
                <a:moveTo>
                  <a:pt x="4406323" y="215901"/>
                </a:moveTo>
                <a:cubicBezTo>
                  <a:pt x="4420293" y="215901"/>
                  <a:pt x="4436803" y="222035"/>
                  <a:pt x="4441883" y="229395"/>
                </a:cubicBezTo>
                <a:cubicBezTo>
                  <a:pt x="4446963" y="236755"/>
                  <a:pt x="4439343" y="242889"/>
                  <a:pt x="4424103" y="242889"/>
                </a:cubicBezTo>
                <a:cubicBezTo>
                  <a:pt x="4410133" y="242889"/>
                  <a:pt x="4393623" y="236755"/>
                  <a:pt x="4388543" y="229395"/>
                </a:cubicBezTo>
                <a:cubicBezTo>
                  <a:pt x="4383463" y="222035"/>
                  <a:pt x="4391083" y="215901"/>
                  <a:pt x="4406323" y="215901"/>
                </a:cubicBezTo>
                <a:close/>
                <a:moveTo>
                  <a:pt x="4341443" y="215901"/>
                </a:moveTo>
                <a:cubicBezTo>
                  <a:pt x="4356606" y="215901"/>
                  <a:pt x="4371768" y="222035"/>
                  <a:pt x="4376822" y="229395"/>
                </a:cubicBezTo>
                <a:cubicBezTo>
                  <a:pt x="4381876" y="236755"/>
                  <a:pt x="4374295" y="242889"/>
                  <a:pt x="4359133" y="242889"/>
                </a:cubicBezTo>
                <a:cubicBezTo>
                  <a:pt x="4345234" y="242889"/>
                  <a:pt x="4328808" y="236755"/>
                  <a:pt x="4325017" y="229395"/>
                </a:cubicBezTo>
                <a:cubicBezTo>
                  <a:pt x="4319963" y="222035"/>
                  <a:pt x="4327544" y="215901"/>
                  <a:pt x="4341443" y="215901"/>
                </a:cubicBezTo>
                <a:close/>
                <a:moveTo>
                  <a:pt x="4279416" y="215901"/>
                </a:moveTo>
                <a:cubicBezTo>
                  <a:pt x="4293241" y="215901"/>
                  <a:pt x="4309579" y="222035"/>
                  <a:pt x="4313349" y="229395"/>
                </a:cubicBezTo>
                <a:cubicBezTo>
                  <a:pt x="4318376" y="236755"/>
                  <a:pt x="4310836" y="242889"/>
                  <a:pt x="4295754" y="242889"/>
                </a:cubicBezTo>
                <a:cubicBezTo>
                  <a:pt x="4281930" y="242889"/>
                  <a:pt x="4266849" y="236755"/>
                  <a:pt x="4261822" y="229395"/>
                </a:cubicBezTo>
                <a:cubicBezTo>
                  <a:pt x="4258051" y="222035"/>
                  <a:pt x="4265592" y="215901"/>
                  <a:pt x="4279416" y="215901"/>
                </a:cubicBezTo>
                <a:close/>
                <a:moveTo>
                  <a:pt x="4215585" y="215901"/>
                </a:moveTo>
                <a:cubicBezTo>
                  <a:pt x="4229410" y="215901"/>
                  <a:pt x="4244491" y="222035"/>
                  <a:pt x="4249518" y="229395"/>
                </a:cubicBezTo>
                <a:cubicBezTo>
                  <a:pt x="4253288" y="236755"/>
                  <a:pt x="4245748" y="242889"/>
                  <a:pt x="4231923" y="242889"/>
                </a:cubicBezTo>
                <a:cubicBezTo>
                  <a:pt x="4216842" y="242889"/>
                  <a:pt x="4201761" y="236755"/>
                  <a:pt x="4197990" y="229395"/>
                </a:cubicBezTo>
                <a:cubicBezTo>
                  <a:pt x="4192963" y="222035"/>
                  <a:pt x="4200504" y="215901"/>
                  <a:pt x="4215585" y="215901"/>
                </a:cubicBezTo>
                <a:close/>
                <a:moveTo>
                  <a:pt x="4152416" y="215901"/>
                </a:moveTo>
                <a:cubicBezTo>
                  <a:pt x="4167498" y="215901"/>
                  <a:pt x="4182579" y="222035"/>
                  <a:pt x="4186349" y="229395"/>
                </a:cubicBezTo>
                <a:cubicBezTo>
                  <a:pt x="4191376" y="236755"/>
                  <a:pt x="4182579" y="242889"/>
                  <a:pt x="4168754" y="242889"/>
                </a:cubicBezTo>
                <a:cubicBezTo>
                  <a:pt x="4153673" y="242889"/>
                  <a:pt x="4138592" y="236755"/>
                  <a:pt x="4134822" y="229395"/>
                </a:cubicBezTo>
                <a:cubicBezTo>
                  <a:pt x="4131051" y="222035"/>
                  <a:pt x="4138592" y="215901"/>
                  <a:pt x="4152416" y="215901"/>
                </a:cubicBezTo>
                <a:close/>
                <a:moveTo>
                  <a:pt x="4090173" y="215901"/>
                </a:moveTo>
                <a:cubicBezTo>
                  <a:pt x="4103998" y="215901"/>
                  <a:pt x="4119079" y="222035"/>
                  <a:pt x="4124106" y="229395"/>
                </a:cubicBezTo>
                <a:cubicBezTo>
                  <a:pt x="4127876" y="236755"/>
                  <a:pt x="4119079" y="242889"/>
                  <a:pt x="4105254" y="242889"/>
                </a:cubicBezTo>
                <a:cubicBezTo>
                  <a:pt x="4090173" y="242889"/>
                  <a:pt x="4076349" y="236755"/>
                  <a:pt x="4071322" y="229395"/>
                </a:cubicBezTo>
                <a:cubicBezTo>
                  <a:pt x="4067551" y="222035"/>
                  <a:pt x="4076349" y="215901"/>
                  <a:pt x="4090173" y="215901"/>
                </a:cubicBezTo>
                <a:close/>
                <a:moveTo>
                  <a:pt x="4026547" y="215901"/>
                </a:moveTo>
                <a:cubicBezTo>
                  <a:pt x="4040294" y="215901"/>
                  <a:pt x="4055291" y="222035"/>
                  <a:pt x="4059040" y="229395"/>
                </a:cubicBezTo>
                <a:cubicBezTo>
                  <a:pt x="4062789" y="236755"/>
                  <a:pt x="4055291" y="242889"/>
                  <a:pt x="4040294" y="242889"/>
                </a:cubicBezTo>
                <a:cubicBezTo>
                  <a:pt x="4026547" y="242889"/>
                  <a:pt x="4011550" y="236755"/>
                  <a:pt x="4007800" y="229395"/>
                </a:cubicBezTo>
                <a:cubicBezTo>
                  <a:pt x="4004051" y="222035"/>
                  <a:pt x="4011550" y="215901"/>
                  <a:pt x="4026547" y="215901"/>
                </a:cubicBezTo>
                <a:close/>
                <a:moveTo>
                  <a:pt x="3963047" y="215901"/>
                </a:moveTo>
                <a:cubicBezTo>
                  <a:pt x="3978044" y="215901"/>
                  <a:pt x="3991791" y="222035"/>
                  <a:pt x="3995540" y="229395"/>
                </a:cubicBezTo>
                <a:cubicBezTo>
                  <a:pt x="3999289" y="236755"/>
                  <a:pt x="3991791" y="242889"/>
                  <a:pt x="3976794" y="242889"/>
                </a:cubicBezTo>
                <a:cubicBezTo>
                  <a:pt x="3963047" y="242889"/>
                  <a:pt x="3948050" y="236755"/>
                  <a:pt x="3944300" y="229395"/>
                </a:cubicBezTo>
                <a:cubicBezTo>
                  <a:pt x="3940551" y="222035"/>
                  <a:pt x="3949299" y="215901"/>
                  <a:pt x="3963047" y="215901"/>
                </a:cubicBezTo>
                <a:close/>
                <a:moveTo>
                  <a:pt x="3899547" y="215901"/>
                </a:moveTo>
                <a:cubicBezTo>
                  <a:pt x="3913294" y="215901"/>
                  <a:pt x="3928291" y="222035"/>
                  <a:pt x="3932040" y="229395"/>
                </a:cubicBezTo>
                <a:cubicBezTo>
                  <a:pt x="3935789" y="236755"/>
                  <a:pt x="3927041" y="242889"/>
                  <a:pt x="3912044" y="242889"/>
                </a:cubicBezTo>
                <a:cubicBezTo>
                  <a:pt x="3898297" y="242889"/>
                  <a:pt x="3883300" y="236755"/>
                  <a:pt x="3880800" y="229395"/>
                </a:cubicBezTo>
                <a:cubicBezTo>
                  <a:pt x="3877051" y="222035"/>
                  <a:pt x="3885799" y="215901"/>
                  <a:pt x="3899547" y="215901"/>
                </a:cubicBezTo>
                <a:close/>
                <a:moveTo>
                  <a:pt x="3837296" y="215901"/>
                </a:moveTo>
                <a:cubicBezTo>
                  <a:pt x="3851044" y="215901"/>
                  <a:pt x="3864791" y="222035"/>
                  <a:pt x="3868540" y="229395"/>
                </a:cubicBezTo>
                <a:cubicBezTo>
                  <a:pt x="3872289" y="236755"/>
                  <a:pt x="3863541" y="242889"/>
                  <a:pt x="3849794" y="242889"/>
                </a:cubicBezTo>
                <a:cubicBezTo>
                  <a:pt x="3834797" y="242889"/>
                  <a:pt x="3821050" y="236755"/>
                  <a:pt x="3817300" y="229395"/>
                </a:cubicBezTo>
                <a:cubicBezTo>
                  <a:pt x="3813551" y="222035"/>
                  <a:pt x="3822299" y="215901"/>
                  <a:pt x="3837296" y="215901"/>
                </a:cubicBezTo>
                <a:close/>
                <a:moveTo>
                  <a:pt x="3772414" y="215901"/>
                </a:moveTo>
                <a:cubicBezTo>
                  <a:pt x="3787323" y="215901"/>
                  <a:pt x="3800989" y="222035"/>
                  <a:pt x="3804716" y="229395"/>
                </a:cubicBezTo>
                <a:cubicBezTo>
                  <a:pt x="3807201" y="236755"/>
                  <a:pt x="3798505" y="242889"/>
                  <a:pt x="3784838" y="242889"/>
                </a:cubicBezTo>
                <a:cubicBezTo>
                  <a:pt x="3769930" y="242889"/>
                  <a:pt x="3756263" y="236755"/>
                  <a:pt x="3752536" y="229395"/>
                </a:cubicBezTo>
                <a:cubicBezTo>
                  <a:pt x="3750051" y="222035"/>
                  <a:pt x="3758748" y="215901"/>
                  <a:pt x="3772414" y="215901"/>
                </a:cubicBezTo>
                <a:close/>
                <a:moveTo>
                  <a:pt x="3710296" y="215901"/>
                </a:moveTo>
                <a:cubicBezTo>
                  <a:pt x="3724044" y="215901"/>
                  <a:pt x="3739041" y="222035"/>
                  <a:pt x="3741540" y="229395"/>
                </a:cubicBezTo>
                <a:cubicBezTo>
                  <a:pt x="3745289" y="236755"/>
                  <a:pt x="3735291" y="242889"/>
                  <a:pt x="3721544" y="242889"/>
                </a:cubicBezTo>
                <a:cubicBezTo>
                  <a:pt x="3706547" y="242889"/>
                  <a:pt x="3692800" y="236755"/>
                  <a:pt x="3690300" y="229395"/>
                </a:cubicBezTo>
                <a:cubicBezTo>
                  <a:pt x="3686551" y="222035"/>
                  <a:pt x="3696549" y="215901"/>
                  <a:pt x="3710296" y="215901"/>
                </a:cubicBezTo>
                <a:close/>
                <a:moveTo>
                  <a:pt x="3646657" y="215901"/>
                </a:moveTo>
                <a:cubicBezTo>
                  <a:pt x="3660323" y="215901"/>
                  <a:pt x="3673989" y="222035"/>
                  <a:pt x="3676474" y="229395"/>
                </a:cubicBezTo>
                <a:cubicBezTo>
                  <a:pt x="3680201" y="236755"/>
                  <a:pt x="3670262" y="242889"/>
                  <a:pt x="3656596" y="242889"/>
                </a:cubicBezTo>
                <a:cubicBezTo>
                  <a:pt x="3642930" y="242889"/>
                  <a:pt x="3628021" y="236755"/>
                  <a:pt x="3625536" y="229395"/>
                </a:cubicBezTo>
                <a:cubicBezTo>
                  <a:pt x="3623051" y="222035"/>
                  <a:pt x="3631748" y="215901"/>
                  <a:pt x="3646657" y="215901"/>
                </a:cubicBezTo>
                <a:close/>
                <a:moveTo>
                  <a:pt x="3583157" y="215901"/>
                </a:moveTo>
                <a:cubicBezTo>
                  <a:pt x="3598065" y="215901"/>
                  <a:pt x="3611732" y="222035"/>
                  <a:pt x="3614216" y="229395"/>
                </a:cubicBezTo>
                <a:cubicBezTo>
                  <a:pt x="3616701" y="236755"/>
                  <a:pt x="3608005" y="242889"/>
                  <a:pt x="3593096" y="242889"/>
                </a:cubicBezTo>
                <a:cubicBezTo>
                  <a:pt x="3579430" y="242889"/>
                  <a:pt x="3565763" y="236755"/>
                  <a:pt x="3563278" y="229395"/>
                </a:cubicBezTo>
                <a:cubicBezTo>
                  <a:pt x="3559551" y="222035"/>
                  <a:pt x="3569490" y="215901"/>
                  <a:pt x="3583157" y="215901"/>
                </a:cubicBezTo>
                <a:close/>
                <a:moveTo>
                  <a:pt x="3520181" y="215901"/>
                </a:moveTo>
                <a:cubicBezTo>
                  <a:pt x="3534151" y="215901"/>
                  <a:pt x="3548121" y="222035"/>
                  <a:pt x="3550661" y="229395"/>
                </a:cubicBezTo>
                <a:cubicBezTo>
                  <a:pt x="3553201" y="236755"/>
                  <a:pt x="3544311" y="242889"/>
                  <a:pt x="3529071" y="242889"/>
                </a:cubicBezTo>
                <a:cubicBezTo>
                  <a:pt x="3515101" y="242889"/>
                  <a:pt x="3501131" y="236755"/>
                  <a:pt x="3498591" y="229395"/>
                </a:cubicBezTo>
                <a:cubicBezTo>
                  <a:pt x="3496051" y="222035"/>
                  <a:pt x="3506211" y="215901"/>
                  <a:pt x="3520181" y="215901"/>
                </a:cubicBezTo>
                <a:close/>
                <a:moveTo>
                  <a:pt x="3457598" y="215901"/>
                </a:moveTo>
                <a:cubicBezTo>
                  <a:pt x="3471180" y="215901"/>
                  <a:pt x="3484762" y="222035"/>
                  <a:pt x="3487232" y="229395"/>
                </a:cubicBezTo>
                <a:cubicBezTo>
                  <a:pt x="3489701" y="236755"/>
                  <a:pt x="3479823" y="242889"/>
                  <a:pt x="3465007" y="242889"/>
                </a:cubicBezTo>
                <a:cubicBezTo>
                  <a:pt x="3451425" y="242889"/>
                  <a:pt x="3437842" y="236755"/>
                  <a:pt x="3435373" y="229395"/>
                </a:cubicBezTo>
                <a:cubicBezTo>
                  <a:pt x="3434138" y="222035"/>
                  <a:pt x="3442781" y="215901"/>
                  <a:pt x="3457598" y="215901"/>
                </a:cubicBezTo>
                <a:close/>
                <a:moveTo>
                  <a:pt x="3393181" y="215901"/>
                </a:moveTo>
                <a:cubicBezTo>
                  <a:pt x="3408421" y="215901"/>
                  <a:pt x="3421121" y="222035"/>
                  <a:pt x="3423661" y="229395"/>
                </a:cubicBezTo>
                <a:cubicBezTo>
                  <a:pt x="3426201" y="236755"/>
                  <a:pt x="3416041" y="242889"/>
                  <a:pt x="3402071" y="242889"/>
                </a:cubicBezTo>
                <a:cubicBezTo>
                  <a:pt x="3386831" y="242889"/>
                  <a:pt x="3372861" y="236755"/>
                  <a:pt x="3371591" y="229395"/>
                </a:cubicBezTo>
                <a:cubicBezTo>
                  <a:pt x="3369051" y="222035"/>
                  <a:pt x="3379211" y="215901"/>
                  <a:pt x="3393181" y="215901"/>
                </a:cubicBezTo>
                <a:close/>
                <a:moveTo>
                  <a:pt x="3330446" y="215901"/>
                </a:moveTo>
                <a:cubicBezTo>
                  <a:pt x="3343939" y="215901"/>
                  <a:pt x="3357433" y="222035"/>
                  <a:pt x="3358660" y="229395"/>
                </a:cubicBezTo>
                <a:cubicBezTo>
                  <a:pt x="3361113" y="236755"/>
                  <a:pt x="3351300" y="242889"/>
                  <a:pt x="3337806" y="242889"/>
                </a:cubicBezTo>
                <a:cubicBezTo>
                  <a:pt x="3323085" y="242889"/>
                  <a:pt x="3310818" y="236755"/>
                  <a:pt x="3308365" y="229395"/>
                </a:cubicBezTo>
                <a:cubicBezTo>
                  <a:pt x="3307138" y="222035"/>
                  <a:pt x="3316952" y="215901"/>
                  <a:pt x="3330446" y="215901"/>
                </a:cubicBezTo>
                <a:close/>
                <a:moveTo>
                  <a:pt x="3267307" y="215901"/>
                </a:moveTo>
                <a:cubicBezTo>
                  <a:pt x="3281198" y="215901"/>
                  <a:pt x="3293826" y="222035"/>
                  <a:pt x="3296351" y="229395"/>
                </a:cubicBezTo>
                <a:cubicBezTo>
                  <a:pt x="3297614" y="236755"/>
                  <a:pt x="3287512" y="242889"/>
                  <a:pt x="3273621" y="242889"/>
                </a:cubicBezTo>
                <a:cubicBezTo>
                  <a:pt x="3258468" y="242889"/>
                  <a:pt x="3245840" y="236755"/>
                  <a:pt x="3244577" y="229395"/>
                </a:cubicBezTo>
                <a:cubicBezTo>
                  <a:pt x="3242051" y="222035"/>
                  <a:pt x="3252154" y="215901"/>
                  <a:pt x="3267307" y="215901"/>
                </a:cubicBezTo>
                <a:close/>
                <a:moveTo>
                  <a:pt x="3203446" y="215901"/>
                </a:moveTo>
                <a:cubicBezTo>
                  <a:pt x="3218166" y="215901"/>
                  <a:pt x="3230433" y="222035"/>
                  <a:pt x="3231660" y="229395"/>
                </a:cubicBezTo>
                <a:cubicBezTo>
                  <a:pt x="3234113" y="236755"/>
                  <a:pt x="3224300" y="242889"/>
                  <a:pt x="3209579" y="242889"/>
                </a:cubicBezTo>
                <a:cubicBezTo>
                  <a:pt x="3196085" y="242889"/>
                  <a:pt x="3182592" y="236755"/>
                  <a:pt x="3181365" y="229395"/>
                </a:cubicBezTo>
                <a:cubicBezTo>
                  <a:pt x="3180138" y="222035"/>
                  <a:pt x="3189952" y="215901"/>
                  <a:pt x="3203446" y="215901"/>
                </a:cubicBezTo>
                <a:close/>
                <a:moveTo>
                  <a:pt x="3140307" y="215901"/>
                </a:moveTo>
                <a:cubicBezTo>
                  <a:pt x="3154198" y="215901"/>
                  <a:pt x="3166826" y="222035"/>
                  <a:pt x="3169351" y="229395"/>
                </a:cubicBezTo>
                <a:cubicBezTo>
                  <a:pt x="3170614" y="236755"/>
                  <a:pt x="3160512" y="242889"/>
                  <a:pt x="3145358" y="242889"/>
                </a:cubicBezTo>
                <a:cubicBezTo>
                  <a:pt x="3131468" y="242889"/>
                  <a:pt x="3118840" y="236755"/>
                  <a:pt x="3116314" y="229395"/>
                </a:cubicBezTo>
                <a:cubicBezTo>
                  <a:pt x="3115051" y="222035"/>
                  <a:pt x="3125154" y="215901"/>
                  <a:pt x="3140307" y="215901"/>
                </a:cubicBezTo>
                <a:close/>
                <a:moveTo>
                  <a:pt x="3076988" y="215901"/>
                </a:moveTo>
                <a:cubicBezTo>
                  <a:pt x="3092050" y="215901"/>
                  <a:pt x="3104603" y="222035"/>
                  <a:pt x="3105858" y="229395"/>
                </a:cubicBezTo>
                <a:cubicBezTo>
                  <a:pt x="3107113" y="236755"/>
                  <a:pt x="3097071" y="242889"/>
                  <a:pt x="3082009" y="242889"/>
                </a:cubicBezTo>
                <a:cubicBezTo>
                  <a:pt x="3068201" y="242889"/>
                  <a:pt x="3055649" y="236755"/>
                  <a:pt x="3054393" y="229395"/>
                </a:cubicBezTo>
                <a:cubicBezTo>
                  <a:pt x="3053138" y="222035"/>
                  <a:pt x="3063180" y="215901"/>
                  <a:pt x="3076988" y="215901"/>
                </a:cubicBezTo>
                <a:close/>
                <a:moveTo>
                  <a:pt x="3013156" y="215901"/>
                </a:moveTo>
                <a:cubicBezTo>
                  <a:pt x="3026963" y="215901"/>
                  <a:pt x="3039516" y="222035"/>
                  <a:pt x="3040771" y="229395"/>
                </a:cubicBezTo>
                <a:cubicBezTo>
                  <a:pt x="3042026" y="236755"/>
                  <a:pt x="3031984" y="242889"/>
                  <a:pt x="3018177" y="242889"/>
                </a:cubicBezTo>
                <a:cubicBezTo>
                  <a:pt x="3003114" y="242889"/>
                  <a:pt x="2990562" y="236755"/>
                  <a:pt x="2989306" y="229395"/>
                </a:cubicBezTo>
                <a:cubicBezTo>
                  <a:pt x="2988051" y="222035"/>
                  <a:pt x="2999348" y="215901"/>
                  <a:pt x="3013156" y="215901"/>
                </a:cubicBezTo>
                <a:close/>
                <a:moveTo>
                  <a:pt x="1430920" y="215901"/>
                </a:moveTo>
                <a:cubicBezTo>
                  <a:pt x="1445829" y="215901"/>
                  <a:pt x="1454526" y="222035"/>
                  <a:pt x="1452041" y="229395"/>
                </a:cubicBezTo>
                <a:cubicBezTo>
                  <a:pt x="1448314" y="236755"/>
                  <a:pt x="1434648" y="242889"/>
                  <a:pt x="1419739" y="242889"/>
                </a:cubicBezTo>
                <a:cubicBezTo>
                  <a:pt x="1406073" y="242889"/>
                  <a:pt x="1397376" y="236755"/>
                  <a:pt x="1399861" y="229395"/>
                </a:cubicBezTo>
                <a:cubicBezTo>
                  <a:pt x="1403588" y="222035"/>
                  <a:pt x="1417254" y="215901"/>
                  <a:pt x="1430920" y="215901"/>
                </a:cubicBezTo>
                <a:close/>
                <a:moveTo>
                  <a:pt x="1368869" y="215901"/>
                </a:moveTo>
                <a:cubicBezTo>
                  <a:pt x="1382616" y="215901"/>
                  <a:pt x="1392614" y="222035"/>
                  <a:pt x="1388865" y="229395"/>
                </a:cubicBezTo>
                <a:cubicBezTo>
                  <a:pt x="1385115" y="236755"/>
                  <a:pt x="1371368" y="242889"/>
                  <a:pt x="1357621" y="242889"/>
                </a:cubicBezTo>
                <a:cubicBezTo>
                  <a:pt x="1342624" y="242889"/>
                  <a:pt x="1333876" y="236755"/>
                  <a:pt x="1337625" y="229395"/>
                </a:cubicBezTo>
                <a:cubicBezTo>
                  <a:pt x="1340125" y="222035"/>
                  <a:pt x="1355122" y="215901"/>
                  <a:pt x="1368869" y="215901"/>
                </a:cubicBezTo>
                <a:close/>
                <a:moveTo>
                  <a:pt x="1115991" y="215901"/>
                </a:moveTo>
                <a:cubicBezTo>
                  <a:pt x="1129815" y="215901"/>
                  <a:pt x="1138613" y="222035"/>
                  <a:pt x="1134843" y="229395"/>
                </a:cubicBezTo>
                <a:cubicBezTo>
                  <a:pt x="1129815" y="236755"/>
                  <a:pt x="1115991" y="242889"/>
                  <a:pt x="1100910" y="242889"/>
                </a:cubicBezTo>
                <a:cubicBezTo>
                  <a:pt x="1087085" y="242889"/>
                  <a:pt x="1078288" y="236755"/>
                  <a:pt x="1082058" y="229395"/>
                </a:cubicBezTo>
                <a:cubicBezTo>
                  <a:pt x="1085828" y="222035"/>
                  <a:pt x="1100910" y="215901"/>
                  <a:pt x="1115991" y="215901"/>
                </a:cubicBezTo>
                <a:close/>
                <a:moveTo>
                  <a:pt x="1052491" y="215901"/>
                </a:moveTo>
                <a:cubicBezTo>
                  <a:pt x="1067572" y="215901"/>
                  <a:pt x="1075113" y="222035"/>
                  <a:pt x="1071343" y="229395"/>
                </a:cubicBezTo>
                <a:cubicBezTo>
                  <a:pt x="1067572" y="236755"/>
                  <a:pt x="1052491" y="242889"/>
                  <a:pt x="1037410" y="242889"/>
                </a:cubicBezTo>
                <a:cubicBezTo>
                  <a:pt x="1023585" y="242889"/>
                  <a:pt x="1014788" y="236755"/>
                  <a:pt x="1019815" y="229395"/>
                </a:cubicBezTo>
                <a:cubicBezTo>
                  <a:pt x="1023585" y="222035"/>
                  <a:pt x="1038667" y="215901"/>
                  <a:pt x="1052491" y="215901"/>
                </a:cubicBezTo>
                <a:close/>
                <a:moveTo>
                  <a:pt x="926748" y="215901"/>
                </a:moveTo>
                <a:cubicBezTo>
                  <a:pt x="940572" y="215901"/>
                  <a:pt x="948113" y="222035"/>
                  <a:pt x="944343" y="229395"/>
                </a:cubicBezTo>
                <a:cubicBezTo>
                  <a:pt x="939315" y="236755"/>
                  <a:pt x="924234" y="242889"/>
                  <a:pt x="910410" y="242889"/>
                </a:cubicBezTo>
                <a:cubicBezTo>
                  <a:pt x="895328" y="242889"/>
                  <a:pt x="887788" y="236755"/>
                  <a:pt x="891558" y="229395"/>
                </a:cubicBezTo>
                <a:cubicBezTo>
                  <a:pt x="896585" y="222035"/>
                  <a:pt x="911667" y="215901"/>
                  <a:pt x="926748" y="215901"/>
                </a:cubicBezTo>
                <a:close/>
                <a:moveTo>
                  <a:pt x="861870" y="215901"/>
                </a:moveTo>
                <a:cubicBezTo>
                  <a:pt x="877033" y="215901"/>
                  <a:pt x="884614" y="222035"/>
                  <a:pt x="879560" y="229395"/>
                </a:cubicBezTo>
                <a:cubicBezTo>
                  <a:pt x="875769" y="236755"/>
                  <a:pt x="859343" y="242889"/>
                  <a:pt x="845444" y="242889"/>
                </a:cubicBezTo>
                <a:cubicBezTo>
                  <a:pt x="830282" y="242889"/>
                  <a:pt x="822701" y="236755"/>
                  <a:pt x="827755" y="229395"/>
                </a:cubicBezTo>
                <a:cubicBezTo>
                  <a:pt x="832809" y="222035"/>
                  <a:pt x="847971" y="215901"/>
                  <a:pt x="861870" y="215901"/>
                </a:cubicBezTo>
                <a:close/>
                <a:moveTo>
                  <a:pt x="799634" y="215901"/>
                </a:moveTo>
                <a:cubicBezTo>
                  <a:pt x="813533" y="215901"/>
                  <a:pt x="821114" y="222035"/>
                  <a:pt x="817323" y="229395"/>
                </a:cubicBezTo>
                <a:cubicBezTo>
                  <a:pt x="812269" y="236755"/>
                  <a:pt x="795843" y="242889"/>
                  <a:pt x="781944" y="242889"/>
                </a:cubicBezTo>
                <a:cubicBezTo>
                  <a:pt x="766782" y="242889"/>
                  <a:pt x="759201" y="236755"/>
                  <a:pt x="764255" y="229395"/>
                </a:cubicBezTo>
                <a:cubicBezTo>
                  <a:pt x="769309" y="222035"/>
                  <a:pt x="785735" y="215901"/>
                  <a:pt x="799634" y="215901"/>
                </a:cubicBezTo>
                <a:close/>
                <a:moveTo>
                  <a:pt x="736134" y="215901"/>
                </a:moveTo>
                <a:cubicBezTo>
                  <a:pt x="750033" y="215901"/>
                  <a:pt x="757614" y="222035"/>
                  <a:pt x="752560" y="229395"/>
                </a:cubicBezTo>
                <a:cubicBezTo>
                  <a:pt x="747506" y="236755"/>
                  <a:pt x="732343" y="242889"/>
                  <a:pt x="717181" y="242889"/>
                </a:cubicBezTo>
                <a:cubicBezTo>
                  <a:pt x="703282" y="242889"/>
                  <a:pt x="695701" y="236755"/>
                  <a:pt x="700755" y="229395"/>
                </a:cubicBezTo>
                <a:cubicBezTo>
                  <a:pt x="705809" y="222035"/>
                  <a:pt x="720971" y="215901"/>
                  <a:pt x="736134" y="215901"/>
                </a:cubicBezTo>
                <a:close/>
                <a:moveTo>
                  <a:pt x="672634" y="215901"/>
                </a:moveTo>
                <a:cubicBezTo>
                  <a:pt x="687796" y="215901"/>
                  <a:pt x="694114" y="222035"/>
                  <a:pt x="689060" y="229395"/>
                </a:cubicBezTo>
                <a:cubicBezTo>
                  <a:pt x="684006" y="236755"/>
                  <a:pt x="668843" y="242889"/>
                  <a:pt x="653681" y="242889"/>
                </a:cubicBezTo>
                <a:cubicBezTo>
                  <a:pt x="639782" y="242889"/>
                  <a:pt x="632201" y="236755"/>
                  <a:pt x="637255" y="229395"/>
                </a:cubicBezTo>
                <a:cubicBezTo>
                  <a:pt x="642309" y="222035"/>
                  <a:pt x="658735" y="215901"/>
                  <a:pt x="672634" y="215901"/>
                </a:cubicBezTo>
                <a:close/>
                <a:moveTo>
                  <a:pt x="609563" y="215901"/>
                </a:moveTo>
                <a:cubicBezTo>
                  <a:pt x="623184" y="215901"/>
                  <a:pt x="630614" y="222035"/>
                  <a:pt x="625661" y="229395"/>
                </a:cubicBezTo>
                <a:cubicBezTo>
                  <a:pt x="620708" y="236755"/>
                  <a:pt x="604610" y="242889"/>
                  <a:pt x="589751" y="242889"/>
                </a:cubicBezTo>
                <a:cubicBezTo>
                  <a:pt x="576130" y="242889"/>
                  <a:pt x="568701" y="236755"/>
                  <a:pt x="574892" y="229395"/>
                </a:cubicBezTo>
                <a:cubicBezTo>
                  <a:pt x="579845" y="222035"/>
                  <a:pt x="594704" y="215901"/>
                  <a:pt x="609563" y="215901"/>
                </a:cubicBezTo>
                <a:close/>
                <a:moveTo>
                  <a:pt x="2951244" y="215900"/>
                </a:moveTo>
                <a:cubicBezTo>
                  <a:pt x="2965051" y="215900"/>
                  <a:pt x="2977604" y="222034"/>
                  <a:pt x="2978859" y="229394"/>
                </a:cubicBezTo>
                <a:cubicBezTo>
                  <a:pt x="2980114" y="236754"/>
                  <a:pt x="2968817" y="242888"/>
                  <a:pt x="2955010" y="242888"/>
                </a:cubicBezTo>
                <a:cubicBezTo>
                  <a:pt x="2939947" y="242888"/>
                  <a:pt x="2927394" y="236754"/>
                  <a:pt x="2927394" y="229394"/>
                </a:cubicBezTo>
                <a:cubicBezTo>
                  <a:pt x="2926139" y="222034"/>
                  <a:pt x="2936181" y="215900"/>
                  <a:pt x="2951244" y="215900"/>
                </a:cubicBezTo>
                <a:close/>
                <a:moveTo>
                  <a:pt x="2882823" y="215900"/>
                </a:moveTo>
                <a:cubicBezTo>
                  <a:pt x="2896544" y="215900"/>
                  <a:pt x="2909017" y="222034"/>
                  <a:pt x="2910264" y="229394"/>
                </a:cubicBezTo>
                <a:cubicBezTo>
                  <a:pt x="2910264" y="236754"/>
                  <a:pt x="2900286" y="242888"/>
                  <a:pt x="2885318" y="242888"/>
                </a:cubicBezTo>
                <a:cubicBezTo>
                  <a:pt x="2871597" y="242888"/>
                  <a:pt x="2859124" y="236754"/>
                  <a:pt x="2857876" y="229394"/>
                </a:cubicBezTo>
                <a:cubicBezTo>
                  <a:pt x="2857876" y="222034"/>
                  <a:pt x="2867855" y="215900"/>
                  <a:pt x="2882823" y="215900"/>
                </a:cubicBezTo>
                <a:close/>
                <a:moveTo>
                  <a:pt x="2819481" y="215900"/>
                </a:moveTo>
                <a:cubicBezTo>
                  <a:pt x="2834544" y="215900"/>
                  <a:pt x="2845841" y="222034"/>
                  <a:pt x="2847096" y="229394"/>
                </a:cubicBezTo>
                <a:cubicBezTo>
                  <a:pt x="2848351" y="236754"/>
                  <a:pt x="2837054" y="242888"/>
                  <a:pt x="2821991" y="242888"/>
                </a:cubicBezTo>
                <a:cubicBezTo>
                  <a:pt x="2808184" y="242888"/>
                  <a:pt x="2795631" y="236754"/>
                  <a:pt x="2795631" y="229394"/>
                </a:cubicBezTo>
                <a:cubicBezTo>
                  <a:pt x="2794376" y="222034"/>
                  <a:pt x="2805673" y="215900"/>
                  <a:pt x="2819481" y="215900"/>
                </a:cubicBezTo>
                <a:close/>
                <a:moveTo>
                  <a:pt x="2760411" y="215900"/>
                </a:moveTo>
                <a:cubicBezTo>
                  <a:pt x="2774219" y="215900"/>
                  <a:pt x="2786771" y="222034"/>
                  <a:pt x="2786771" y="229394"/>
                </a:cubicBezTo>
                <a:cubicBezTo>
                  <a:pt x="2788026" y="236754"/>
                  <a:pt x="2776729" y="242888"/>
                  <a:pt x="2761666" y="242888"/>
                </a:cubicBezTo>
                <a:cubicBezTo>
                  <a:pt x="2747859" y="242888"/>
                  <a:pt x="2735306" y="236754"/>
                  <a:pt x="2735306" y="229394"/>
                </a:cubicBezTo>
                <a:cubicBezTo>
                  <a:pt x="2734051" y="222034"/>
                  <a:pt x="2745348" y="215900"/>
                  <a:pt x="2760411" y="215900"/>
                </a:cubicBezTo>
                <a:close/>
                <a:moveTo>
                  <a:pt x="2629431" y="215900"/>
                </a:moveTo>
                <a:cubicBezTo>
                  <a:pt x="2644764" y="215900"/>
                  <a:pt x="2656264" y="222034"/>
                  <a:pt x="2656264" y="229394"/>
                </a:cubicBezTo>
                <a:cubicBezTo>
                  <a:pt x="2656264" y="236754"/>
                  <a:pt x="2644764" y="242888"/>
                  <a:pt x="2630709" y="242888"/>
                </a:cubicBezTo>
                <a:cubicBezTo>
                  <a:pt x="2615376" y="242888"/>
                  <a:pt x="2603876" y="236754"/>
                  <a:pt x="2603876" y="229394"/>
                </a:cubicBezTo>
                <a:cubicBezTo>
                  <a:pt x="2603876" y="222034"/>
                  <a:pt x="2615376" y="215900"/>
                  <a:pt x="2629431" y="215900"/>
                </a:cubicBezTo>
                <a:close/>
                <a:moveTo>
                  <a:pt x="2566570" y="215900"/>
                </a:moveTo>
                <a:cubicBezTo>
                  <a:pt x="2581037" y="215900"/>
                  <a:pt x="2592764" y="221941"/>
                  <a:pt x="2592764" y="229394"/>
                </a:cubicBezTo>
                <a:cubicBezTo>
                  <a:pt x="2592764" y="236847"/>
                  <a:pt x="2581037" y="242888"/>
                  <a:pt x="2566570" y="242888"/>
                </a:cubicBezTo>
                <a:cubicBezTo>
                  <a:pt x="2552103" y="242888"/>
                  <a:pt x="2540376" y="236847"/>
                  <a:pt x="2540376" y="229394"/>
                </a:cubicBezTo>
                <a:cubicBezTo>
                  <a:pt x="2540376" y="221941"/>
                  <a:pt x="2552103" y="215900"/>
                  <a:pt x="2566570" y="215900"/>
                </a:cubicBezTo>
                <a:close/>
                <a:moveTo>
                  <a:pt x="2503709" y="215900"/>
                </a:moveTo>
                <a:cubicBezTo>
                  <a:pt x="2517764" y="215900"/>
                  <a:pt x="2529264" y="222034"/>
                  <a:pt x="2529264" y="229394"/>
                </a:cubicBezTo>
                <a:cubicBezTo>
                  <a:pt x="2529264" y="236754"/>
                  <a:pt x="2517764" y="242888"/>
                  <a:pt x="2502431" y="242888"/>
                </a:cubicBezTo>
                <a:cubicBezTo>
                  <a:pt x="2488376" y="242888"/>
                  <a:pt x="2476876" y="236754"/>
                  <a:pt x="2476876" y="229394"/>
                </a:cubicBezTo>
                <a:cubicBezTo>
                  <a:pt x="2476876" y="222034"/>
                  <a:pt x="2488376" y="215900"/>
                  <a:pt x="2503709" y="215900"/>
                </a:cubicBezTo>
                <a:close/>
                <a:moveTo>
                  <a:pt x="1747896" y="215900"/>
                </a:moveTo>
                <a:cubicBezTo>
                  <a:pt x="1761866" y="215900"/>
                  <a:pt x="1772026" y="222034"/>
                  <a:pt x="1770756" y="229394"/>
                </a:cubicBezTo>
                <a:cubicBezTo>
                  <a:pt x="1768216" y="236754"/>
                  <a:pt x="1754246" y="242888"/>
                  <a:pt x="1740276" y="242888"/>
                </a:cubicBezTo>
                <a:cubicBezTo>
                  <a:pt x="1725036" y="242888"/>
                  <a:pt x="1714876" y="236754"/>
                  <a:pt x="1717416" y="229394"/>
                </a:cubicBezTo>
                <a:cubicBezTo>
                  <a:pt x="1719956" y="222034"/>
                  <a:pt x="1733926" y="215900"/>
                  <a:pt x="1747896" y="215900"/>
                </a:cubicBezTo>
                <a:close/>
                <a:moveTo>
                  <a:pt x="988991" y="215900"/>
                </a:moveTo>
                <a:cubicBezTo>
                  <a:pt x="1002815" y="215900"/>
                  <a:pt x="1011613" y="222034"/>
                  <a:pt x="1006586" y="229394"/>
                </a:cubicBezTo>
                <a:cubicBezTo>
                  <a:pt x="1002815" y="236754"/>
                  <a:pt x="987734" y="242888"/>
                  <a:pt x="973910" y="242888"/>
                </a:cubicBezTo>
                <a:cubicBezTo>
                  <a:pt x="958828" y="242888"/>
                  <a:pt x="951288" y="236754"/>
                  <a:pt x="955058" y="229394"/>
                </a:cubicBezTo>
                <a:cubicBezTo>
                  <a:pt x="960085" y="222034"/>
                  <a:pt x="975167" y="215900"/>
                  <a:pt x="988991" y="215900"/>
                </a:cubicBezTo>
                <a:close/>
                <a:moveTo>
                  <a:pt x="545729" y="215900"/>
                </a:moveTo>
                <a:cubicBezTo>
                  <a:pt x="561043" y="215900"/>
                  <a:pt x="568701" y="222034"/>
                  <a:pt x="562320" y="229394"/>
                </a:cubicBezTo>
                <a:cubicBezTo>
                  <a:pt x="557215" y="236754"/>
                  <a:pt x="540624" y="242888"/>
                  <a:pt x="526585" y="242888"/>
                </a:cubicBezTo>
                <a:cubicBezTo>
                  <a:pt x="511270" y="242888"/>
                  <a:pt x="503613" y="236754"/>
                  <a:pt x="509994" y="229394"/>
                </a:cubicBezTo>
                <a:cubicBezTo>
                  <a:pt x="515099" y="222034"/>
                  <a:pt x="531690" y="215900"/>
                  <a:pt x="545729" y="215900"/>
                </a:cubicBezTo>
                <a:close/>
                <a:moveTo>
                  <a:pt x="482563" y="215900"/>
                </a:moveTo>
                <a:cubicBezTo>
                  <a:pt x="496184" y="215900"/>
                  <a:pt x="503614" y="222034"/>
                  <a:pt x="498661" y="229394"/>
                </a:cubicBezTo>
                <a:cubicBezTo>
                  <a:pt x="492470" y="236754"/>
                  <a:pt x="476372" y="242888"/>
                  <a:pt x="462751" y="242888"/>
                </a:cubicBezTo>
                <a:cubicBezTo>
                  <a:pt x="447892" y="242888"/>
                  <a:pt x="441701" y="236754"/>
                  <a:pt x="446654" y="229394"/>
                </a:cubicBezTo>
                <a:cubicBezTo>
                  <a:pt x="452845" y="222034"/>
                  <a:pt x="468943" y="215900"/>
                  <a:pt x="482563" y="215900"/>
                </a:cubicBezTo>
                <a:close/>
                <a:moveTo>
                  <a:pt x="420005" y="215900"/>
                </a:moveTo>
                <a:cubicBezTo>
                  <a:pt x="434043" y="215900"/>
                  <a:pt x="441701" y="222034"/>
                  <a:pt x="435320" y="229394"/>
                </a:cubicBezTo>
                <a:cubicBezTo>
                  <a:pt x="428939" y="236754"/>
                  <a:pt x="412347" y="242888"/>
                  <a:pt x="398309" y="242888"/>
                </a:cubicBezTo>
                <a:cubicBezTo>
                  <a:pt x="382994" y="242888"/>
                  <a:pt x="376613" y="236754"/>
                  <a:pt x="382994" y="229394"/>
                </a:cubicBezTo>
                <a:cubicBezTo>
                  <a:pt x="388099" y="222034"/>
                  <a:pt x="404690" y="215900"/>
                  <a:pt x="420005" y="215900"/>
                </a:cubicBezTo>
                <a:close/>
                <a:moveTo>
                  <a:pt x="355446" y="215900"/>
                </a:moveTo>
                <a:cubicBezTo>
                  <a:pt x="370387" y="215900"/>
                  <a:pt x="376613" y="222034"/>
                  <a:pt x="370387" y="229394"/>
                </a:cubicBezTo>
                <a:cubicBezTo>
                  <a:pt x="365407" y="236754"/>
                  <a:pt x="347976" y="242888"/>
                  <a:pt x="334280" y="242888"/>
                </a:cubicBezTo>
                <a:cubicBezTo>
                  <a:pt x="320583" y="242888"/>
                  <a:pt x="313113" y="236754"/>
                  <a:pt x="319338" y="229394"/>
                </a:cubicBezTo>
                <a:cubicBezTo>
                  <a:pt x="325564" y="222034"/>
                  <a:pt x="341750" y="215900"/>
                  <a:pt x="355446" y="215900"/>
                </a:cubicBezTo>
                <a:close/>
                <a:moveTo>
                  <a:pt x="293005" y="215900"/>
                </a:moveTo>
                <a:cubicBezTo>
                  <a:pt x="307043" y="215900"/>
                  <a:pt x="314701" y="222034"/>
                  <a:pt x="308320" y="229394"/>
                </a:cubicBezTo>
                <a:cubicBezTo>
                  <a:pt x="301939" y="236754"/>
                  <a:pt x="285347" y="242888"/>
                  <a:pt x="270033" y="242888"/>
                </a:cubicBezTo>
                <a:cubicBezTo>
                  <a:pt x="255994" y="242888"/>
                  <a:pt x="249613" y="236754"/>
                  <a:pt x="255994" y="229394"/>
                </a:cubicBezTo>
                <a:cubicBezTo>
                  <a:pt x="262375" y="222034"/>
                  <a:pt x="278966" y="215900"/>
                  <a:pt x="293005" y="215900"/>
                </a:cubicBezTo>
                <a:close/>
                <a:moveTo>
                  <a:pt x="229691" y="215900"/>
                </a:moveTo>
                <a:cubicBezTo>
                  <a:pt x="243387" y="215900"/>
                  <a:pt x="249613" y="222034"/>
                  <a:pt x="243387" y="229394"/>
                </a:cubicBezTo>
                <a:cubicBezTo>
                  <a:pt x="237162" y="236754"/>
                  <a:pt x="220990" y="242888"/>
                  <a:pt x="206049" y="242888"/>
                </a:cubicBezTo>
                <a:cubicBezTo>
                  <a:pt x="192353" y="242888"/>
                  <a:pt x="186128" y="236754"/>
                  <a:pt x="192353" y="229394"/>
                </a:cubicBezTo>
                <a:cubicBezTo>
                  <a:pt x="198579" y="222034"/>
                  <a:pt x="214765" y="215900"/>
                  <a:pt x="229691" y="215900"/>
                </a:cubicBezTo>
                <a:close/>
                <a:moveTo>
                  <a:pt x="166437" y="215900"/>
                </a:moveTo>
                <a:cubicBezTo>
                  <a:pt x="181457" y="215900"/>
                  <a:pt x="187715" y="222034"/>
                  <a:pt x="181457" y="229394"/>
                </a:cubicBezTo>
                <a:cubicBezTo>
                  <a:pt x="173947" y="236754"/>
                  <a:pt x="157676" y="242888"/>
                  <a:pt x="143907" y="242888"/>
                </a:cubicBezTo>
                <a:cubicBezTo>
                  <a:pt x="128887" y="242888"/>
                  <a:pt x="122628" y="236754"/>
                  <a:pt x="128887" y="229394"/>
                </a:cubicBezTo>
                <a:cubicBezTo>
                  <a:pt x="136397" y="222034"/>
                  <a:pt x="152669" y="215900"/>
                  <a:pt x="166437" y="215900"/>
                </a:cubicBezTo>
                <a:close/>
                <a:moveTo>
                  <a:pt x="4822143" y="182563"/>
                </a:moveTo>
                <a:cubicBezTo>
                  <a:pt x="4835839" y="182563"/>
                  <a:pt x="4852025" y="188989"/>
                  <a:pt x="4858251" y="195414"/>
                </a:cubicBezTo>
                <a:cubicBezTo>
                  <a:pt x="4864476" y="203125"/>
                  <a:pt x="4858251" y="209551"/>
                  <a:pt x="4843310" y="209551"/>
                </a:cubicBezTo>
                <a:cubicBezTo>
                  <a:pt x="4829614" y="209551"/>
                  <a:pt x="4813427" y="203125"/>
                  <a:pt x="4807202" y="195414"/>
                </a:cubicBezTo>
                <a:cubicBezTo>
                  <a:pt x="4800976" y="188989"/>
                  <a:pt x="4808447" y="182563"/>
                  <a:pt x="4822143" y="182563"/>
                </a:cubicBezTo>
                <a:close/>
                <a:moveTo>
                  <a:pt x="4759383" y="182563"/>
                </a:moveTo>
                <a:cubicBezTo>
                  <a:pt x="4773353" y="182563"/>
                  <a:pt x="4789863" y="188989"/>
                  <a:pt x="4796213" y="195414"/>
                </a:cubicBezTo>
                <a:cubicBezTo>
                  <a:pt x="4802563" y="203125"/>
                  <a:pt x="4794943" y="209551"/>
                  <a:pt x="4780973" y="209551"/>
                </a:cubicBezTo>
                <a:cubicBezTo>
                  <a:pt x="4767003" y="209551"/>
                  <a:pt x="4750493" y="203125"/>
                  <a:pt x="4744143" y="195414"/>
                </a:cubicBezTo>
                <a:cubicBezTo>
                  <a:pt x="4739063" y="188989"/>
                  <a:pt x="4745413" y="182563"/>
                  <a:pt x="4759383" y="182563"/>
                </a:cubicBezTo>
                <a:close/>
                <a:moveTo>
                  <a:pt x="4695883" y="182563"/>
                </a:moveTo>
                <a:cubicBezTo>
                  <a:pt x="4711123" y="182563"/>
                  <a:pt x="4726363" y="188989"/>
                  <a:pt x="4732713" y="195414"/>
                </a:cubicBezTo>
                <a:cubicBezTo>
                  <a:pt x="4739063" y="203125"/>
                  <a:pt x="4731443" y="209551"/>
                  <a:pt x="4717473" y="209551"/>
                </a:cubicBezTo>
                <a:cubicBezTo>
                  <a:pt x="4703503" y="209551"/>
                  <a:pt x="4686993" y="203125"/>
                  <a:pt x="4680643" y="195414"/>
                </a:cubicBezTo>
                <a:cubicBezTo>
                  <a:pt x="4675563" y="188989"/>
                  <a:pt x="4681913" y="182563"/>
                  <a:pt x="4695883" y="182563"/>
                </a:cubicBezTo>
                <a:close/>
                <a:moveTo>
                  <a:pt x="4635131" y="182563"/>
                </a:moveTo>
                <a:cubicBezTo>
                  <a:pt x="4649030" y="182563"/>
                  <a:pt x="4665456" y="188989"/>
                  <a:pt x="4670510" y="195414"/>
                </a:cubicBezTo>
                <a:cubicBezTo>
                  <a:pt x="4675564" y="203125"/>
                  <a:pt x="4669247" y="209551"/>
                  <a:pt x="4655348" y="209551"/>
                </a:cubicBezTo>
                <a:cubicBezTo>
                  <a:pt x="4640185" y="209551"/>
                  <a:pt x="4625023" y="203125"/>
                  <a:pt x="4618705" y="195414"/>
                </a:cubicBezTo>
                <a:cubicBezTo>
                  <a:pt x="4613651" y="188989"/>
                  <a:pt x="4621232" y="182563"/>
                  <a:pt x="4635131" y="182563"/>
                </a:cubicBezTo>
                <a:close/>
                <a:moveTo>
                  <a:pt x="4571631" y="182563"/>
                </a:moveTo>
                <a:cubicBezTo>
                  <a:pt x="4585530" y="182563"/>
                  <a:pt x="4601956" y="188989"/>
                  <a:pt x="4607010" y="195414"/>
                </a:cubicBezTo>
                <a:cubicBezTo>
                  <a:pt x="4612064" y="203125"/>
                  <a:pt x="4605747" y="209551"/>
                  <a:pt x="4590584" y="209551"/>
                </a:cubicBezTo>
                <a:cubicBezTo>
                  <a:pt x="4576685" y="209551"/>
                  <a:pt x="4560259" y="203125"/>
                  <a:pt x="4555205" y="195414"/>
                </a:cubicBezTo>
                <a:cubicBezTo>
                  <a:pt x="4550151" y="188989"/>
                  <a:pt x="4557732" y="182563"/>
                  <a:pt x="4571631" y="182563"/>
                </a:cubicBezTo>
                <a:close/>
                <a:moveTo>
                  <a:pt x="4509718" y="182563"/>
                </a:moveTo>
                <a:cubicBezTo>
                  <a:pt x="4523617" y="182563"/>
                  <a:pt x="4540043" y="188989"/>
                  <a:pt x="4545097" y="195414"/>
                </a:cubicBezTo>
                <a:cubicBezTo>
                  <a:pt x="4550151" y="203125"/>
                  <a:pt x="4542570" y="209551"/>
                  <a:pt x="4528671" y="209551"/>
                </a:cubicBezTo>
                <a:cubicBezTo>
                  <a:pt x="4514772" y="209551"/>
                  <a:pt x="4498346" y="203125"/>
                  <a:pt x="4493292" y="195414"/>
                </a:cubicBezTo>
                <a:cubicBezTo>
                  <a:pt x="4488238" y="188989"/>
                  <a:pt x="4495819" y="182563"/>
                  <a:pt x="4509718" y="182563"/>
                </a:cubicBezTo>
                <a:close/>
                <a:moveTo>
                  <a:pt x="4446218" y="182563"/>
                </a:moveTo>
                <a:cubicBezTo>
                  <a:pt x="4461381" y="182563"/>
                  <a:pt x="4476543" y="188989"/>
                  <a:pt x="4481597" y="195414"/>
                </a:cubicBezTo>
                <a:cubicBezTo>
                  <a:pt x="4486651" y="203125"/>
                  <a:pt x="4479070" y="209551"/>
                  <a:pt x="4465171" y="209551"/>
                </a:cubicBezTo>
                <a:cubicBezTo>
                  <a:pt x="4451272" y="209551"/>
                  <a:pt x="4434846" y="203125"/>
                  <a:pt x="4429792" y="195414"/>
                </a:cubicBezTo>
                <a:cubicBezTo>
                  <a:pt x="4424738" y="188989"/>
                  <a:pt x="4432319" y="182563"/>
                  <a:pt x="4446218" y="182563"/>
                </a:cubicBezTo>
                <a:close/>
                <a:moveTo>
                  <a:pt x="4384986" y="182563"/>
                </a:moveTo>
                <a:cubicBezTo>
                  <a:pt x="4398529" y="182563"/>
                  <a:pt x="4413302" y="188989"/>
                  <a:pt x="4418227" y="195414"/>
                </a:cubicBezTo>
                <a:cubicBezTo>
                  <a:pt x="4423151" y="203125"/>
                  <a:pt x="4415765" y="209551"/>
                  <a:pt x="4402222" y="209551"/>
                </a:cubicBezTo>
                <a:cubicBezTo>
                  <a:pt x="4387449" y="209551"/>
                  <a:pt x="4372675" y="203125"/>
                  <a:pt x="4367751" y="195414"/>
                </a:cubicBezTo>
                <a:cubicBezTo>
                  <a:pt x="4362826" y="188989"/>
                  <a:pt x="4370213" y="182563"/>
                  <a:pt x="4384986" y="182563"/>
                </a:cubicBezTo>
                <a:close/>
                <a:moveTo>
                  <a:pt x="4322278" y="182563"/>
                </a:moveTo>
                <a:cubicBezTo>
                  <a:pt x="4336103" y="182563"/>
                  <a:pt x="4351184" y="188989"/>
                  <a:pt x="4356211" y="195414"/>
                </a:cubicBezTo>
                <a:cubicBezTo>
                  <a:pt x="4361238" y="203125"/>
                  <a:pt x="4353698" y="209551"/>
                  <a:pt x="4338616" y="209551"/>
                </a:cubicBezTo>
                <a:cubicBezTo>
                  <a:pt x="4324792" y="209551"/>
                  <a:pt x="4309711" y="203125"/>
                  <a:pt x="4304684" y="195414"/>
                </a:cubicBezTo>
                <a:cubicBezTo>
                  <a:pt x="4300913" y="188989"/>
                  <a:pt x="4308454" y="182563"/>
                  <a:pt x="4322278" y="182563"/>
                </a:cubicBezTo>
                <a:close/>
                <a:moveTo>
                  <a:pt x="4258778" y="182563"/>
                </a:moveTo>
                <a:cubicBezTo>
                  <a:pt x="4272603" y="182563"/>
                  <a:pt x="4287684" y="188989"/>
                  <a:pt x="4292711" y="195414"/>
                </a:cubicBezTo>
                <a:cubicBezTo>
                  <a:pt x="4297738" y="203125"/>
                  <a:pt x="4290198" y="209551"/>
                  <a:pt x="4275116" y="209551"/>
                </a:cubicBezTo>
                <a:cubicBezTo>
                  <a:pt x="4261292" y="209551"/>
                  <a:pt x="4246211" y="203125"/>
                  <a:pt x="4241184" y="195414"/>
                </a:cubicBezTo>
                <a:cubicBezTo>
                  <a:pt x="4237413" y="188989"/>
                  <a:pt x="4244954" y="182563"/>
                  <a:pt x="4258778" y="182563"/>
                </a:cubicBezTo>
                <a:close/>
                <a:moveTo>
                  <a:pt x="4196866" y="182563"/>
                </a:moveTo>
                <a:cubicBezTo>
                  <a:pt x="4211948" y="182563"/>
                  <a:pt x="4227029" y="188989"/>
                  <a:pt x="4230799" y="195414"/>
                </a:cubicBezTo>
                <a:cubicBezTo>
                  <a:pt x="4235826" y="203125"/>
                  <a:pt x="4227029" y="209551"/>
                  <a:pt x="4213204" y="209551"/>
                </a:cubicBezTo>
                <a:cubicBezTo>
                  <a:pt x="4199380" y="209551"/>
                  <a:pt x="4184299" y="203125"/>
                  <a:pt x="4179272" y="195414"/>
                </a:cubicBezTo>
                <a:cubicBezTo>
                  <a:pt x="4175501" y="188989"/>
                  <a:pt x="4183042" y="182563"/>
                  <a:pt x="4196866" y="182563"/>
                </a:cubicBezTo>
                <a:close/>
                <a:moveTo>
                  <a:pt x="4134497" y="182563"/>
                </a:moveTo>
                <a:cubicBezTo>
                  <a:pt x="4148244" y="182563"/>
                  <a:pt x="4163241" y="188989"/>
                  <a:pt x="4166990" y="195414"/>
                </a:cubicBezTo>
                <a:cubicBezTo>
                  <a:pt x="4170739" y="203125"/>
                  <a:pt x="4163241" y="209551"/>
                  <a:pt x="4149494" y="209551"/>
                </a:cubicBezTo>
                <a:cubicBezTo>
                  <a:pt x="4134497" y="209551"/>
                  <a:pt x="4120749" y="203125"/>
                  <a:pt x="4115750" y="195414"/>
                </a:cubicBezTo>
                <a:cubicBezTo>
                  <a:pt x="4112001" y="188989"/>
                  <a:pt x="4119500" y="182563"/>
                  <a:pt x="4134497" y="182563"/>
                </a:cubicBezTo>
                <a:close/>
                <a:moveTo>
                  <a:pt x="4071604" y="182563"/>
                </a:moveTo>
                <a:cubicBezTo>
                  <a:pt x="4085723" y="182563"/>
                  <a:pt x="4101125" y="188989"/>
                  <a:pt x="4104976" y="195414"/>
                </a:cubicBezTo>
                <a:cubicBezTo>
                  <a:pt x="4108826" y="203125"/>
                  <a:pt x="4101125" y="209551"/>
                  <a:pt x="4085723" y="209551"/>
                </a:cubicBezTo>
                <a:cubicBezTo>
                  <a:pt x="4071604" y="209551"/>
                  <a:pt x="4056202" y="203125"/>
                  <a:pt x="4052352" y="195414"/>
                </a:cubicBezTo>
                <a:cubicBezTo>
                  <a:pt x="4048501" y="188989"/>
                  <a:pt x="4057486" y="182563"/>
                  <a:pt x="4071604" y="182563"/>
                </a:cubicBezTo>
                <a:close/>
                <a:moveTo>
                  <a:pt x="4009084" y="182563"/>
                </a:moveTo>
                <a:cubicBezTo>
                  <a:pt x="4022831" y="182563"/>
                  <a:pt x="4037828" y="188989"/>
                  <a:pt x="4041577" y="195414"/>
                </a:cubicBezTo>
                <a:cubicBezTo>
                  <a:pt x="4045326" y="203125"/>
                  <a:pt x="4037828" y="209551"/>
                  <a:pt x="4022831" y="209551"/>
                </a:cubicBezTo>
                <a:cubicBezTo>
                  <a:pt x="4009084" y="209551"/>
                  <a:pt x="3994087" y="203125"/>
                  <a:pt x="3990337" y="195414"/>
                </a:cubicBezTo>
                <a:cubicBezTo>
                  <a:pt x="3986588" y="188989"/>
                  <a:pt x="3995336" y="182563"/>
                  <a:pt x="4009084" y="182563"/>
                </a:cubicBezTo>
                <a:close/>
                <a:moveTo>
                  <a:pt x="3945584" y="182563"/>
                </a:moveTo>
                <a:cubicBezTo>
                  <a:pt x="3960581" y="182563"/>
                  <a:pt x="3974328" y="188989"/>
                  <a:pt x="3978077" y="195414"/>
                </a:cubicBezTo>
                <a:cubicBezTo>
                  <a:pt x="3981826" y="203125"/>
                  <a:pt x="3973078" y="209551"/>
                  <a:pt x="3959331" y="209551"/>
                </a:cubicBezTo>
                <a:cubicBezTo>
                  <a:pt x="3945584" y="209551"/>
                  <a:pt x="3930587" y="203125"/>
                  <a:pt x="3926837" y="195414"/>
                </a:cubicBezTo>
                <a:cubicBezTo>
                  <a:pt x="3923088" y="188989"/>
                  <a:pt x="3931836" y="182563"/>
                  <a:pt x="3945584" y="182563"/>
                </a:cubicBezTo>
                <a:close/>
                <a:moveTo>
                  <a:pt x="3884161" y="182563"/>
                </a:moveTo>
                <a:cubicBezTo>
                  <a:pt x="3898207" y="182563"/>
                  <a:pt x="3912253" y="188989"/>
                  <a:pt x="3916084" y="195414"/>
                </a:cubicBezTo>
                <a:cubicBezTo>
                  <a:pt x="3919914" y="203125"/>
                  <a:pt x="3910976" y="209551"/>
                  <a:pt x="3896930" y="209551"/>
                </a:cubicBezTo>
                <a:cubicBezTo>
                  <a:pt x="3881607" y="209551"/>
                  <a:pt x="3867561" y="203125"/>
                  <a:pt x="3863730" y="195414"/>
                </a:cubicBezTo>
                <a:cubicBezTo>
                  <a:pt x="3861176" y="188989"/>
                  <a:pt x="3868838" y="182563"/>
                  <a:pt x="3884161" y="182563"/>
                </a:cubicBezTo>
                <a:close/>
                <a:moveTo>
                  <a:pt x="3821626" y="182563"/>
                </a:moveTo>
                <a:cubicBezTo>
                  <a:pt x="3835293" y="182563"/>
                  <a:pt x="3848959" y="188989"/>
                  <a:pt x="3852686" y="195414"/>
                </a:cubicBezTo>
                <a:cubicBezTo>
                  <a:pt x="3856413" y="203125"/>
                  <a:pt x="3847717" y="209551"/>
                  <a:pt x="3834050" y="209551"/>
                </a:cubicBezTo>
                <a:cubicBezTo>
                  <a:pt x="3819142" y="209551"/>
                  <a:pt x="3805475" y="203125"/>
                  <a:pt x="3801748" y="195414"/>
                </a:cubicBezTo>
                <a:cubicBezTo>
                  <a:pt x="3799263" y="188989"/>
                  <a:pt x="3807960" y="182563"/>
                  <a:pt x="3821626" y="182563"/>
                </a:cubicBezTo>
                <a:close/>
                <a:moveTo>
                  <a:pt x="3758748" y="182563"/>
                </a:moveTo>
                <a:cubicBezTo>
                  <a:pt x="3772794" y="182563"/>
                  <a:pt x="3786840" y="188989"/>
                  <a:pt x="3790671" y="195414"/>
                </a:cubicBezTo>
                <a:cubicBezTo>
                  <a:pt x="3794501" y="203125"/>
                  <a:pt x="3785563" y="209551"/>
                  <a:pt x="3770240" y="209551"/>
                </a:cubicBezTo>
                <a:cubicBezTo>
                  <a:pt x="3756194" y="209551"/>
                  <a:pt x="3742148" y="203125"/>
                  <a:pt x="3738317" y="195414"/>
                </a:cubicBezTo>
                <a:cubicBezTo>
                  <a:pt x="3735763" y="188989"/>
                  <a:pt x="3744702" y="182563"/>
                  <a:pt x="3758748" y="182563"/>
                </a:cubicBezTo>
                <a:close/>
                <a:moveTo>
                  <a:pt x="3696214" y="182563"/>
                </a:moveTo>
                <a:cubicBezTo>
                  <a:pt x="3711123" y="182563"/>
                  <a:pt x="3724789" y="188989"/>
                  <a:pt x="3727274" y="195414"/>
                </a:cubicBezTo>
                <a:cubicBezTo>
                  <a:pt x="3731001" y="203125"/>
                  <a:pt x="3721062" y="209551"/>
                  <a:pt x="3707396" y="209551"/>
                </a:cubicBezTo>
                <a:cubicBezTo>
                  <a:pt x="3693730" y="209551"/>
                  <a:pt x="3680063" y="203125"/>
                  <a:pt x="3676336" y="195414"/>
                </a:cubicBezTo>
                <a:cubicBezTo>
                  <a:pt x="3673851" y="188989"/>
                  <a:pt x="3682548" y="182563"/>
                  <a:pt x="3696214" y="182563"/>
                </a:cubicBezTo>
                <a:close/>
                <a:moveTo>
                  <a:pt x="3634481" y="182563"/>
                </a:moveTo>
                <a:cubicBezTo>
                  <a:pt x="3648451" y="182563"/>
                  <a:pt x="3662421" y="188989"/>
                  <a:pt x="3664961" y="195414"/>
                </a:cubicBezTo>
                <a:cubicBezTo>
                  <a:pt x="3667501" y="203125"/>
                  <a:pt x="3658611" y="209551"/>
                  <a:pt x="3644641" y="209551"/>
                </a:cubicBezTo>
                <a:cubicBezTo>
                  <a:pt x="3629401" y="209551"/>
                  <a:pt x="3615431" y="203125"/>
                  <a:pt x="3612891" y="195414"/>
                </a:cubicBezTo>
                <a:cubicBezTo>
                  <a:pt x="3610351" y="188989"/>
                  <a:pt x="3619241" y="182563"/>
                  <a:pt x="3634481" y="182563"/>
                </a:cubicBezTo>
                <a:close/>
                <a:moveTo>
                  <a:pt x="3571898" y="182563"/>
                </a:moveTo>
                <a:cubicBezTo>
                  <a:pt x="3585480" y="182563"/>
                  <a:pt x="3599062" y="188989"/>
                  <a:pt x="3601532" y="195414"/>
                </a:cubicBezTo>
                <a:cubicBezTo>
                  <a:pt x="3604001" y="203125"/>
                  <a:pt x="3595358" y="209551"/>
                  <a:pt x="3581776" y="209551"/>
                </a:cubicBezTo>
                <a:cubicBezTo>
                  <a:pt x="3566959" y="209551"/>
                  <a:pt x="3553377" y="203125"/>
                  <a:pt x="3550908" y="195414"/>
                </a:cubicBezTo>
                <a:cubicBezTo>
                  <a:pt x="3548438" y="188989"/>
                  <a:pt x="3558316" y="182563"/>
                  <a:pt x="3571898" y="182563"/>
                </a:cubicBezTo>
                <a:close/>
                <a:moveTo>
                  <a:pt x="3509068" y="182563"/>
                </a:moveTo>
                <a:cubicBezTo>
                  <a:pt x="3523038" y="182563"/>
                  <a:pt x="3537008" y="188989"/>
                  <a:pt x="3539548" y="195414"/>
                </a:cubicBezTo>
                <a:cubicBezTo>
                  <a:pt x="3542088" y="203125"/>
                  <a:pt x="3533198" y="209551"/>
                  <a:pt x="3517958" y="209551"/>
                </a:cubicBezTo>
                <a:cubicBezTo>
                  <a:pt x="3503988" y="209551"/>
                  <a:pt x="3490018" y="203125"/>
                  <a:pt x="3487478" y="195414"/>
                </a:cubicBezTo>
                <a:cubicBezTo>
                  <a:pt x="3484938" y="188989"/>
                  <a:pt x="3495098" y="182563"/>
                  <a:pt x="3509068" y="182563"/>
                </a:cubicBezTo>
                <a:close/>
                <a:moveTo>
                  <a:pt x="3445568" y="182563"/>
                </a:moveTo>
                <a:cubicBezTo>
                  <a:pt x="3460808" y="182563"/>
                  <a:pt x="3473508" y="188989"/>
                  <a:pt x="3476048" y="195414"/>
                </a:cubicBezTo>
                <a:cubicBezTo>
                  <a:pt x="3478588" y="203125"/>
                  <a:pt x="3468428" y="209551"/>
                  <a:pt x="3454458" y="209551"/>
                </a:cubicBezTo>
                <a:cubicBezTo>
                  <a:pt x="3440488" y="209551"/>
                  <a:pt x="3426518" y="203125"/>
                  <a:pt x="3423978" y="195414"/>
                </a:cubicBezTo>
                <a:cubicBezTo>
                  <a:pt x="3421438" y="188989"/>
                  <a:pt x="3431598" y="182563"/>
                  <a:pt x="3445568" y="182563"/>
                </a:cubicBezTo>
                <a:close/>
                <a:moveTo>
                  <a:pt x="3384421" y="182563"/>
                </a:moveTo>
                <a:cubicBezTo>
                  <a:pt x="3397914" y="182563"/>
                  <a:pt x="3410181" y="188989"/>
                  <a:pt x="3412635" y="195414"/>
                </a:cubicBezTo>
                <a:cubicBezTo>
                  <a:pt x="3415088" y="203125"/>
                  <a:pt x="3405275" y="209551"/>
                  <a:pt x="3391781" y="209551"/>
                </a:cubicBezTo>
                <a:cubicBezTo>
                  <a:pt x="3377060" y="209551"/>
                  <a:pt x="3364793" y="203125"/>
                  <a:pt x="3362340" y="195414"/>
                </a:cubicBezTo>
                <a:cubicBezTo>
                  <a:pt x="3361113" y="188989"/>
                  <a:pt x="3369700" y="182563"/>
                  <a:pt x="3384421" y="182563"/>
                </a:cubicBezTo>
                <a:close/>
                <a:moveTo>
                  <a:pt x="3321606" y="182563"/>
                </a:moveTo>
                <a:cubicBezTo>
                  <a:pt x="3335497" y="182563"/>
                  <a:pt x="3348125" y="188989"/>
                  <a:pt x="3350651" y="195414"/>
                </a:cubicBezTo>
                <a:cubicBezTo>
                  <a:pt x="3353176" y="203125"/>
                  <a:pt x="3343074" y="209551"/>
                  <a:pt x="3329183" y="209551"/>
                </a:cubicBezTo>
                <a:cubicBezTo>
                  <a:pt x="3314030" y="209551"/>
                  <a:pt x="3301402" y="203125"/>
                  <a:pt x="3298876" y="195414"/>
                </a:cubicBezTo>
                <a:cubicBezTo>
                  <a:pt x="3297613" y="188989"/>
                  <a:pt x="3307716" y="182563"/>
                  <a:pt x="3321606" y="182563"/>
                </a:cubicBezTo>
                <a:close/>
                <a:moveTo>
                  <a:pt x="3258106" y="182563"/>
                </a:moveTo>
                <a:cubicBezTo>
                  <a:pt x="3271997" y="182563"/>
                  <a:pt x="3285888" y="188989"/>
                  <a:pt x="3287151" y="195414"/>
                </a:cubicBezTo>
                <a:cubicBezTo>
                  <a:pt x="3289676" y="203125"/>
                  <a:pt x="3279574" y="209551"/>
                  <a:pt x="3264420" y="209551"/>
                </a:cubicBezTo>
                <a:cubicBezTo>
                  <a:pt x="3250530" y="209551"/>
                  <a:pt x="3237902" y="203125"/>
                  <a:pt x="3235376" y="195414"/>
                </a:cubicBezTo>
                <a:cubicBezTo>
                  <a:pt x="3234113" y="188989"/>
                  <a:pt x="3244216" y="182563"/>
                  <a:pt x="3258106" y="182563"/>
                </a:cubicBezTo>
                <a:close/>
                <a:moveTo>
                  <a:pt x="3196051" y="182563"/>
                </a:moveTo>
                <a:cubicBezTo>
                  <a:pt x="3209858" y="182563"/>
                  <a:pt x="3223666" y="188989"/>
                  <a:pt x="3224921" y="195414"/>
                </a:cubicBezTo>
                <a:cubicBezTo>
                  <a:pt x="3226176" y="203125"/>
                  <a:pt x="3216134" y="209551"/>
                  <a:pt x="3202327" y="209551"/>
                </a:cubicBezTo>
                <a:cubicBezTo>
                  <a:pt x="3188519" y="209551"/>
                  <a:pt x="3175967" y="203125"/>
                  <a:pt x="3173456" y="195414"/>
                </a:cubicBezTo>
                <a:cubicBezTo>
                  <a:pt x="3172201" y="188989"/>
                  <a:pt x="3182243" y="182563"/>
                  <a:pt x="3196051" y="182563"/>
                </a:cubicBezTo>
                <a:close/>
                <a:moveTo>
                  <a:pt x="3133806" y="182563"/>
                </a:moveTo>
                <a:cubicBezTo>
                  <a:pt x="3147613" y="182563"/>
                  <a:pt x="3160166" y="188989"/>
                  <a:pt x="3161421" y="195414"/>
                </a:cubicBezTo>
                <a:cubicBezTo>
                  <a:pt x="3162676" y="203125"/>
                  <a:pt x="3152634" y="209551"/>
                  <a:pt x="3138827" y="209551"/>
                </a:cubicBezTo>
                <a:cubicBezTo>
                  <a:pt x="3125019" y="209551"/>
                  <a:pt x="3111212" y="203125"/>
                  <a:pt x="3109956" y="195414"/>
                </a:cubicBezTo>
                <a:cubicBezTo>
                  <a:pt x="3108701" y="188989"/>
                  <a:pt x="3118743" y="182563"/>
                  <a:pt x="3133806" y="182563"/>
                </a:cubicBezTo>
                <a:close/>
                <a:moveTo>
                  <a:pt x="3071893" y="182563"/>
                </a:moveTo>
                <a:cubicBezTo>
                  <a:pt x="3085700" y="182563"/>
                  <a:pt x="3098253" y="188989"/>
                  <a:pt x="3099508" y="195414"/>
                </a:cubicBezTo>
                <a:cubicBezTo>
                  <a:pt x="3100763" y="203125"/>
                  <a:pt x="3090721" y="209551"/>
                  <a:pt x="3076914" y="209551"/>
                </a:cubicBezTo>
                <a:cubicBezTo>
                  <a:pt x="3061851" y="209551"/>
                  <a:pt x="3049299" y="203125"/>
                  <a:pt x="3048043" y="195414"/>
                </a:cubicBezTo>
                <a:cubicBezTo>
                  <a:pt x="3046788" y="188989"/>
                  <a:pt x="3058085" y="182563"/>
                  <a:pt x="3071893" y="182563"/>
                </a:cubicBezTo>
                <a:close/>
                <a:moveTo>
                  <a:pt x="3008393" y="182563"/>
                </a:moveTo>
                <a:cubicBezTo>
                  <a:pt x="3022200" y="182563"/>
                  <a:pt x="3034753" y="188989"/>
                  <a:pt x="3036008" y="195414"/>
                </a:cubicBezTo>
                <a:cubicBezTo>
                  <a:pt x="3037263" y="203125"/>
                  <a:pt x="3027221" y="209551"/>
                  <a:pt x="3012159" y="209551"/>
                </a:cubicBezTo>
                <a:cubicBezTo>
                  <a:pt x="2998351" y="209551"/>
                  <a:pt x="2985799" y="203125"/>
                  <a:pt x="2984543" y="195414"/>
                </a:cubicBezTo>
                <a:cubicBezTo>
                  <a:pt x="2983288" y="188989"/>
                  <a:pt x="2994585" y="182563"/>
                  <a:pt x="3008393" y="182563"/>
                </a:cubicBezTo>
                <a:close/>
                <a:moveTo>
                  <a:pt x="2945794" y="182563"/>
                </a:moveTo>
                <a:cubicBezTo>
                  <a:pt x="2959930" y="182563"/>
                  <a:pt x="2972781" y="188989"/>
                  <a:pt x="2974066" y="195414"/>
                </a:cubicBezTo>
                <a:cubicBezTo>
                  <a:pt x="2975351" y="203125"/>
                  <a:pt x="2963785" y="209551"/>
                  <a:pt x="2949649" y="209551"/>
                </a:cubicBezTo>
                <a:cubicBezTo>
                  <a:pt x="2935513" y="209551"/>
                  <a:pt x="2922661" y="203125"/>
                  <a:pt x="2921376" y="195414"/>
                </a:cubicBezTo>
                <a:cubicBezTo>
                  <a:pt x="2921376" y="188989"/>
                  <a:pt x="2931657" y="182563"/>
                  <a:pt x="2945794" y="182563"/>
                </a:cubicBezTo>
                <a:close/>
                <a:moveTo>
                  <a:pt x="2879648" y="182563"/>
                </a:moveTo>
                <a:cubicBezTo>
                  <a:pt x="2893369" y="182563"/>
                  <a:pt x="2905842" y="188989"/>
                  <a:pt x="2905842" y="195414"/>
                </a:cubicBezTo>
                <a:cubicBezTo>
                  <a:pt x="2907089" y="203125"/>
                  <a:pt x="2897111" y="209551"/>
                  <a:pt x="2882143" y="209551"/>
                </a:cubicBezTo>
                <a:cubicBezTo>
                  <a:pt x="2868422" y="209551"/>
                  <a:pt x="2855949" y="203125"/>
                  <a:pt x="2855949" y="195414"/>
                </a:cubicBezTo>
                <a:cubicBezTo>
                  <a:pt x="2854701" y="188989"/>
                  <a:pt x="2865927" y="182563"/>
                  <a:pt x="2879648" y="182563"/>
                </a:cubicBezTo>
                <a:close/>
                <a:moveTo>
                  <a:pt x="2816148" y="182563"/>
                </a:moveTo>
                <a:cubicBezTo>
                  <a:pt x="2829869" y="182563"/>
                  <a:pt x="2842342" y="188989"/>
                  <a:pt x="2842342" y="195414"/>
                </a:cubicBezTo>
                <a:cubicBezTo>
                  <a:pt x="2843589" y="203125"/>
                  <a:pt x="2832363" y="209551"/>
                  <a:pt x="2818643" y="209551"/>
                </a:cubicBezTo>
                <a:cubicBezTo>
                  <a:pt x="2804922" y="209551"/>
                  <a:pt x="2792449" y="203125"/>
                  <a:pt x="2792449" y="195414"/>
                </a:cubicBezTo>
                <a:cubicBezTo>
                  <a:pt x="2791201" y="188989"/>
                  <a:pt x="2802427" y="182563"/>
                  <a:pt x="2816148" y="182563"/>
                </a:cubicBezTo>
                <a:close/>
                <a:moveTo>
                  <a:pt x="2753404" y="182563"/>
                </a:moveTo>
                <a:cubicBezTo>
                  <a:pt x="2768825" y="182563"/>
                  <a:pt x="2780391" y="188989"/>
                  <a:pt x="2780391" y="195414"/>
                </a:cubicBezTo>
                <a:cubicBezTo>
                  <a:pt x="2781676" y="203125"/>
                  <a:pt x="2770110" y="209551"/>
                  <a:pt x="2755974" y="209551"/>
                </a:cubicBezTo>
                <a:cubicBezTo>
                  <a:pt x="2740552" y="209551"/>
                  <a:pt x="2728986" y="203125"/>
                  <a:pt x="2728986" y="195414"/>
                </a:cubicBezTo>
                <a:cubicBezTo>
                  <a:pt x="2727701" y="188989"/>
                  <a:pt x="2739267" y="182563"/>
                  <a:pt x="2753404" y="182563"/>
                </a:cubicBezTo>
                <a:close/>
                <a:moveTo>
                  <a:pt x="2691983" y="182563"/>
                </a:moveTo>
                <a:cubicBezTo>
                  <a:pt x="2705704" y="182563"/>
                  <a:pt x="2716930" y="188989"/>
                  <a:pt x="2718177" y="195414"/>
                </a:cubicBezTo>
                <a:cubicBezTo>
                  <a:pt x="2718177" y="203125"/>
                  <a:pt x="2706951" y="209551"/>
                  <a:pt x="2693231" y="209551"/>
                </a:cubicBezTo>
                <a:cubicBezTo>
                  <a:pt x="2678263" y="209551"/>
                  <a:pt x="2667037" y="203125"/>
                  <a:pt x="2667037" y="195414"/>
                </a:cubicBezTo>
                <a:cubicBezTo>
                  <a:pt x="2665789" y="188989"/>
                  <a:pt x="2677015" y="182563"/>
                  <a:pt x="2691983" y="182563"/>
                </a:cubicBezTo>
                <a:close/>
                <a:moveTo>
                  <a:pt x="2629431" y="182563"/>
                </a:moveTo>
                <a:cubicBezTo>
                  <a:pt x="2643487" y="182563"/>
                  <a:pt x="2654986" y="188989"/>
                  <a:pt x="2656264" y="195414"/>
                </a:cubicBezTo>
                <a:cubicBezTo>
                  <a:pt x="2656264" y="203125"/>
                  <a:pt x="2644764" y="209551"/>
                  <a:pt x="2629431" y="209551"/>
                </a:cubicBezTo>
                <a:cubicBezTo>
                  <a:pt x="2615376" y="209551"/>
                  <a:pt x="2603876" y="203125"/>
                  <a:pt x="2603876" y="195414"/>
                </a:cubicBezTo>
                <a:cubicBezTo>
                  <a:pt x="2603876" y="188989"/>
                  <a:pt x="2615376" y="182563"/>
                  <a:pt x="2629431" y="182563"/>
                </a:cubicBezTo>
                <a:close/>
                <a:moveTo>
                  <a:pt x="2565931" y="182563"/>
                </a:moveTo>
                <a:cubicBezTo>
                  <a:pt x="2579987" y="182563"/>
                  <a:pt x="2591486" y="188989"/>
                  <a:pt x="2591486" y="195414"/>
                </a:cubicBezTo>
                <a:cubicBezTo>
                  <a:pt x="2592764" y="203125"/>
                  <a:pt x="2579987" y="209551"/>
                  <a:pt x="2565931" y="209551"/>
                </a:cubicBezTo>
                <a:cubicBezTo>
                  <a:pt x="2551876" y="209551"/>
                  <a:pt x="2540376" y="203125"/>
                  <a:pt x="2540376" y="195414"/>
                </a:cubicBezTo>
                <a:cubicBezTo>
                  <a:pt x="2540376" y="188989"/>
                  <a:pt x="2551876" y="182563"/>
                  <a:pt x="2565931" y="182563"/>
                </a:cubicBezTo>
                <a:close/>
                <a:moveTo>
                  <a:pt x="2196184" y="182563"/>
                </a:moveTo>
                <a:cubicBezTo>
                  <a:pt x="2209992" y="182563"/>
                  <a:pt x="2221289" y="188989"/>
                  <a:pt x="2220034" y="195414"/>
                </a:cubicBezTo>
                <a:cubicBezTo>
                  <a:pt x="2218779" y="203125"/>
                  <a:pt x="2207482" y="209551"/>
                  <a:pt x="2192419" y="209551"/>
                </a:cubicBezTo>
                <a:cubicBezTo>
                  <a:pt x="2178611" y="209551"/>
                  <a:pt x="2167314" y="203125"/>
                  <a:pt x="2168569" y="195414"/>
                </a:cubicBezTo>
                <a:cubicBezTo>
                  <a:pt x="2169825" y="188989"/>
                  <a:pt x="2182377" y="182563"/>
                  <a:pt x="2196184" y="182563"/>
                </a:cubicBezTo>
                <a:close/>
                <a:moveTo>
                  <a:pt x="2132684" y="182563"/>
                </a:moveTo>
                <a:cubicBezTo>
                  <a:pt x="2147747" y="182563"/>
                  <a:pt x="2157789" y="188989"/>
                  <a:pt x="2156534" y="195414"/>
                </a:cubicBezTo>
                <a:cubicBezTo>
                  <a:pt x="2155279" y="203125"/>
                  <a:pt x="2142726" y="209551"/>
                  <a:pt x="2128919" y="209551"/>
                </a:cubicBezTo>
                <a:cubicBezTo>
                  <a:pt x="2115111" y="209551"/>
                  <a:pt x="2103814" y="203125"/>
                  <a:pt x="2105069" y="195414"/>
                </a:cubicBezTo>
                <a:cubicBezTo>
                  <a:pt x="2106325" y="188989"/>
                  <a:pt x="2118877" y="182563"/>
                  <a:pt x="2132684" y="182563"/>
                </a:cubicBezTo>
                <a:close/>
                <a:moveTo>
                  <a:pt x="1821059" y="182563"/>
                </a:moveTo>
                <a:cubicBezTo>
                  <a:pt x="1834950" y="182563"/>
                  <a:pt x="1845052" y="188989"/>
                  <a:pt x="1842527" y="195414"/>
                </a:cubicBezTo>
                <a:cubicBezTo>
                  <a:pt x="1841263" y="203125"/>
                  <a:pt x="1827373" y="209551"/>
                  <a:pt x="1813482" y="209551"/>
                </a:cubicBezTo>
                <a:cubicBezTo>
                  <a:pt x="1798328" y="209551"/>
                  <a:pt x="1789489" y="203125"/>
                  <a:pt x="1790752" y="195414"/>
                </a:cubicBezTo>
                <a:cubicBezTo>
                  <a:pt x="1793277" y="188989"/>
                  <a:pt x="1805905" y="182563"/>
                  <a:pt x="1821059" y="182563"/>
                </a:cubicBezTo>
                <a:close/>
                <a:moveTo>
                  <a:pt x="1758092" y="182563"/>
                </a:moveTo>
                <a:cubicBezTo>
                  <a:pt x="1771674" y="182563"/>
                  <a:pt x="1781552" y="188989"/>
                  <a:pt x="1779082" y="195414"/>
                </a:cubicBezTo>
                <a:cubicBezTo>
                  <a:pt x="1776613" y="203125"/>
                  <a:pt x="1764266" y="209551"/>
                  <a:pt x="1750684" y="209551"/>
                </a:cubicBezTo>
                <a:cubicBezTo>
                  <a:pt x="1735867" y="209551"/>
                  <a:pt x="1725989" y="203125"/>
                  <a:pt x="1728458" y="195414"/>
                </a:cubicBezTo>
                <a:cubicBezTo>
                  <a:pt x="1730928" y="188989"/>
                  <a:pt x="1744510" y="182563"/>
                  <a:pt x="1758092" y="182563"/>
                </a:cubicBezTo>
                <a:close/>
                <a:moveTo>
                  <a:pt x="1695509" y="182563"/>
                </a:moveTo>
                <a:cubicBezTo>
                  <a:pt x="1709479" y="182563"/>
                  <a:pt x="1719639" y="188989"/>
                  <a:pt x="1717099" y="195414"/>
                </a:cubicBezTo>
                <a:cubicBezTo>
                  <a:pt x="1714559" y="203125"/>
                  <a:pt x="1701859" y="209551"/>
                  <a:pt x="1686619" y="209551"/>
                </a:cubicBezTo>
                <a:cubicBezTo>
                  <a:pt x="1672649" y="209551"/>
                  <a:pt x="1662489" y="203125"/>
                  <a:pt x="1665029" y="195414"/>
                </a:cubicBezTo>
                <a:cubicBezTo>
                  <a:pt x="1667569" y="188989"/>
                  <a:pt x="1681539" y="182563"/>
                  <a:pt x="1695509" y="182563"/>
                </a:cubicBezTo>
                <a:close/>
                <a:moveTo>
                  <a:pt x="1571366" y="182563"/>
                </a:moveTo>
                <a:cubicBezTo>
                  <a:pt x="1585336" y="182563"/>
                  <a:pt x="1594226" y="188989"/>
                  <a:pt x="1591686" y="195414"/>
                </a:cubicBezTo>
                <a:cubicBezTo>
                  <a:pt x="1589146" y="203125"/>
                  <a:pt x="1575176" y="209551"/>
                  <a:pt x="1561206" y="209551"/>
                </a:cubicBezTo>
                <a:cubicBezTo>
                  <a:pt x="1545966" y="209551"/>
                  <a:pt x="1537076" y="203125"/>
                  <a:pt x="1539616" y="195414"/>
                </a:cubicBezTo>
                <a:cubicBezTo>
                  <a:pt x="1542156" y="188989"/>
                  <a:pt x="1556126" y="182563"/>
                  <a:pt x="1571366" y="182563"/>
                </a:cubicBezTo>
                <a:close/>
                <a:moveTo>
                  <a:pt x="1507866" y="182563"/>
                </a:moveTo>
                <a:cubicBezTo>
                  <a:pt x="1521836" y="182563"/>
                  <a:pt x="1530726" y="188989"/>
                  <a:pt x="1528186" y="195414"/>
                </a:cubicBezTo>
                <a:cubicBezTo>
                  <a:pt x="1525646" y="203125"/>
                  <a:pt x="1511676" y="209551"/>
                  <a:pt x="1497706" y="209551"/>
                </a:cubicBezTo>
                <a:cubicBezTo>
                  <a:pt x="1482466" y="209551"/>
                  <a:pt x="1473576" y="203125"/>
                  <a:pt x="1476116" y="195414"/>
                </a:cubicBezTo>
                <a:cubicBezTo>
                  <a:pt x="1479926" y="188989"/>
                  <a:pt x="1493896" y="182563"/>
                  <a:pt x="1507866" y="182563"/>
                </a:cubicBezTo>
                <a:close/>
                <a:moveTo>
                  <a:pt x="1445001" y="182563"/>
                </a:moveTo>
                <a:cubicBezTo>
                  <a:pt x="1458583" y="182563"/>
                  <a:pt x="1467226" y="188989"/>
                  <a:pt x="1464756" y="195414"/>
                </a:cubicBezTo>
                <a:cubicBezTo>
                  <a:pt x="1462287" y="203125"/>
                  <a:pt x="1448705" y="209551"/>
                  <a:pt x="1433888" y="209551"/>
                </a:cubicBezTo>
                <a:cubicBezTo>
                  <a:pt x="1420306" y="209551"/>
                  <a:pt x="1411663" y="203125"/>
                  <a:pt x="1414132" y="195414"/>
                </a:cubicBezTo>
                <a:cubicBezTo>
                  <a:pt x="1417837" y="188989"/>
                  <a:pt x="1431419" y="182563"/>
                  <a:pt x="1445001" y="182563"/>
                </a:cubicBezTo>
                <a:close/>
                <a:moveTo>
                  <a:pt x="1382640" y="182563"/>
                </a:moveTo>
                <a:cubicBezTo>
                  <a:pt x="1396686" y="182563"/>
                  <a:pt x="1406901" y="188989"/>
                  <a:pt x="1403070" y="195414"/>
                </a:cubicBezTo>
                <a:cubicBezTo>
                  <a:pt x="1400516" y="203125"/>
                  <a:pt x="1385193" y="209551"/>
                  <a:pt x="1371147" y="209551"/>
                </a:cubicBezTo>
                <a:cubicBezTo>
                  <a:pt x="1357101" y="209551"/>
                  <a:pt x="1348163" y="203125"/>
                  <a:pt x="1350717" y="195414"/>
                </a:cubicBezTo>
                <a:cubicBezTo>
                  <a:pt x="1354547" y="188989"/>
                  <a:pt x="1368593" y="182563"/>
                  <a:pt x="1382640" y="182563"/>
                </a:cubicBezTo>
                <a:close/>
                <a:moveTo>
                  <a:pt x="1321038" y="182563"/>
                </a:moveTo>
                <a:cubicBezTo>
                  <a:pt x="1334704" y="182563"/>
                  <a:pt x="1343401" y="188989"/>
                  <a:pt x="1339674" y="195414"/>
                </a:cubicBezTo>
                <a:cubicBezTo>
                  <a:pt x="1335947" y="203125"/>
                  <a:pt x="1322280" y="209551"/>
                  <a:pt x="1308614" y="209551"/>
                </a:cubicBezTo>
                <a:cubicBezTo>
                  <a:pt x="1294948" y="209551"/>
                  <a:pt x="1286251" y="203125"/>
                  <a:pt x="1288736" y="195414"/>
                </a:cubicBezTo>
                <a:cubicBezTo>
                  <a:pt x="1292463" y="188989"/>
                  <a:pt x="1306129" y="182563"/>
                  <a:pt x="1321038" y="182563"/>
                </a:cubicBezTo>
                <a:close/>
                <a:moveTo>
                  <a:pt x="1257405" y="182563"/>
                </a:moveTo>
                <a:cubicBezTo>
                  <a:pt x="1271153" y="182563"/>
                  <a:pt x="1279901" y="188989"/>
                  <a:pt x="1276152" y="195414"/>
                </a:cubicBezTo>
                <a:cubicBezTo>
                  <a:pt x="1272402" y="203125"/>
                  <a:pt x="1258655" y="209551"/>
                  <a:pt x="1244908" y="209551"/>
                </a:cubicBezTo>
                <a:cubicBezTo>
                  <a:pt x="1229911" y="209551"/>
                  <a:pt x="1221163" y="203125"/>
                  <a:pt x="1224912" y="195414"/>
                </a:cubicBezTo>
                <a:cubicBezTo>
                  <a:pt x="1228661" y="188989"/>
                  <a:pt x="1243658" y="182563"/>
                  <a:pt x="1257405" y="182563"/>
                </a:cubicBezTo>
                <a:close/>
                <a:moveTo>
                  <a:pt x="1195493" y="182563"/>
                </a:moveTo>
                <a:cubicBezTo>
                  <a:pt x="1209241" y="182563"/>
                  <a:pt x="1217989" y="188989"/>
                  <a:pt x="1214240" y="195414"/>
                </a:cubicBezTo>
                <a:cubicBezTo>
                  <a:pt x="1210490" y="203125"/>
                  <a:pt x="1196743" y="209551"/>
                  <a:pt x="1181746" y="209551"/>
                </a:cubicBezTo>
                <a:cubicBezTo>
                  <a:pt x="1167999" y="209551"/>
                  <a:pt x="1159251" y="203125"/>
                  <a:pt x="1163000" y="195414"/>
                </a:cubicBezTo>
                <a:cubicBezTo>
                  <a:pt x="1166749" y="188989"/>
                  <a:pt x="1181746" y="182563"/>
                  <a:pt x="1195493" y="182563"/>
                </a:cubicBezTo>
                <a:close/>
                <a:moveTo>
                  <a:pt x="1131993" y="182563"/>
                </a:moveTo>
                <a:cubicBezTo>
                  <a:pt x="1145741" y="182563"/>
                  <a:pt x="1154489" y="188989"/>
                  <a:pt x="1150740" y="195414"/>
                </a:cubicBezTo>
                <a:cubicBezTo>
                  <a:pt x="1146990" y="203125"/>
                  <a:pt x="1131993" y="209551"/>
                  <a:pt x="1118246" y="209551"/>
                </a:cubicBezTo>
                <a:cubicBezTo>
                  <a:pt x="1104499" y="209551"/>
                  <a:pt x="1095751" y="203125"/>
                  <a:pt x="1099500" y="195414"/>
                </a:cubicBezTo>
                <a:cubicBezTo>
                  <a:pt x="1103249" y="188989"/>
                  <a:pt x="1118246" y="182563"/>
                  <a:pt x="1131993" y="182563"/>
                </a:cubicBezTo>
                <a:close/>
                <a:moveTo>
                  <a:pt x="1070756" y="182563"/>
                </a:moveTo>
                <a:cubicBezTo>
                  <a:pt x="1084875" y="182563"/>
                  <a:pt x="1092576" y="188989"/>
                  <a:pt x="1088725" y="195414"/>
                </a:cubicBezTo>
                <a:cubicBezTo>
                  <a:pt x="1084875" y="203125"/>
                  <a:pt x="1069473" y="209551"/>
                  <a:pt x="1055354" y="209551"/>
                </a:cubicBezTo>
                <a:cubicBezTo>
                  <a:pt x="1041235" y="209551"/>
                  <a:pt x="1032251" y="203125"/>
                  <a:pt x="1036101" y="195414"/>
                </a:cubicBezTo>
                <a:cubicBezTo>
                  <a:pt x="1041235" y="188989"/>
                  <a:pt x="1055354" y="182563"/>
                  <a:pt x="1070756" y="182563"/>
                </a:cubicBezTo>
                <a:close/>
                <a:moveTo>
                  <a:pt x="1007830" y="182563"/>
                </a:moveTo>
                <a:cubicBezTo>
                  <a:pt x="1021577" y="182563"/>
                  <a:pt x="1029076" y="188989"/>
                  <a:pt x="1025327" y="195414"/>
                </a:cubicBezTo>
                <a:cubicBezTo>
                  <a:pt x="1021577" y="203125"/>
                  <a:pt x="1006580" y="209551"/>
                  <a:pt x="992833" y="209551"/>
                </a:cubicBezTo>
                <a:cubicBezTo>
                  <a:pt x="977836" y="209551"/>
                  <a:pt x="970338" y="203125"/>
                  <a:pt x="974087" y="195414"/>
                </a:cubicBezTo>
                <a:cubicBezTo>
                  <a:pt x="979086" y="188989"/>
                  <a:pt x="994083" y="182563"/>
                  <a:pt x="1007830" y="182563"/>
                </a:cubicBezTo>
                <a:close/>
                <a:moveTo>
                  <a:pt x="944541" y="182563"/>
                </a:moveTo>
                <a:cubicBezTo>
                  <a:pt x="958365" y="182563"/>
                  <a:pt x="967163" y="188989"/>
                  <a:pt x="962136" y="195414"/>
                </a:cubicBezTo>
                <a:cubicBezTo>
                  <a:pt x="958365" y="203125"/>
                  <a:pt x="943284" y="209551"/>
                  <a:pt x="928203" y="209551"/>
                </a:cubicBezTo>
                <a:cubicBezTo>
                  <a:pt x="914378" y="209551"/>
                  <a:pt x="906838" y="203125"/>
                  <a:pt x="910608" y="195414"/>
                </a:cubicBezTo>
                <a:cubicBezTo>
                  <a:pt x="915635" y="188989"/>
                  <a:pt x="930717" y="182563"/>
                  <a:pt x="944541" y="182563"/>
                </a:cubicBezTo>
                <a:close/>
                <a:moveTo>
                  <a:pt x="882629" y="182563"/>
                </a:moveTo>
                <a:cubicBezTo>
                  <a:pt x="896453" y="182563"/>
                  <a:pt x="905251" y="188989"/>
                  <a:pt x="900224" y="195414"/>
                </a:cubicBezTo>
                <a:cubicBezTo>
                  <a:pt x="896453" y="203125"/>
                  <a:pt x="880115" y="209551"/>
                  <a:pt x="866291" y="209551"/>
                </a:cubicBezTo>
                <a:cubicBezTo>
                  <a:pt x="852466" y="209551"/>
                  <a:pt x="844926" y="203125"/>
                  <a:pt x="848696" y="195414"/>
                </a:cubicBezTo>
                <a:cubicBezTo>
                  <a:pt x="853723" y="188989"/>
                  <a:pt x="868805" y="182563"/>
                  <a:pt x="882629" y="182563"/>
                </a:cubicBezTo>
                <a:close/>
                <a:moveTo>
                  <a:pt x="819007" y="182563"/>
                </a:moveTo>
                <a:cubicBezTo>
                  <a:pt x="834170" y="182563"/>
                  <a:pt x="841751" y="188989"/>
                  <a:pt x="836697" y="195414"/>
                </a:cubicBezTo>
                <a:cubicBezTo>
                  <a:pt x="831643" y="203125"/>
                  <a:pt x="816480" y="209551"/>
                  <a:pt x="802581" y="209551"/>
                </a:cubicBezTo>
                <a:cubicBezTo>
                  <a:pt x="788683" y="209551"/>
                  <a:pt x="779838" y="203125"/>
                  <a:pt x="784892" y="195414"/>
                </a:cubicBezTo>
                <a:cubicBezTo>
                  <a:pt x="789946" y="188989"/>
                  <a:pt x="805108" y="182563"/>
                  <a:pt x="819007" y="182563"/>
                </a:cubicBezTo>
                <a:close/>
                <a:moveTo>
                  <a:pt x="758359" y="182563"/>
                </a:moveTo>
                <a:cubicBezTo>
                  <a:pt x="772258" y="182563"/>
                  <a:pt x="779839" y="188989"/>
                  <a:pt x="774785" y="195414"/>
                </a:cubicBezTo>
                <a:cubicBezTo>
                  <a:pt x="769731" y="203125"/>
                  <a:pt x="754568" y="209551"/>
                  <a:pt x="740669" y="209551"/>
                </a:cubicBezTo>
                <a:cubicBezTo>
                  <a:pt x="725507" y="209551"/>
                  <a:pt x="717926" y="203125"/>
                  <a:pt x="722980" y="195414"/>
                </a:cubicBezTo>
                <a:cubicBezTo>
                  <a:pt x="728034" y="188989"/>
                  <a:pt x="743196" y="182563"/>
                  <a:pt x="758359" y="182563"/>
                </a:cubicBezTo>
                <a:close/>
                <a:moveTo>
                  <a:pt x="694859" y="182563"/>
                </a:moveTo>
                <a:cubicBezTo>
                  <a:pt x="708758" y="182563"/>
                  <a:pt x="716339" y="188989"/>
                  <a:pt x="711285" y="195414"/>
                </a:cubicBezTo>
                <a:cubicBezTo>
                  <a:pt x="706231" y="203125"/>
                  <a:pt x="691068" y="209551"/>
                  <a:pt x="675906" y="209551"/>
                </a:cubicBezTo>
                <a:cubicBezTo>
                  <a:pt x="662007" y="209551"/>
                  <a:pt x="654426" y="203125"/>
                  <a:pt x="659480" y="195414"/>
                </a:cubicBezTo>
                <a:cubicBezTo>
                  <a:pt x="664534" y="188989"/>
                  <a:pt x="680960" y="182563"/>
                  <a:pt x="694859" y="182563"/>
                </a:cubicBezTo>
                <a:close/>
                <a:moveTo>
                  <a:pt x="631909" y="182563"/>
                </a:moveTo>
                <a:cubicBezTo>
                  <a:pt x="645451" y="182563"/>
                  <a:pt x="652838" y="188989"/>
                  <a:pt x="647913" y="195414"/>
                </a:cubicBezTo>
                <a:cubicBezTo>
                  <a:pt x="642989" y="203125"/>
                  <a:pt x="626984" y="209551"/>
                  <a:pt x="613442" y="209551"/>
                </a:cubicBezTo>
                <a:cubicBezTo>
                  <a:pt x="599900" y="209551"/>
                  <a:pt x="592513" y="203125"/>
                  <a:pt x="597437" y="195414"/>
                </a:cubicBezTo>
                <a:cubicBezTo>
                  <a:pt x="603593" y="188989"/>
                  <a:pt x="618366" y="182563"/>
                  <a:pt x="631909" y="182563"/>
                </a:cubicBezTo>
                <a:close/>
                <a:moveTo>
                  <a:pt x="569446" y="182563"/>
                </a:moveTo>
                <a:cubicBezTo>
                  <a:pt x="584608" y="182563"/>
                  <a:pt x="590926" y="188989"/>
                  <a:pt x="585872" y="195414"/>
                </a:cubicBezTo>
                <a:cubicBezTo>
                  <a:pt x="580818" y="203125"/>
                  <a:pt x="564392" y="209551"/>
                  <a:pt x="550493" y="209551"/>
                </a:cubicBezTo>
                <a:cubicBezTo>
                  <a:pt x="536594" y="209551"/>
                  <a:pt x="529013" y="203125"/>
                  <a:pt x="534067" y="195414"/>
                </a:cubicBezTo>
                <a:cubicBezTo>
                  <a:pt x="540385" y="188989"/>
                  <a:pt x="555547" y="182563"/>
                  <a:pt x="569446" y="182563"/>
                </a:cubicBezTo>
                <a:close/>
                <a:moveTo>
                  <a:pt x="507209" y="182563"/>
                </a:moveTo>
                <a:cubicBezTo>
                  <a:pt x="521108" y="182563"/>
                  <a:pt x="527426" y="188989"/>
                  <a:pt x="522372" y="195414"/>
                </a:cubicBezTo>
                <a:cubicBezTo>
                  <a:pt x="517318" y="203125"/>
                  <a:pt x="500892" y="209551"/>
                  <a:pt x="486993" y="209551"/>
                </a:cubicBezTo>
                <a:cubicBezTo>
                  <a:pt x="471831" y="209551"/>
                  <a:pt x="465513" y="203125"/>
                  <a:pt x="470567" y="195414"/>
                </a:cubicBezTo>
                <a:cubicBezTo>
                  <a:pt x="476885" y="188989"/>
                  <a:pt x="492047" y="182563"/>
                  <a:pt x="507209" y="182563"/>
                </a:cubicBezTo>
                <a:close/>
                <a:moveTo>
                  <a:pt x="444463" y="182563"/>
                </a:moveTo>
                <a:cubicBezTo>
                  <a:pt x="458084" y="182563"/>
                  <a:pt x="465514" y="188989"/>
                  <a:pt x="459323" y="195414"/>
                </a:cubicBezTo>
                <a:cubicBezTo>
                  <a:pt x="454370" y="203125"/>
                  <a:pt x="438272" y="209551"/>
                  <a:pt x="423413" y="209551"/>
                </a:cubicBezTo>
                <a:cubicBezTo>
                  <a:pt x="409792" y="209551"/>
                  <a:pt x="403601" y="203125"/>
                  <a:pt x="408554" y="195414"/>
                </a:cubicBezTo>
                <a:cubicBezTo>
                  <a:pt x="414745" y="188989"/>
                  <a:pt x="430843" y="182563"/>
                  <a:pt x="444463" y="182563"/>
                </a:cubicBezTo>
                <a:close/>
                <a:moveTo>
                  <a:pt x="382011" y="182563"/>
                </a:moveTo>
                <a:cubicBezTo>
                  <a:pt x="395981" y="182563"/>
                  <a:pt x="403601" y="188989"/>
                  <a:pt x="397251" y="195414"/>
                </a:cubicBezTo>
                <a:cubicBezTo>
                  <a:pt x="390901" y="203125"/>
                  <a:pt x="375661" y="209551"/>
                  <a:pt x="360421" y="209551"/>
                </a:cubicBezTo>
                <a:cubicBezTo>
                  <a:pt x="346451" y="209551"/>
                  <a:pt x="340101" y="203125"/>
                  <a:pt x="345181" y="195414"/>
                </a:cubicBezTo>
                <a:cubicBezTo>
                  <a:pt x="351531" y="188989"/>
                  <a:pt x="368041" y="182563"/>
                  <a:pt x="382011" y="182563"/>
                </a:cubicBezTo>
                <a:close/>
                <a:moveTo>
                  <a:pt x="318934" y="182563"/>
                </a:moveTo>
                <a:cubicBezTo>
                  <a:pt x="333875" y="182563"/>
                  <a:pt x="340101" y="188989"/>
                  <a:pt x="333875" y="195414"/>
                </a:cubicBezTo>
                <a:cubicBezTo>
                  <a:pt x="327650" y="203125"/>
                  <a:pt x="311464" y="209551"/>
                  <a:pt x="297768" y="209551"/>
                </a:cubicBezTo>
                <a:cubicBezTo>
                  <a:pt x="284071" y="209551"/>
                  <a:pt x="276601" y="203125"/>
                  <a:pt x="282826" y="195414"/>
                </a:cubicBezTo>
                <a:cubicBezTo>
                  <a:pt x="289052" y="188989"/>
                  <a:pt x="305238" y="182563"/>
                  <a:pt x="318934" y="182563"/>
                </a:cubicBezTo>
                <a:close/>
                <a:moveTo>
                  <a:pt x="257769" y="182563"/>
                </a:moveTo>
                <a:cubicBezTo>
                  <a:pt x="271808" y="182563"/>
                  <a:pt x="278189" y="188989"/>
                  <a:pt x="271808" y="195414"/>
                </a:cubicBezTo>
                <a:cubicBezTo>
                  <a:pt x="265427" y="203125"/>
                  <a:pt x="248835" y="209551"/>
                  <a:pt x="234797" y="209551"/>
                </a:cubicBezTo>
                <a:cubicBezTo>
                  <a:pt x="219497" y="209551"/>
                  <a:pt x="213116" y="203125"/>
                  <a:pt x="219497" y="195414"/>
                </a:cubicBezTo>
                <a:cubicBezTo>
                  <a:pt x="225878" y="188989"/>
                  <a:pt x="242454" y="182563"/>
                  <a:pt x="257769" y="182563"/>
                </a:cubicBezTo>
                <a:close/>
                <a:moveTo>
                  <a:pt x="194782" y="182563"/>
                </a:moveTo>
                <a:cubicBezTo>
                  <a:pt x="208477" y="182563"/>
                  <a:pt x="214703" y="188989"/>
                  <a:pt x="208477" y="195414"/>
                </a:cubicBezTo>
                <a:cubicBezTo>
                  <a:pt x="202252" y="203125"/>
                  <a:pt x="186066" y="209551"/>
                  <a:pt x="171125" y="209551"/>
                </a:cubicBezTo>
                <a:cubicBezTo>
                  <a:pt x="157429" y="209551"/>
                  <a:pt x="151203" y="203125"/>
                  <a:pt x="157429" y="195414"/>
                </a:cubicBezTo>
                <a:cubicBezTo>
                  <a:pt x="163654" y="188989"/>
                  <a:pt x="181085" y="182563"/>
                  <a:pt x="194782" y="182563"/>
                </a:cubicBezTo>
                <a:close/>
                <a:moveTo>
                  <a:pt x="132372" y="182563"/>
                </a:moveTo>
                <a:cubicBezTo>
                  <a:pt x="146410" y="182563"/>
                  <a:pt x="152791" y="188989"/>
                  <a:pt x="146410" y="195414"/>
                </a:cubicBezTo>
                <a:cubicBezTo>
                  <a:pt x="140030" y="203125"/>
                  <a:pt x="123438" y="209551"/>
                  <a:pt x="108124" y="209551"/>
                </a:cubicBezTo>
                <a:cubicBezTo>
                  <a:pt x="94085" y="209551"/>
                  <a:pt x="87704" y="203125"/>
                  <a:pt x="94085" y="195414"/>
                </a:cubicBezTo>
                <a:cubicBezTo>
                  <a:pt x="101743" y="188989"/>
                  <a:pt x="118333" y="182563"/>
                  <a:pt x="132372" y="182563"/>
                </a:cubicBezTo>
                <a:close/>
                <a:moveTo>
                  <a:pt x="4733880" y="149226"/>
                </a:moveTo>
                <a:cubicBezTo>
                  <a:pt x="4747779" y="149226"/>
                  <a:pt x="4764204" y="155652"/>
                  <a:pt x="4769259" y="163363"/>
                </a:cubicBezTo>
                <a:cubicBezTo>
                  <a:pt x="4775576" y="169788"/>
                  <a:pt x="4769259" y="176214"/>
                  <a:pt x="4755360" y="176214"/>
                </a:cubicBezTo>
                <a:cubicBezTo>
                  <a:pt x="4740197" y="176214"/>
                  <a:pt x="4725035" y="169788"/>
                  <a:pt x="4718717" y="163363"/>
                </a:cubicBezTo>
                <a:cubicBezTo>
                  <a:pt x="4713663" y="155652"/>
                  <a:pt x="4719981" y="149226"/>
                  <a:pt x="4733880" y="149226"/>
                </a:cubicBezTo>
                <a:close/>
                <a:moveTo>
                  <a:pt x="4672680" y="149226"/>
                </a:moveTo>
                <a:cubicBezTo>
                  <a:pt x="4686223" y="149226"/>
                  <a:pt x="4702227" y="155652"/>
                  <a:pt x="4707152" y="163363"/>
                </a:cubicBezTo>
                <a:cubicBezTo>
                  <a:pt x="4712076" y="169788"/>
                  <a:pt x="4705921" y="176214"/>
                  <a:pt x="4692378" y="176214"/>
                </a:cubicBezTo>
                <a:cubicBezTo>
                  <a:pt x="4678836" y="176214"/>
                  <a:pt x="4662831" y="169788"/>
                  <a:pt x="4657907" y="163363"/>
                </a:cubicBezTo>
                <a:cubicBezTo>
                  <a:pt x="4651751" y="155652"/>
                  <a:pt x="4659138" y="149226"/>
                  <a:pt x="4672680" y="149226"/>
                </a:cubicBezTo>
                <a:close/>
                <a:moveTo>
                  <a:pt x="4611318" y="149226"/>
                </a:moveTo>
                <a:cubicBezTo>
                  <a:pt x="4625217" y="149226"/>
                  <a:pt x="4640379" y="155652"/>
                  <a:pt x="4646697" y="163363"/>
                </a:cubicBezTo>
                <a:cubicBezTo>
                  <a:pt x="4651751" y="169788"/>
                  <a:pt x="4644170" y="176214"/>
                  <a:pt x="4630271" y="176214"/>
                </a:cubicBezTo>
                <a:cubicBezTo>
                  <a:pt x="4616372" y="176214"/>
                  <a:pt x="4601210" y="169788"/>
                  <a:pt x="4594892" y="163363"/>
                </a:cubicBezTo>
                <a:cubicBezTo>
                  <a:pt x="4589838" y="155652"/>
                  <a:pt x="4597419" y="149226"/>
                  <a:pt x="4611318" y="149226"/>
                </a:cubicBezTo>
                <a:close/>
                <a:moveTo>
                  <a:pt x="4548035" y="149226"/>
                </a:moveTo>
                <a:cubicBezTo>
                  <a:pt x="4563116" y="149226"/>
                  <a:pt x="4578197" y="155652"/>
                  <a:pt x="4583224" y="163363"/>
                </a:cubicBezTo>
                <a:cubicBezTo>
                  <a:pt x="4588251" y="169788"/>
                  <a:pt x="4581967" y="176214"/>
                  <a:pt x="4568143" y="176214"/>
                </a:cubicBezTo>
                <a:cubicBezTo>
                  <a:pt x="4553062" y="176214"/>
                  <a:pt x="4537980" y="169788"/>
                  <a:pt x="4532953" y="163363"/>
                </a:cubicBezTo>
                <a:cubicBezTo>
                  <a:pt x="4527926" y="155652"/>
                  <a:pt x="4534210" y="149226"/>
                  <a:pt x="4548035" y="149226"/>
                </a:cubicBezTo>
                <a:close/>
                <a:moveTo>
                  <a:pt x="4485906" y="149226"/>
                </a:moveTo>
                <a:cubicBezTo>
                  <a:pt x="4499805" y="149226"/>
                  <a:pt x="4516231" y="155652"/>
                  <a:pt x="4521285" y="163363"/>
                </a:cubicBezTo>
                <a:cubicBezTo>
                  <a:pt x="4526339" y="169788"/>
                  <a:pt x="4518758" y="176214"/>
                  <a:pt x="4504859" y="176214"/>
                </a:cubicBezTo>
                <a:cubicBezTo>
                  <a:pt x="4490960" y="176214"/>
                  <a:pt x="4474534" y="169788"/>
                  <a:pt x="4469480" y="163363"/>
                </a:cubicBezTo>
                <a:cubicBezTo>
                  <a:pt x="4464426" y="155652"/>
                  <a:pt x="4472007" y="149226"/>
                  <a:pt x="4485906" y="149226"/>
                </a:cubicBezTo>
                <a:close/>
                <a:moveTo>
                  <a:pt x="4425466" y="149226"/>
                </a:moveTo>
                <a:cubicBezTo>
                  <a:pt x="4439291" y="149226"/>
                  <a:pt x="4454372" y="155652"/>
                  <a:pt x="4459399" y="163363"/>
                </a:cubicBezTo>
                <a:cubicBezTo>
                  <a:pt x="4464426" y="169788"/>
                  <a:pt x="4456886" y="176214"/>
                  <a:pt x="4443061" y="176214"/>
                </a:cubicBezTo>
                <a:cubicBezTo>
                  <a:pt x="4429237" y="176214"/>
                  <a:pt x="4414155" y="169788"/>
                  <a:pt x="4409128" y="163363"/>
                </a:cubicBezTo>
                <a:cubicBezTo>
                  <a:pt x="4404101" y="155652"/>
                  <a:pt x="4411642" y="149226"/>
                  <a:pt x="4425466" y="149226"/>
                </a:cubicBezTo>
                <a:close/>
                <a:moveTo>
                  <a:pt x="4363553" y="149226"/>
                </a:moveTo>
                <a:cubicBezTo>
                  <a:pt x="4377378" y="149226"/>
                  <a:pt x="4392459" y="155652"/>
                  <a:pt x="4397486" y="163363"/>
                </a:cubicBezTo>
                <a:cubicBezTo>
                  <a:pt x="4402513" y="169788"/>
                  <a:pt x="4394973" y="176214"/>
                  <a:pt x="4381148" y="176214"/>
                </a:cubicBezTo>
                <a:cubicBezTo>
                  <a:pt x="4366067" y="176214"/>
                  <a:pt x="4350986" y="169788"/>
                  <a:pt x="4347215" y="163363"/>
                </a:cubicBezTo>
                <a:cubicBezTo>
                  <a:pt x="4342188" y="155652"/>
                  <a:pt x="4349729" y="149226"/>
                  <a:pt x="4363553" y="149226"/>
                </a:cubicBezTo>
                <a:close/>
                <a:moveTo>
                  <a:pt x="4301522" y="149226"/>
                </a:moveTo>
                <a:cubicBezTo>
                  <a:pt x="4315269" y="149226"/>
                  <a:pt x="4330266" y="155652"/>
                  <a:pt x="4335265" y="163363"/>
                </a:cubicBezTo>
                <a:cubicBezTo>
                  <a:pt x="4339014" y="169788"/>
                  <a:pt x="4331516" y="176214"/>
                  <a:pt x="4317769" y="176214"/>
                </a:cubicBezTo>
                <a:cubicBezTo>
                  <a:pt x="4304021" y="176214"/>
                  <a:pt x="4289024" y="169788"/>
                  <a:pt x="4284025" y="163363"/>
                </a:cubicBezTo>
                <a:cubicBezTo>
                  <a:pt x="4280276" y="155652"/>
                  <a:pt x="4287775" y="149226"/>
                  <a:pt x="4301522" y="149226"/>
                </a:cubicBezTo>
                <a:close/>
                <a:moveTo>
                  <a:pt x="4240985" y="149226"/>
                </a:moveTo>
                <a:cubicBezTo>
                  <a:pt x="4254810" y="149226"/>
                  <a:pt x="4269891" y="155652"/>
                  <a:pt x="4273661" y="163363"/>
                </a:cubicBezTo>
                <a:cubicBezTo>
                  <a:pt x="4278688" y="169788"/>
                  <a:pt x="4271148" y="176214"/>
                  <a:pt x="4256066" y="176214"/>
                </a:cubicBezTo>
                <a:cubicBezTo>
                  <a:pt x="4242242" y="176214"/>
                  <a:pt x="4227161" y="169788"/>
                  <a:pt x="4223390" y="163363"/>
                </a:cubicBezTo>
                <a:cubicBezTo>
                  <a:pt x="4218363" y="155652"/>
                  <a:pt x="4225904" y="149226"/>
                  <a:pt x="4240985" y="149226"/>
                </a:cubicBezTo>
                <a:close/>
                <a:moveTo>
                  <a:pt x="4177697" y="149226"/>
                </a:moveTo>
                <a:cubicBezTo>
                  <a:pt x="4192694" y="149226"/>
                  <a:pt x="4206441" y="155652"/>
                  <a:pt x="4211440" y="163363"/>
                </a:cubicBezTo>
                <a:cubicBezTo>
                  <a:pt x="4215189" y="169788"/>
                  <a:pt x="4207691" y="176214"/>
                  <a:pt x="4193944" y="176214"/>
                </a:cubicBezTo>
                <a:cubicBezTo>
                  <a:pt x="4178947" y="176214"/>
                  <a:pt x="4165199" y="169788"/>
                  <a:pt x="4160200" y="163363"/>
                </a:cubicBezTo>
                <a:cubicBezTo>
                  <a:pt x="4156451" y="155652"/>
                  <a:pt x="4163950" y="149226"/>
                  <a:pt x="4177697" y="149226"/>
                </a:cubicBezTo>
                <a:close/>
                <a:moveTo>
                  <a:pt x="4115784" y="149226"/>
                </a:moveTo>
                <a:cubicBezTo>
                  <a:pt x="4129531" y="149226"/>
                  <a:pt x="4144528" y="155652"/>
                  <a:pt x="4148277" y="163363"/>
                </a:cubicBezTo>
                <a:cubicBezTo>
                  <a:pt x="4153276" y="169788"/>
                  <a:pt x="4144528" y="176214"/>
                  <a:pt x="4130781" y="176214"/>
                </a:cubicBezTo>
                <a:cubicBezTo>
                  <a:pt x="4117034" y="176214"/>
                  <a:pt x="4102037" y="169788"/>
                  <a:pt x="4098287" y="163363"/>
                </a:cubicBezTo>
                <a:cubicBezTo>
                  <a:pt x="4094538" y="155652"/>
                  <a:pt x="4102037" y="149226"/>
                  <a:pt x="4115784" y="149226"/>
                </a:cubicBezTo>
                <a:close/>
                <a:moveTo>
                  <a:pt x="4054141" y="149226"/>
                </a:moveTo>
                <a:cubicBezTo>
                  <a:pt x="4068260" y="149226"/>
                  <a:pt x="4083662" y="155652"/>
                  <a:pt x="4087513" y="163363"/>
                </a:cubicBezTo>
                <a:cubicBezTo>
                  <a:pt x="4091363" y="169788"/>
                  <a:pt x="4083662" y="176214"/>
                  <a:pt x="4068260" y="176214"/>
                </a:cubicBezTo>
                <a:cubicBezTo>
                  <a:pt x="4054141" y="176214"/>
                  <a:pt x="4040023" y="169788"/>
                  <a:pt x="4036172" y="163363"/>
                </a:cubicBezTo>
                <a:cubicBezTo>
                  <a:pt x="4031038" y="155652"/>
                  <a:pt x="4040023" y="149226"/>
                  <a:pt x="4054141" y="149226"/>
                </a:cubicBezTo>
                <a:close/>
                <a:moveTo>
                  <a:pt x="3993209" y="149226"/>
                </a:moveTo>
                <a:cubicBezTo>
                  <a:pt x="4006956" y="149226"/>
                  <a:pt x="4020703" y="155652"/>
                  <a:pt x="4024452" y="163363"/>
                </a:cubicBezTo>
                <a:cubicBezTo>
                  <a:pt x="4029451" y="169788"/>
                  <a:pt x="4020703" y="176214"/>
                  <a:pt x="4006956" y="176214"/>
                </a:cubicBezTo>
                <a:cubicBezTo>
                  <a:pt x="3993209" y="176214"/>
                  <a:pt x="3978212" y="169788"/>
                  <a:pt x="3974462" y="163363"/>
                </a:cubicBezTo>
                <a:cubicBezTo>
                  <a:pt x="3970713" y="155652"/>
                  <a:pt x="3979461" y="149226"/>
                  <a:pt x="3993209" y="149226"/>
                </a:cubicBezTo>
                <a:close/>
                <a:moveTo>
                  <a:pt x="3931164" y="149226"/>
                </a:moveTo>
                <a:cubicBezTo>
                  <a:pt x="3944831" y="149226"/>
                  <a:pt x="3958497" y="155652"/>
                  <a:pt x="3962224" y="163363"/>
                </a:cubicBezTo>
                <a:cubicBezTo>
                  <a:pt x="3965951" y="169788"/>
                  <a:pt x="3957255" y="176214"/>
                  <a:pt x="3943588" y="176214"/>
                </a:cubicBezTo>
                <a:cubicBezTo>
                  <a:pt x="3929922" y="176214"/>
                  <a:pt x="3916256" y="169788"/>
                  <a:pt x="3912528" y="163363"/>
                </a:cubicBezTo>
                <a:cubicBezTo>
                  <a:pt x="3908801" y="155652"/>
                  <a:pt x="3917498" y="149226"/>
                  <a:pt x="3931164" y="149226"/>
                </a:cubicBezTo>
                <a:close/>
                <a:moveTo>
                  <a:pt x="3869748" y="149226"/>
                </a:moveTo>
                <a:cubicBezTo>
                  <a:pt x="3883718" y="149226"/>
                  <a:pt x="3897688" y="155652"/>
                  <a:pt x="3901498" y="163363"/>
                </a:cubicBezTo>
                <a:cubicBezTo>
                  <a:pt x="3904038" y="169788"/>
                  <a:pt x="3896418" y="176214"/>
                  <a:pt x="3881178" y="176214"/>
                </a:cubicBezTo>
                <a:cubicBezTo>
                  <a:pt x="3867208" y="176214"/>
                  <a:pt x="3853238" y="169788"/>
                  <a:pt x="3849428" y="163363"/>
                </a:cubicBezTo>
                <a:cubicBezTo>
                  <a:pt x="3846888" y="155652"/>
                  <a:pt x="3854508" y="149226"/>
                  <a:pt x="3869748" y="149226"/>
                </a:cubicBezTo>
                <a:close/>
                <a:moveTo>
                  <a:pt x="3806373" y="149226"/>
                </a:moveTo>
                <a:cubicBezTo>
                  <a:pt x="3820419" y="149226"/>
                  <a:pt x="3835742" y="155652"/>
                  <a:pt x="3838296" y="163363"/>
                </a:cubicBezTo>
                <a:cubicBezTo>
                  <a:pt x="3842126" y="169788"/>
                  <a:pt x="3833188" y="176214"/>
                  <a:pt x="3819142" y="176214"/>
                </a:cubicBezTo>
                <a:cubicBezTo>
                  <a:pt x="3805096" y="176214"/>
                  <a:pt x="3789773" y="169788"/>
                  <a:pt x="3787219" y="163363"/>
                </a:cubicBezTo>
                <a:cubicBezTo>
                  <a:pt x="3783388" y="155652"/>
                  <a:pt x="3792327" y="149226"/>
                  <a:pt x="3806373" y="149226"/>
                </a:cubicBezTo>
                <a:close/>
                <a:moveTo>
                  <a:pt x="3745288" y="149226"/>
                </a:moveTo>
                <a:cubicBezTo>
                  <a:pt x="3758871" y="149226"/>
                  <a:pt x="3772453" y="155652"/>
                  <a:pt x="3776157" y="163363"/>
                </a:cubicBezTo>
                <a:cubicBezTo>
                  <a:pt x="3778626" y="169788"/>
                  <a:pt x="3769983" y="176214"/>
                  <a:pt x="3756401" y="176214"/>
                </a:cubicBezTo>
                <a:cubicBezTo>
                  <a:pt x="3742819" y="176214"/>
                  <a:pt x="3729237" y="169788"/>
                  <a:pt x="3725533" y="163363"/>
                </a:cubicBezTo>
                <a:cubicBezTo>
                  <a:pt x="3723063" y="155652"/>
                  <a:pt x="3731706" y="149226"/>
                  <a:pt x="3745288" y="149226"/>
                </a:cubicBezTo>
                <a:close/>
                <a:moveTo>
                  <a:pt x="3683376" y="149226"/>
                </a:moveTo>
                <a:cubicBezTo>
                  <a:pt x="3696959" y="149226"/>
                  <a:pt x="3710541" y="155652"/>
                  <a:pt x="3713010" y="163363"/>
                </a:cubicBezTo>
                <a:cubicBezTo>
                  <a:pt x="3716714" y="169788"/>
                  <a:pt x="3708071" y="176214"/>
                  <a:pt x="3693254" y="176214"/>
                </a:cubicBezTo>
                <a:cubicBezTo>
                  <a:pt x="3679672" y="176214"/>
                  <a:pt x="3666090" y="169788"/>
                  <a:pt x="3663621" y="163363"/>
                </a:cubicBezTo>
                <a:cubicBezTo>
                  <a:pt x="3661151" y="155652"/>
                  <a:pt x="3669794" y="149226"/>
                  <a:pt x="3683376" y="149226"/>
                </a:cubicBezTo>
                <a:close/>
                <a:moveTo>
                  <a:pt x="3621781" y="149226"/>
                </a:moveTo>
                <a:cubicBezTo>
                  <a:pt x="3635751" y="149226"/>
                  <a:pt x="3649721" y="155652"/>
                  <a:pt x="3652261" y="163363"/>
                </a:cubicBezTo>
                <a:cubicBezTo>
                  <a:pt x="3654801" y="169788"/>
                  <a:pt x="3645911" y="176214"/>
                  <a:pt x="3631941" y="176214"/>
                </a:cubicBezTo>
                <a:cubicBezTo>
                  <a:pt x="3617971" y="176214"/>
                  <a:pt x="3604001" y="169788"/>
                  <a:pt x="3601461" y="163363"/>
                </a:cubicBezTo>
                <a:cubicBezTo>
                  <a:pt x="3597651" y="155652"/>
                  <a:pt x="3607811" y="149226"/>
                  <a:pt x="3621781" y="149226"/>
                </a:cubicBezTo>
                <a:close/>
                <a:moveTo>
                  <a:pt x="3559868" y="149226"/>
                </a:moveTo>
                <a:cubicBezTo>
                  <a:pt x="3573838" y="149226"/>
                  <a:pt x="3586538" y="155652"/>
                  <a:pt x="3590348" y="163363"/>
                </a:cubicBezTo>
                <a:cubicBezTo>
                  <a:pt x="3592888" y="169788"/>
                  <a:pt x="3582728" y="176214"/>
                  <a:pt x="3568758" y="176214"/>
                </a:cubicBezTo>
                <a:cubicBezTo>
                  <a:pt x="3554788" y="176214"/>
                  <a:pt x="3540818" y="169788"/>
                  <a:pt x="3538278" y="163363"/>
                </a:cubicBezTo>
                <a:cubicBezTo>
                  <a:pt x="3535738" y="155652"/>
                  <a:pt x="3545898" y="149226"/>
                  <a:pt x="3559868" y="149226"/>
                </a:cubicBezTo>
                <a:close/>
                <a:moveTo>
                  <a:pt x="3497494" y="149226"/>
                </a:moveTo>
                <a:cubicBezTo>
                  <a:pt x="3512214" y="149226"/>
                  <a:pt x="3524481" y="155652"/>
                  <a:pt x="3526935" y="163363"/>
                </a:cubicBezTo>
                <a:cubicBezTo>
                  <a:pt x="3529388" y="169788"/>
                  <a:pt x="3520801" y="176214"/>
                  <a:pt x="3507308" y="176214"/>
                </a:cubicBezTo>
                <a:cubicBezTo>
                  <a:pt x="3492587" y="176214"/>
                  <a:pt x="3480320" y="169788"/>
                  <a:pt x="3477867" y="163363"/>
                </a:cubicBezTo>
                <a:cubicBezTo>
                  <a:pt x="3475413" y="155652"/>
                  <a:pt x="3484000" y="149226"/>
                  <a:pt x="3497494" y="149226"/>
                </a:cubicBezTo>
                <a:close/>
                <a:moveTo>
                  <a:pt x="3373994" y="149226"/>
                </a:moveTo>
                <a:cubicBezTo>
                  <a:pt x="3387885" y="149226"/>
                  <a:pt x="3401776" y="155652"/>
                  <a:pt x="3403039" y="163363"/>
                </a:cubicBezTo>
                <a:cubicBezTo>
                  <a:pt x="3405564" y="169788"/>
                  <a:pt x="3395462" y="176214"/>
                  <a:pt x="3381571" y="176214"/>
                </a:cubicBezTo>
                <a:cubicBezTo>
                  <a:pt x="3367680" y="176214"/>
                  <a:pt x="3355052" y="169788"/>
                  <a:pt x="3352527" y="163363"/>
                </a:cubicBezTo>
                <a:cubicBezTo>
                  <a:pt x="3350001" y="155652"/>
                  <a:pt x="3360104" y="149226"/>
                  <a:pt x="3373994" y="149226"/>
                </a:cubicBezTo>
                <a:close/>
                <a:moveTo>
                  <a:pt x="3312639" y="149226"/>
                </a:moveTo>
                <a:cubicBezTo>
                  <a:pt x="3326853" y="149226"/>
                  <a:pt x="3339775" y="155652"/>
                  <a:pt x="3342359" y="163363"/>
                </a:cubicBezTo>
                <a:cubicBezTo>
                  <a:pt x="3343651" y="169788"/>
                  <a:pt x="3334606" y="176214"/>
                  <a:pt x="3320392" y="176214"/>
                </a:cubicBezTo>
                <a:cubicBezTo>
                  <a:pt x="3304886" y="176214"/>
                  <a:pt x="3291965" y="169788"/>
                  <a:pt x="3290673" y="163363"/>
                </a:cubicBezTo>
                <a:cubicBezTo>
                  <a:pt x="3288088" y="155652"/>
                  <a:pt x="3298426" y="149226"/>
                  <a:pt x="3312639" y="149226"/>
                </a:cubicBezTo>
                <a:close/>
                <a:moveTo>
                  <a:pt x="3251613" y="149226"/>
                </a:moveTo>
                <a:cubicBezTo>
                  <a:pt x="3265420" y="149226"/>
                  <a:pt x="3277973" y="155652"/>
                  <a:pt x="3279228" y="163363"/>
                </a:cubicBezTo>
                <a:cubicBezTo>
                  <a:pt x="3281738" y="169788"/>
                  <a:pt x="3271696" y="176214"/>
                  <a:pt x="3257889" y="176214"/>
                </a:cubicBezTo>
                <a:cubicBezTo>
                  <a:pt x="3244081" y="176214"/>
                  <a:pt x="3231529" y="169788"/>
                  <a:pt x="3229018" y="163363"/>
                </a:cubicBezTo>
                <a:cubicBezTo>
                  <a:pt x="3227763" y="155652"/>
                  <a:pt x="3237805" y="149226"/>
                  <a:pt x="3251613" y="149226"/>
                </a:cubicBezTo>
                <a:close/>
                <a:moveTo>
                  <a:pt x="3126201" y="149226"/>
                </a:moveTo>
                <a:cubicBezTo>
                  <a:pt x="3140008" y="149226"/>
                  <a:pt x="3152561" y="155652"/>
                  <a:pt x="3155071" y="163363"/>
                </a:cubicBezTo>
                <a:cubicBezTo>
                  <a:pt x="3156326" y="169788"/>
                  <a:pt x="3146284" y="176214"/>
                  <a:pt x="3132477" y="176214"/>
                </a:cubicBezTo>
                <a:cubicBezTo>
                  <a:pt x="3117414" y="176214"/>
                  <a:pt x="3104862" y="169788"/>
                  <a:pt x="3103606" y="163363"/>
                </a:cubicBezTo>
                <a:cubicBezTo>
                  <a:pt x="3102351" y="155652"/>
                  <a:pt x="3112393" y="149226"/>
                  <a:pt x="3126201" y="149226"/>
                </a:cubicBezTo>
                <a:close/>
                <a:moveTo>
                  <a:pt x="1457383" y="149226"/>
                </a:moveTo>
                <a:cubicBezTo>
                  <a:pt x="1472623" y="149226"/>
                  <a:pt x="1481513" y="155652"/>
                  <a:pt x="1477703" y="163363"/>
                </a:cubicBezTo>
                <a:cubicBezTo>
                  <a:pt x="1475163" y="169788"/>
                  <a:pt x="1461193" y="176214"/>
                  <a:pt x="1447223" y="176214"/>
                </a:cubicBezTo>
                <a:cubicBezTo>
                  <a:pt x="1433253" y="176214"/>
                  <a:pt x="1424363" y="169788"/>
                  <a:pt x="1426903" y="163363"/>
                </a:cubicBezTo>
                <a:cubicBezTo>
                  <a:pt x="1429443" y="155652"/>
                  <a:pt x="1443413" y="149226"/>
                  <a:pt x="1457383" y="149226"/>
                </a:cubicBezTo>
                <a:close/>
                <a:moveTo>
                  <a:pt x="1396741" y="149226"/>
                </a:moveTo>
                <a:cubicBezTo>
                  <a:pt x="1410711" y="149226"/>
                  <a:pt x="1419601" y="155652"/>
                  <a:pt x="1417061" y="163363"/>
                </a:cubicBezTo>
                <a:cubicBezTo>
                  <a:pt x="1414521" y="169788"/>
                  <a:pt x="1399281" y="176214"/>
                  <a:pt x="1385311" y="176214"/>
                </a:cubicBezTo>
                <a:cubicBezTo>
                  <a:pt x="1371341" y="176214"/>
                  <a:pt x="1362451" y="169788"/>
                  <a:pt x="1366261" y="163363"/>
                </a:cubicBezTo>
                <a:cubicBezTo>
                  <a:pt x="1368801" y="155652"/>
                  <a:pt x="1382771" y="149226"/>
                  <a:pt x="1396741" y="149226"/>
                </a:cubicBezTo>
                <a:close/>
                <a:moveTo>
                  <a:pt x="1334828" y="149226"/>
                </a:moveTo>
                <a:cubicBezTo>
                  <a:pt x="1348798" y="149226"/>
                  <a:pt x="1357688" y="155652"/>
                  <a:pt x="1355148" y="163363"/>
                </a:cubicBezTo>
                <a:cubicBezTo>
                  <a:pt x="1351338" y="169788"/>
                  <a:pt x="1337368" y="176214"/>
                  <a:pt x="1323398" y="176214"/>
                </a:cubicBezTo>
                <a:cubicBezTo>
                  <a:pt x="1308158" y="176214"/>
                  <a:pt x="1300538" y="169788"/>
                  <a:pt x="1303078" y="163363"/>
                </a:cubicBezTo>
                <a:cubicBezTo>
                  <a:pt x="1306888" y="155652"/>
                  <a:pt x="1320858" y="149226"/>
                  <a:pt x="1334828" y="149226"/>
                </a:cubicBezTo>
                <a:close/>
                <a:moveTo>
                  <a:pt x="1273413" y="149226"/>
                </a:moveTo>
                <a:cubicBezTo>
                  <a:pt x="1287079" y="149226"/>
                  <a:pt x="1295776" y="155652"/>
                  <a:pt x="1292049" y="163363"/>
                </a:cubicBezTo>
                <a:cubicBezTo>
                  <a:pt x="1288322" y="169788"/>
                  <a:pt x="1274655" y="176214"/>
                  <a:pt x="1260989" y="176214"/>
                </a:cubicBezTo>
                <a:cubicBezTo>
                  <a:pt x="1247323" y="176214"/>
                  <a:pt x="1238626" y="169788"/>
                  <a:pt x="1242353" y="163363"/>
                </a:cubicBezTo>
                <a:cubicBezTo>
                  <a:pt x="1246080" y="155652"/>
                  <a:pt x="1259747" y="149226"/>
                  <a:pt x="1273413" y="149226"/>
                </a:cubicBezTo>
                <a:close/>
                <a:moveTo>
                  <a:pt x="1211368" y="149226"/>
                </a:moveTo>
                <a:cubicBezTo>
                  <a:pt x="1225116" y="149226"/>
                  <a:pt x="1233864" y="155652"/>
                  <a:pt x="1230115" y="163363"/>
                </a:cubicBezTo>
                <a:cubicBezTo>
                  <a:pt x="1226365" y="169788"/>
                  <a:pt x="1212618" y="176214"/>
                  <a:pt x="1197621" y="176214"/>
                </a:cubicBezTo>
                <a:cubicBezTo>
                  <a:pt x="1183874" y="176214"/>
                  <a:pt x="1175126" y="169788"/>
                  <a:pt x="1178875" y="163363"/>
                </a:cubicBezTo>
                <a:cubicBezTo>
                  <a:pt x="1182624" y="155652"/>
                  <a:pt x="1197621" y="149226"/>
                  <a:pt x="1211368" y="149226"/>
                </a:cubicBezTo>
                <a:close/>
                <a:moveTo>
                  <a:pt x="1087543" y="149226"/>
                </a:moveTo>
                <a:cubicBezTo>
                  <a:pt x="1101291" y="149226"/>
                  <a:pt x="1110039" y="155652"/>
                  <a:pt x="1106290" y="163363"/>
                </a:cubicBezTo>
                <a:cubicBezTo>
                  <a:pt x="1102540" y="169788"/>
                  <a:pt x="1087543" y="176214"/>
                  <a:pt x="1073796" y="176214"/>
                </a:cubicBezTo>
                <a:cubicBezTo>
                  <a:pt x="1060049" y="176214"/>
                  <a:pt x="1051301" y="169788"/>
                  <a:pt x="1056300" y="163363"/>
                </a:cubicBezTo>
                <a:cubicBezTo>
                  <a:pt x="1060049" y="155652"/>
                  <a:pt x="1073796" y="149226"/>
                  <a:pt x="1087543" y="149226"/>
                </a:cubicBezTo>
                <a:close/>
                <a:moveTo>
                  <a:pt x="963380" y="149226"/>
                </a:moveTo>
                <a:cubicBezTo>
                  <a:pt x="977127" y="149226"/>
                  <a:pt x="984626" y="155652"/>
                  <a:pt x="980877" y="163363"/>
                </a:cubicBezTo>
                <a:cubicBezTo>
                  <a:pt x="977127" y="169788"/>
                  <a:pt x="962130" y="176214"/>
                  <a:pt x="948383" y="176214"/>
                </a:cubicBezTo>
                <a:cubicBezTo>
                  <a:pt x="934636" y="176214"/>
                  <a:pt x="925888" y="169788"/>
                  <a:pt x="930887" y="163363"/>
                </a:cubicBezTo>
                <a:cubicBezTo>
                  <a:pt x="934636" y="155652"/>
                  <a:pt x="949633" y="149226"/>
                  <a:pt x="963380" y="149226"/>
                </a:cubicBezTo>
                <a:close/>
                <a:moveTo>
                  <a:pt x="902481" y="149226"/>
                </a:moveTo>
                <a:cubicBezTo>
                  <a:pt x="916600" y="149226"/>
                  <a:pt x="924301" y="155652"/>
                  <a:pt x="920450" y="163363"/>
                </a:cubicBezTo>
                <a:cubicBezTo>
                  <a:pt x="915316" y="169788"/>
                  <a:pt x="899914" y="176214"/>
                  <a:pt x="885796" y="176214"/>
                </a:cubicBezTo>
                <a:cubicBezTo>
                  <a:pt x="871677" y="176214"/>
                  <a:pt x="863976" y="169788"/>
                  <a:pt x="867826" y="163363"/>
                </a:cubicBezTo>
                <a:cubicBezTo>
                  <a:pt x="872960" y="155652"/>
                  <a:pt x="888363" y="149226"/>
                  <a:pt x="902481" y="149226"/>
                </a:cubicBezTo>
                <a:close/>
                <a:moveTo>
                  <a:pt x="841023" y="149226"/>
                </a:moveTo>
                <a:cubicBezTo>
                  <a:pt x="854847" y="149226"/>
                  <a:pt x="862388" y="155652"/>
                  <a:pt x="857361" y="163363"/>
                </a:cubicBezTo>
                <a:cubicBezTo>
                  <a:pt x="853590" y="169788"/>
                  <a:pt x="838509" y="176214"/>
                  <a:pt x="823428" y="176214"/>
                </a:cubicBezTo>
                <a:cubicBezTo>
                  <a:pt x="809603" y="176214"/>
                  <a:pt x="802063" y="169788"/>
                  <a:pt x="807090" y="163363"/>
                </a:cubicBezTo>
                <a:cubicBezTo>
                  <a:pt x="812117" y="155652"/>
                  <a:pt x="827198" y="149226"/>
                  <a:pt x="841023" y="149226"/>
                </a:cubicBezTo>
                <a:close/>
                <a:moveTo>
                  <a:pt x="777854" y="149226"/>
                </a:moveTo>
                <a:cubicBezTo>
                  <a:pt x="792935" y="149226"/>
                  <a:pt x="800476" y="155652"/>
                  <a:pt x="795449" y="163363"/>
                </a:cubicBezTo>
                <a:cubicBezTo>
                  <a:pt x="790422" y="169788"/>
                  <a:pt x="775340" y="176214"/>
                  <a:pt x="761516" y="176214"/>
                </a:cubicBezTo>
                <a:cubicBezTo>
                  <a:pt x="747691" y="176214"/>
                  <a:pt x="740151" y="169788"/>
                  <a:pt x="745178" y="163363"/>
                </a:cubicBezTo>
                <a:cubicBezTo>
                  <a:pt x="748948" y="155652"/>
                  <a:pt x="764030" y="149226"/>
                  <a:pt x="777854" y="149226"/>
                </a:cubicBezTo>
                <a:close/>
                <a:moveTo>
                  <a:pt x="715611" y="149226"/>
                </a:moveTo>
                <a:cubicBezTo>
                  <a:pt x="729435" y="149226"/>
                  <a:pt x="736976" y="155652"/>
                  <a:pt x="731949" y="163363"/>
                </a:cubicBezTo>
                <a:cubicBezTo>
                  <a:pt x="728178" y="169788"/>
                  <a:pt x="711840" y="176214"/>
                  <a:pt x="698016" y="176214"/>
                </a:cubicBezTo>
                <a:cubicBezTo>
                  <a:pt x="684191" y="176214"/>
                  <a:pt x="676651" y="169788"/>
                  <a:pt x="681678" y="163363"/>
                </a:cubicBezTo>
                <a:cubicBezTo>
                  <a:pt x="686705" y="155652"/>
                  <a:pt x="701786" y="149226"/>
                  <a:pt x="715611" y="149226"/>
                </a:cubicBezTo>
                <a:close/>
                <a:moveTo>
                  <a:pt x="655286" y="149226"/>
                </a:moveTo>
                <a:cubicBezTo>
                  <a:pt x="669110" y="149226"/>
                  <a:pt x="676651" y="155652"/>
                  <a:pt x="671624" y="163363"/>
                </a:cubicBezTo>
                <a:cubicBezTo>
                  <a:pt x="666597" y="169788"/>
                  <a:pt x="651515" y="176214"/>
                  <a:pt x="636434" y="176214"/>
                </a:cubicBezTo>
                <a:cubicBezTo>
                  <a:pt x="622610" y="176214"/>
                  <a:pt x="616326" y="169788"/>
                  <a:pt x="621353" y="163363"/>
                </a:cubicBezTo>
                <a:cubicBezTo>
                  <a:pt x="626380" y="155652"/>
                  <a:pt x="641461" y="149226"/>
                  <a:pt x="655286" y="149226"/>
                </a:cubicBezTo>
                <a:close/>
                <a:moveTo>
                  <a:pt x="2874886" y="149225"/>
                </a:moveTo>
                <a:cubicBezTo>
                  <a:pt x="2888607" y="149225"/>
                  <a:pt x="2901080" y="155651"/>
                  <a:pt x="2901080" y="163362"/>
                </a:cubicBezTo>
                <a:cubicBezTo>
                  <a:pt x="2902327" y="169787"/>
                  <a:pt x="2892349" y="176213"/>
                  <a:pt x="2877381" y="176213"/>
                </a:cubicBezTo>
                <a:cubicBezTo>
                  <a:pt x="2863660" y="176213"/>
                  <a:pt x="2852434" y="169787"/>
                  <a:pt x="2851187" y="163362"/>
                </a:cubicBezTo>
                <a:cubicBezTo>
                  <a:pt x="2849939" y="155651"/>
                  <a:pt x="2861165" y="149225"/>
                  <a:pt x="2874886" y="149225"/>
                </a:cubicBezTo>
                <a:close/>
                <a:moveTo>
                  <a:pt x="2813729" y="149225"/>
                </a:moveTo>
                <a:cubicBezTo>
                  <a:pt x="2827865" y="149225"/>
                  <a:pt x="2839431" y="155651"/>
                  <a:pt x="2840716" y="163362"/>
                </a:cubicBezTo>
                <a:cubicBezTo>
                  <a:pt x="2842001" y="169787"/>
                  <a:pt x="2830435" y="176213"/>
                  <a:pt x="2816299" y="176213"/>
                </a:cubicBezTo>
                <a:cubicBezTo>
                  <a:pt x="2802163" y="176213"/>
                  <a:pt x="2789311" y="169787"/>
                  <a:pt x="2789311" y="163362"/>
                </a:cubicBezTo>
                <a:cubicBezTo>
                  <a:pt x="2788026" y="155651"/>
                  <a:pt x="2799592" y="149225"/>
                  <a:pt x="2813729" y="149225"/>
                </a:cubicBezTo>
                <a:close/>
                <a:moveTo>
                  <a:pt x="2752482" y="149225"/>
                </a:moveTo>
                <a:cubicBezTo>
                  <a:pt x="2766111" y="149225"/>
                  <a:pt x="2777262" y="155651"/>
                  <a:pt x="2778501" y="163362"/>
                </a:cubicBezTo>
                <a:cubicBezTo>
                  <a:pt x="2778501" y="169787"/>
                  <a:pt x="2767350" y="176213"/>
                  <a:pt x="2753721" y="176213"/>
                </a:cubicBezTo>
                <a:cubicBezTo>
                  <a:pt x="2740091" y="176213"/>
                  <a:pt x="2728940" y="169787"/>
                  <a:pt x="2727701" y="163362"/>
                </a:cubicBezTo>
                <a:cubicBezTo>
                  <a:pt x="2727701" y="155651"/>
                  <a:pt x="2738852" y="149225"/>
                  <a:pt x="2752482" y="149225"/>
                </a:cubicBezTo>
                <a:close/>
                <a:moveTo>
                  <a:pt x="2691189" y="149225"/>
                </a:moveTo>
                <a:cubicBezTo>
                  <a:pt x="2705159" y="149225"/>
                  <a:pt x="2716589" y="155651"/>
                  <a:pt x="2716589" y="163362"/>
                </a:cubicBezTo>
                <a:cubicBezTo>
                  <a:pt x="2716589" y="169787"/>
                  <a:pt x="2706429" y="176213"/>
                  <a:pt x="2691189" y="176213"/>
                </a:cubicBezTo>
                <a:cubicBezTo>
                  <a:pt x="2677219" y="176213"/>
                  <a:pt x="2665789" y="169787"/>
                  <a:pt x="2665789" y="163362"/>
                </a:cubicBezTo>
                <a:cubicBezTo>
                  <a:pt x="2665789" y="155651"/>
                  <a:pt x="2675949" y="149225"/>
                  <a:pt x="2691189" y="149225"/>
                </a:cubicBezTo>
                <a:close/>
                <a:moveTo>
                  <a:pt x="2627844" y="149225"/>
                </a:moveTo>
                <a:cubicBezTo>
                  <a:pt x="2641900" y="149225"/>
                  <a:pt x="2654677" y="155651"/>
                  <a:pt x="2654677" y="163362"/>
                </a:cubicBezTo>
                <a:cubicBezTo>
                  <a:pt x="2654677" y="169787"/>
                  <a:pt x="2643177" y="176213"/>
                  <a:pt x="2629122" y="176213"/>
                </a:cubicBezTo>
                <a:cubicBezTo>
                  <a:pt x="2615067" y="176213"/>
                  <a:pt x="2602289" y="169787"/>
                  <a:pt x="2602289" y="163362"/>
                </a:cubicBezTo>
                <a:cubicBezTo>
                  <a:pt x="2602289" y="155651"/>
                  <a:pt x="2613789" y="149225"/>
                  <a:pt x="2627844" y="149225"/>
                </a:cubicBezTo>
                <a:close/>
                <a:moveTo>
                  <a:pt x="2015028" y="149225"/>
                </a:moveTo>
                <a:cubicBezTo>
                  <a:pt x="2028748" y="149225"/>
                  <a:pt x="2038727" y="155651"/>
                  <a:pt x="2037480" y="163362"/>
                </a:cubicBezTo>
                <a:cubicBezTo>
                  <a:pt x="2036232" y="169787"/>
                  <a:pt x="2023759" y="176213"/>
                  <a:pt x="2010038" y="176213"/>
                </a:cubicBezTo>
                <a:cubicBezTo>
                  <a:pt x="1996318" y="176213"/>
                  <a:pt x="1986339" y="169787"/>
                  <a:pt x="1987586" y="163362"/>
                </a:cubicBezTo>
                <a:cubicBezTo>
                  <a:pt x="1988834" y="155651"/>
                  <a:pt x="2001307" y="149225"/>
                  <a:pt x="2015028" y="149225"/>
                </a:cubicBezTo>
                <a:close/>
                <a:moveTo>
                  <a:pt x="1952965" y="149225"/>
                </a:moveTo>
                <a:cubicBezTo>
                  <a:pt x="1966772" y="149225"/>
                  <a:pt x="1976814" y="155651"/>
                  <a:pt x="1975559" y="163362"/>
                </a:cubicBezTo>
                <a:cubicBezTo>
                  <a:pt x="1973048" y="169787"/>
                  <a:pt x="1960496" y="176213"/>
                  <a:pt x="1946689" y="176213"/>
                </a:cubicBezTo>
                <a:cubicBezTo>
                  <a:pt x="1932881" y="176213"/>
                  <a:pt x="1922839" y="169787"/>
                  <a:pt x="1924094" y="163362"/>
                </a:cubicBezTo>
                <a:cubicBezTo>
                  <a:pt x="1926605" y="155651"/>
                  <a:pt x="1939157" y="149225"/>
                  <a:pt x="1952965" y="149225"/>
                </a:cubicBezTo>
                <a:close/>
                <a:moveTo>
                  <a:pt x="1890909" y="149225"/>
                </a:moveTo>
                <a:cubicBezTo>
                  <a:pt x="1904800" y="149225"/>
                  <a:pt x="1914902" y="155651"/>
                  <a:pt x="1912377" y="163362"/>
                </a:cubicBezTo>
                <a:cubicBezTo>
                  <a:pt x="1911114" y="169787"/>
                  <a:pt x="1898486" y="176213"/>
                  <a:pt x="1884595" y="176213"/>
                </a:cubicBezTo>
                <a:cubicBezTo>
                  <a:pt x="1869441" y="176213"/>
                  <a:pt x="1859339" y="169787"/>
                  <a:pt x="1861865" y="163362"/>
                </a:cubicBezTo>
                <a:cubicBezTo>
                  <a:pt x="1863128" y="155651"/>
                  <a:pt x="1877018" y="149225"/>
                  <a:pt x="1890909" y="149225"/>
                </a:cubicBezTo>
                <a:close/>
                <a:moveTo>
                  <a:pt x="1830395" y="149225"/>
                </a:moveTo>
                <a:cubicBezTo>
                  <a:pt x="1844202" y="149225"/>
                  <a:pt x="1852989" y="155651"/>
                  <a:pt x="1851734" y="163362"/>
                </a:cubicBezTo>
                <a:cubicBezTo>
                  <a:pt x="1849223" y="169787"/>
                  <a:pt x="1836671" y="176213"/>
                  <a:pt x="1822863" y="176213"/>
                </a:cubicBezTo>
                <a:cubicBezTo>
                  <a:pt x="1809056" y="176213"/>
                  <a:pt x="1799014" y="169787"/>
                  <a:pt x="1801524" y="163362"/>
                </a:cubicBezTo>
                <a:cubicBezTo>
                  <a:pt x="1802780" y="155651"/>
                  <a:pt x="1815332" y="149225"/>
                  <a:pt x="1830395" y="149225"/>
                </a:cubicBezTo>
                <a:close/>
                <a:moveTo>
                  <a:pt x="1767084" y="149225"/>
                </a:moveTo>
                <a:cubicBezTo>
                  <a:pt x="1780975" y="149225"/>
                  <a:pt x="1791077" y="155651"/>
                  <a:pt x="1788551" y="163362"/>
                </a:cubicBezTo>
                <a:cubicBezTo>
                  <a:pt x="1787288" y="169787"/>
                  <a:pt x="1773398" y="176213"/>
                  <a:pt x="1759507" y="176213"/>
                </a:cubicBezTo>
                <a:cubicBezTo>
                  <a:pt x="1745616" y="176213"/>
                  <a:pt x="1735514" y="169787"/>
                  <a:pt x="1738039" y="163362"/>
                </a:cubicBezTo>
                <a:cubicBezTo>
                  <a:pt x="1740565" y="155651"/>
                  <a:pt x="1753193" y="149225"/>
                  <a:pt x="1767084" y="149225"/>
                </a:cubicBezTo>
                <a:close/>
                <a:moveTo>
                  <a:pt x="1705171" y="149225"/>
                </a:moveTo>
                <a:cubicBezTo>
                  <a:pt x="1719062" y="149225"/>
                  <a:pt x="1729164" y="155651"/>
                  <a:pt x="1726638" y="163362"/>
                </a:cubicBezTo>
                <a:cubicBezTo>
                  <a:pt x="1724113" y="169787"/>
                  <a:pt x="1711485" y="176213"/>
                  <a:pt x="1697594" y="176213"/>
                </a:cubicBezTo>
                <a:cubicBezTo>
                  <a:pt x="1682440" y="176213"/>
                  <a:pt x="1673601" y="169787"/>
                  <a:pt x="1676126" y="163362"/>
                </a:cubicBezTo>
                <a:cubicBezTo>
                  <a:pt x="1678652" y="155651"/>
                  <a:pt x="1691280" y="149225"/>
                  <a:pt x="1705171" y="149225"/>
                </a:cubicBezTo>
                <a:close/>
                <a:moveTo>
                  <a:pt x="1025630" y="149225"/>
                </a:moveTo>
                <a:cubicBezTo>
                  <a:pt x="1039378" y="149225"/>
                  <a:pt x="1048126" y="155651"/>
                  <a:pt x="1043127" y="163362"/>
                </a:cubicBezTo>
                <a:cubicBezTo>
                  <a:pt x="1039378" y="169787"/>
                  <a:pt x="1025630" y="176213"/>
                  <a:pt x="1010634" y="176213"/>
                </a:cubicBezTo>
                <a:cubicBezTo>
                  <a:pt x="996886" y="176213"/>
                  <a:pt x="989388" y="169787"/>
                  <a:pt x="993137" y="163362"/>
                </a:cubicBezTo>
                <a:cubicBezTo>
                  <a:pt x="996886" y="155651"/>
                  <a:pt x="1011883" y="149225"/>
                  <a:pt x="1025630" y="149225"/>
                </a:cubicBezTo>
                <a:close/>
                <a:moveTo>
                  <a:pt x="593259" y="149225"/>
                </a:moveTo>
                <a:cubicBezTo>
                  <a:pt x="607158" y="149225"/>
                  <a:pt x="614739" y="155651"/>
                  <a:pt x="609685" y="163362"/>
                </a:cubicBezTo>
                <a:cubicBezTo>
                  <a:pt x="603367" y="169787"/>
                  <a:pt x="588205" y="176213"/>
                  <a:pt x="574306" y="176213"/>
                </a:cubicBezTo>
                <a:cubicBezTo>
                  <a:pt x="560407" y="176213"/>
                  <a:pt x="552826" y="169787"/>
                  <a:pt x="557880" y="163362"/>
                </a:cubicBezTo>
                <a:cubicBezTo>
                  <a:pt x="562934" y="155651"/>
                  <a:pt x="579360" y="149225"/>
                  <a:pt x="593259" y="149225"/>
                </a:cubicBezTo>
                <a:close/>
                <a:moveTo>
                  <a:pt x="531022" y="149225"/>
                </a:moveTo>
                <a:cubicBezTo>
                  <a:pt x="544921" y="149225"/>
                  <a:pt x="551239" y="155651"/>
                  <a:pt x="546185" y="163362"/>
                </a:cubicBezTo>
                <a:cubicBezTo>
                  <a:pt x="541131" y="169787"/>
                  <a:pt x="524705" y="176213"/>
                  <a:pt x="510806" y="176213"/>
                </a:cubicBezTo>
                <a:cubicBezTo>
                  <a:pt x="496907" y="176213"/>
                  <a:pt x="489326" y="169787"/>
                  <a:pt x="495644" y="163362"/>
                </a:cubicBezTo>
                <a:cubicBezTo>
                  <a:pt x="500698" y="155651"/>
                  <a:pt x="517124" y="149225"/>
                  <a:pt x="531022" y="149225"/>
                </a:cubicBezTo>
                <a:close/>
                <a:moveTo>
                  <a:pt x="469628" y="149225"/>
                </a:moveTo>
                <a:cubicBezTo>
                  <a:pt x="483170" y="149225"/>
                  <a:pt x="489326" y="155651"/>
                  <a:pt x="484401" y="163362"/>
                </a:cubicBezTo>
                <a:cubicBezTo>
                  <a:pt x="478246" y="169787"/>
                  <a:pt x="463472" y="176213"/>
                  <a:pt x="449930" y="176213"/>
                </a:cubicBezTo>
                <a:cubicBezTo>
                  <a:pt x="435156" y="176213"/>
                  <a:pt x="429001" y="169787"/>
                  <a:pt x="433925" y="163362"/>
                </a:cubicBezTo>
                <a:cubicBezTo>
                  <a:pt x="440081" y="155651"/>
                  <a:pt x="456086" y="149225"/>
                  <a:pt x="469628" y="149225"/>
                </a:cubicBezTo>
                <a:close/>
                <a:moveTo>
                  <a:pt x="407411" y="149225"/>
                </a:moveTo>
                <a:cubicBezTo>
                  <a:pt x="421381" y="149225"/>
                  <a:pt x="429001" y="155651"/>
                  <a:pt x="422651" y="163362"/>
                </a:cubicBezTo>
                <a:cubicBezTo>
                  <a:pt x="417571" y="169787"/>
                  <a:pt x="401061" y="176213"/>
                  <a:pt x="387091" y="176213"/>
                </a:cubicBezTo>
                <a:cubicBezTo>
                  <a:pt x="373121" y="176213"/>
                  <a:pt x="365501" y="169787"/>
                  <a:pt x="371851" y="163362"/>
                </a:cubicBezTo>
                <a:cubicBezTo>
                  <a:pt x="378201" y="155651"/>
                  <a:pt x="393441" y="149225"/>
                  <a:pt x="407411" y="149225"/>
                </a:cubicBezTo>
                <a:close/>
                <a:moveTo>
                  <a:pt x="345498" y="149225"/>
                </a:moveTo>
                <a:cubicBezTo>
                  <a:pt x="359468" y="149225"/>
                  <a:pt x="367088" y="155651"/>
                  <a:pt x="360738" y="163362"/>
                </a:cubicBezTo>
                <a:cubicBezTo>
                  <a:pt x="354388" y="169787"/>
                  <a:pt x="337878" y="176213"/>
                  <a:pt x="323908" y="176213"/>
                </a:cubicBezTo>
                <a:cubicBezTo>
                  <a:pt x="309938" y="176213"/>
                  <a:pt x="303588" y="169787"/>
                  <a:pt x="309938" y="163362"/>
                </a:cubicBezTo>
                <a:cubicBezTo>
                  <a:pt x="315018" y="155651"/>
                  <a:pt x="331528" y="149225"/>
                  <a:pt x="345498" y="149225"/>
                </a:cubicBezTo>
                <a:close/>
                <a:moveTo>
                  <a:pt x="283777" y="149225"/>
                </a:moveTo>
                <a:cubicBezTo>
                  <a:pt x="297398" y="149225"/>
                  <a:pt x="303589" y="155651"/>
                  <a:pt x="298636" y="163362"/>
                </a:cubicBezTo>
                <a:cubicBezTo>
                  <a:pt x="292445" y="169787"/>
                  <a:pt x="276347" y="176213"/>
                  <a:pt x="262726" y="176213"/>
                </a:cubicBezTo>
                <a:cubicBezTo>
                  <a:pt x="247867" y="176213"/>
                  <a:pt x="241676" y="169787"/>
                  <a:pt x="247867" y="163362"/>
                </a:cubicBezTo>
                <a:cubicBezTo>
                  <a:pt x="254058" y="155651"/>
                  <a:pt x="270156" y="149225"/>
                  <a:pt x="283777" y="149225"/>
                </a:cubicBezTo>
                <a:close/>
                <a:moveTo>
                  <a:pt x="222958" y="149225"/>
                </a:moveTo>
                <a:cubicBezTo>
                  <a:pt x="236913" y="149225"/>
                  <a:pt x="243263" y="155651"/>
                  <a:pt x="236913" y="163362"/>
                </a:cubicBezTo>
                <a:cubicBezTo>
                  <a:pt x="230563" y="169787"/>
                  <a:pt x="214068" y="176213"/>
                  <a:pt x="200099" y="176213"/>
                </a:cubicBezTo>
                <a:cubicBezTo>
                  <a:pt x="186128" y="176213"/>
                  <a:pt x="179778" y="169787"/>
                  <a:pt x="186128" y="163362"/>
                </a:cubicBezTo>
                <a:cubicBezTo>
                  <a:pt x="192479" y="155651"/>
                  <a:pt x="208989" y="149225"/>
                  <a:pt x="222958" y="149225"/>
                </a:cubicBezTo>
                <a:close/>
                <a:moveTo>
                  <a:pt x="3914516" y="117476"/>
                </a:moveTo>
                <a:cubicBezTo>
                  <a:pt x="3928486" y="117476"/>
                  <a:pt x="3942456" y="123902"/>
                  <a:pt x="3946266" y="130327"/>
                </a:cubicBezTo>
                <a:cubicBezTo>
                  <a:pt x="3950076" y="138038"/>
                  <a:pt x="3941186" y="144464"/>
                  <a:pt x="3927216" y="144464"/>
                </a:cubicBezTo>
                <a:cubicBezTo>
                  <a:pt x="3913246" y="144464"/>
                  <a:pt x="3899276" y="138038"/>
                  <a:pt x="3895466" y="130327"/>
                </a:cubicBezTo>
                <a:cubicBezTo>
                  <a:pt x="3892926" y="123902"/>
                  <a:pt x="3900546" y="117476"/>
                  <a:pt x="3914516" y="117476"/>
                </a:cubicBezTo>
                <a:close/>
                <a:moveTo>
                  <a:pt x="3853873" y="117476"/>
                </a:moveTo>
                <a:cubicBezTo>
                  <a:pt x="3867843" y="117476"/>
                  <a:pt x="3881813" y="123902"/>
                  <a:pt x="3884353" y="130327"/>
                </a:cubicBezTo>
                <a:cubicBezTo>
                  <a:pt x="3888163" y="138038"/>
                  <a:pt x="3879273" y="144464"/>
                  <a:pt x="3865303" y="144464"/>
                </a:cubicBezTo>
                <a:cubicBezTo>
                  <a:pt x="3851333" y="144464"/>
                  <a:pt x="3837363" y="138038"/>
                  <a:pt x="3834823" y="130327"/>
                </a:cubicBezTo>
                <a:cubicBezTo>
                  <a:pt x="3831013" y="123902"/>
                  <a:pt x="3839903" y="117476"/>
                  <a:pt x="3853873" y="117476"/>
                </a:cubicBezTo>
                <a:close/>
                <a:moveTo>
                  <a:pt x="3792913" y="117476"/>
                </a:moveTo>
                <a:cubicBezTo>
                  <a:pt x="3806496" y="117476"/>
                  <a:pt x="3820078" y="123902"/>
                  <a:pt x="3823782" y="130327"/>
                </a:cubicBezTo>
                <a:cubicBezTo>
                  <a:pt x="3826251" y="138038"/>
                  <a:pt x="3817608" y="144464"/>
                  <a:pt x="3804026" y="144464"/>
                </a:cubicBezTo>
                <a:cubicBezTo>
                  <a:pt x="3790444" y="144464"/>
                  <a:pt x="3776862" y="138038"/>
                  <a:pt x="3774392" y="130327"/>
                </a:cubicBezTo>
                <a:cubicBezTo>
                  <a:pt x="3770688" y="123902"/>
                  <a:pt x="3779331" y="117476"/>
                  <a:pt x="3792913" y="117476"/>
                </a:cubicBezTo>
                <a:close/>
                <a:moveTo>
                  <a:pt x="3731831" y="117476"/>
                </a:moveTo>
                <a:cubicBezTo>
                  <a:pt x="3745722" y="117476"/>
                  <a:pt x="3759612" y="123902"/>
                  <a:pt x="3763401" y="130327"/>
                </a:cubicBezTo>
                <a:cubicBezTo>
                  <a:pt x="3765926" y="138038"/>
                  <a:pt x="3757087" y="144464"/>
                  <a:pt x="3743196" y="144464"/>
                </a:cubicBezTo>
                <a:cubicBezTo>
                  <a:pt x="3729305" y="144464"/>
                  <a:pt x="3715414" y="138038"/>
                  <a:pt x="3712889" y="130327"/>
                </a:cubicBezTo>
                <a:cubicBezTo>
                  <a:pt x="3710363" y="123902"/>
                  <a:pt x="3719203" y="117476"/>
                  <a:pt x="3731831" y="117476"/>
                </a:cubicBezTo>
                <a:close/>
                <a:moveTo>
                  <a:pt x="3671182" y="117476"/>
                </a:moveTo>
                <a:cubicBezTo>
                  <a:pt x="3685072" y="117476"/>
                  <a:pt x="3698963" y="123902"/>
                  <a:pt x="3701489" y="130327"/>
                </a:cubicBezTo>
                <a:cubicBezTo>
                  <a:pt x="3704014" y="138038"/>
                  <a:pt x="3695175" y="144464"/>
                  <a:pt x="3681284" y="144464"/>
                </a:cubicBezTo>
                <a:cubicBezTo>
                  <a:pt x="3667393" y="144464"/>
                  <a:pt x="3653502" y="138038"/>
                  <a:pt x="3650977" y="130327"/>
                </a:cubicBezTo>
                <a:cubicBezTo>
                  <a:pt x="3648451" y="123902"/>
                  <a:pt x="3657291" y="117476"/>
                  <a:pt x="3671182" y="117476"/>
                </a:cubicBezTo>
                <a:close/>
                <a:moveTo>
                  <a:pt x="3609269" y="117476"/>
                </a:moveTo>
                <a:cubicBezTo>
                  <a:pt x="3623159" y="117476"/>
                  <a:pt x="3637050" y="123902"/>
                  <a:pt x="3639576" y="130327"/>
                </a:cubicBezTo>
                <a:cubicBezTo>
                  <a:pt x="3642101" y="138038"/>
                  <a:pt x="3633262" y="144464"/>
                  <a:pt x="3619371" y="144464"/>
                </a:cubicBezTo>
                <a:cubicBezTo>
                  <a:pt x="3605480" y="144464"/>
                  <a:pt x="3591589" y="138038"/>
                  <a:pt x="3589064" y="130327"/>
                </a:cubicBezTo>
                <a:cubicBezTo>
                  <a:pt x="3586538" y="123902"/>
                  <a:pt x="3595378" y="117476"/>
                  <a:pt x="3609269" y="117476"/>
                </a:cubicBezTo>
                <a:close/>
                <a:moveTo>
                  <a:pt x="3548619" y="117476"/>
                </a:moveTo>
                <a:cubicBezTo>
                  <a:pt x="3562510" y="117476"/>
                  <a:pt x="3575138" y="123902"/>
                  <a:pt x="3577664" y="130327"/>
                </a:cubicBezTo>
                <a:cubicBezTo>
                  <a:pt x="3580189" y="138038"/>
                  <a:pt x="3571350" y="144464"/>
                  <a:pt x="3557459" y="144464"/>
                </a:cubicBezTo>
                <a:cubicBezTo>
                  <a:pt x="3543568" y="144464"/>
                  <a:pt x="3529677" y="138038"/>
                  <a:pt x="3527152" y="130327"/>
                </a:cubicBezTo>
                <a:cubicBezTo>
                  <a:pt x="3524626" y="123902"/>
                  <a:pt x="3534729" y="117476"/>
                  <a:pt x="3548619" y="117476"/>
                </a:cubicBezTo>
                <a:close/>
                <a:moveTo>
                  <a:pt x="3181613" y="117476"/>
                </a:moveTo>
                <a:cubicBezTo>
                  <a:pt x="3195333" y="117476"/>
                  <a:pt x="3207807" y="123902"/>
                  <a:pt x="3209054" y="130327"/>
                </a:cubicBezTo>
                <a:cubicBezTo>
                  <a:pt x="3210301" y="138038"/>
                  <a:pt x="3201570" y="144464"/>
                  <a:pt x="3187849" y="144464"/>
                </a:cubicBezTo>
                <a:cubicBezTo>
                  <a:pt x="3172881" y="144464"/>
                  <a:pt x="3160408" y="138038"/>
                  <a:pt x="3159161" y="130327"/>
                </a:cubicBezTo>
                <a:cubicBezTo>
                  <a:pt x="3157913" y="123902"/>
                  <a:pt x="3167892" y="117476"/>
                  <a:pt x="3181613" y="117476"/>
                </a:cubicBezTo>
                <a:close/>
                <a:moveTo>
                  <a:pt x="3120419" y="117476"/>
                </a:moveTo>
                <a:cubicBezTo>
                  <a:pt x="3134555" y="117476"/>
                  <a:pt x="3147406" y="123902"/>
                  <a:pt x="3148691" y="130327"/>
                </a:cubicBezTo>
                <a:cubicBezTo>
                  <a:pt x="3149976" y="138038"/>
                  <a:pt x="3139695" y="144464"/>
                  <a:pt x="3125559" y="144464"/>
                </a:cubicBezTo>
                <a:cubicBezTo>
                  <a:pt x="3111423" y="144464"/>
                  <a:pt x="3099857" y="138038"/>
                  <a:pt x="3097286" y="130327"/>
                </a:cubicBezTo>
                <a:cubicBezTo>
                  <a:pt x="3096001" y="123902"/>
                  <a:pt x="3106282" y="117476"/>
                  <a:pt x="3120419" y="117476"/>
                </a:cubicBezTo>
                <a:close/>
                <a:moveTo>
                  <a:pt x="1410076" y="117476"/>
                </a:moveTo>
                <a:cubicBezTo>
                  <a:pt x="1423658" y="117476"/>
                  <a:pt x="1432301" y="123902"/>
                  <a:pt x="1429831" y="130327"/>
                </a:cubicBezTo>
                <a:cubicBezTo>
                  <a:pt x="1426127" y="138038"/>
                  <a:pt x="1412545" y="144464"/>
                  <a:pt x="1398963" y="144464"/>
                </a:cubicBezTo>
                <a:cubicBezTo>
                  <a:pt x="1385381" y="144464"/>
                  <a:pt x="1376738" y="138038"/>
                  <a:pt x="1380442" y="130327"/>
                </a:cubicBezTo>
                <a:cubicBezTo>
                  <a:pt x="1382912" y="123902"/>
                  <a:pt x="1396494" y="117476"/>
                  <a:pt x="1410076" y="117476"/>
                </a:cubicBezTo>
                <a:close/>
                <a:moveTo>
                  <a:pt x="1348164" y="117476"/>
                </a:moveTo>
                <a:cubicBezTo>
                  <a:pt x="1361746" y="117476"/>
                  <a:pt x="1370389" y="123902"/>
                  <a:pt x="1367919" y="130327"/>
                </a:cubicBezTo>
                <a:cubicBezTo>
                  <a:pt x="1364215" y="138038"/>
                  <a:pt x="1350633" y="144464"/>
                  <a:pt x="1337051" y="144464"/>
                </a:cubicBezTo>
                <a:cubicBezTo>
                  <a:pt x="1323469" y="144464"/>
                  <a:pt x="1314826" y="138038"/>
                  <a:pt x="1318530" y="130327"/>
                </a:cubicBezTo>
                <a:cubicBezTo>
                  <a:pt x="1322234" y="123902"/>
                  <a:pt x="1335816" y="117476"/>
                  <a:pt x="1348164" y="117476"/>
                </a:cubicBezTo>
                <a:close/>
                <a:moveTo>
                  <a:pt x="1287700" y="117476"/>
                </a:moveTo>
                <a:cubicBezTo>
                  <a:pt x="1301366" y="117476"/>
                  <a:pt x="1310063" y="123902"/>
                  <a:pt x="1306336" y="130327"/>
                </a:cubicBezTo>
                <a:cubicBezTo>
                  <a:pt x="1302609" y="138038"/>
                  <a:pt x="1288942" y="144464"/>
                  <a:pt x="1275276" y="144464"/>
                </a:cubicBezTo>
                <a:cubicBezTo>
                  <a:pt x="1261610" y="144464"/>
                  <a:pt x="1252913" y="138038"/>
                  <a:pt x="1256640" y="130327"/>
                </a:cubicBezTo>
                <a:cubicBezTo>
                  <a:pt x="1260367" y="123902"/>
                  <a:pt x="1274034" y="117476"/>
                  <a:pt x="1287700" y="117476"/>
                </a:cubicBezTo>
                <a:close/>
                <a:moveTo>
                  <a:pt x="1226754" y="117476"/>
                </a:moveTo>
                <a:cubicBezTo>
                  <a:pt x="1240800" y="117476"/>
                  <a:pt x="1249739" y="123902"/>
                  <a:pt x="1245908" y="130327"/>
                </a:cubicBezTo>
                <a:cubicBezTo>
                  <a:pt x="1242077" y="138038"/>
                  <a:pt x="1228031" y="144464"/>
                  <a:pt x="1213985" y="144464"/>
                </a:cubicBezTo>
                <a:cubicBezTo>
                  <a:pt x="1199939" y="144464"/>
                  <a:pt x="1191001" y="138038"/>
                  <a:pt x="1194832" y="130327"/>
                </a:cubicBezTo>
                <a:cubicBezTo>
                  <a:pt x="1198662" y="123902"/>
                  <a:pt x="1212708" y="117476"/>
                  <a:pt x="1226754" y="117476"/>
                </a:cubicBezTo>
                <a:close/>
                <a:moveTo>
                  <a:pt x="1166118" y="117476"/>
                </a:moveTo>
                <a:cubicBezTo>
                  <a:pt x="1180164" y="117476"/>
                  <a:pt x="1187826" y="123902"/>
                  <a:pt x="1183995" y="130327"/>
                </a:cubicBezTo>
                <a:cubicBezTo>
                  <a:pt x="1180164" y="138038"/>
                  <a:pt x="1166118" y="144464"/>
                  <a:pt x="1152072" y="144464"/>
                </a:cubicBezTo>
                <a:cubicBezTo>
                  <a:pt x="1138026" y="144464"/>
                  <a:pt x="1129088" y="138038"/>
                  <a:pt x="1132919" y="130327"/>
                </a:cubicBezTo>
                <a:cubicBezTo>
                  <a:pt x="1136749" y="123902"/>
                  <a:pt x="1152072" y="117476"/>
                  <a:pt x="1166118" y="117476"/>
                </a:cubicBezTo>
                <a:close/>
                <a:moveTo>
                  <a:pt x="1104792" y="117476"/>
                </a:moveTo>
                <a:cubicBezTo>
                  <a:pt x="1118459" y="117476"/>
                  <a:pt x="1125913" y="123902"/>
                  <a:pt x="1122186" y="130327"/>
                </a:cubicBezTo>
                <a:cubicBezTo>
                  <a:pt x="1118459" y="138038"/>
                  <a:pt x="1104792" y="144464"/>
                  <a:pt x="1091126" y="144464"/>
                </a:cubicBezTo>
                <a:cubicBezTo>
                  <a:pt x="1077460" y="144464"/>
                  <a:pt x="1068763" y="138038"/>
                  <a:pt x="1073732" y="130327"/>
                </a:cubicBezTo>
                <a:cubicBezTo>
                  <a:pt x="1077460" y="123902"/>
                  <a:pt x="1091126" y="117476"/>
                  <a:pt x="1104792" y="117476"/>
                </a:cubicBezTo>
                <a:close/>
                <a:moveTo>
                  <a:pt x="982430" y="117476"/>
                </a:moveTo>
                <a:cubicBezTo>
                  <a:pt x="996177" y="117476"/>
                  <a:pt x="1003676" y="123902"/>
                  <a:pt x="999927" y="130327"/>
                </a:cubicBezTo>
                <a:cubicBezTo>
                  <a:pt x="994928" y="138038"/>
                  <a:pt x="981180" y="144464"/>
                  <a:pt x="967433" y="144464"/>
                </a:cubicBezTo>
                <a:cubicBezTo>
                  <a:pt x="953686" y="144464"/>
                  <a:pt x="944938" y="138038"/>
                  <a:pt x="949937" y="130327"/>
                </a:cubicBezTo>
                <a:cubicBezTo>
                  <a:pt x="953686" y="123902"/>
                  <a:pt x="968683" y="117476"/>
                  <a:pt x="982430" y="117476"/>
                </a:cubicBezTo>
                <a:close/>
                <a:moveTo>
                  <a:pt x="920518" y="117476"/>
                </a:moveTo>
                <a:cubicBezTo>
                  <a:pt x="934265" y="117476"/>
                  <a:pt x="941764" y="123902"/>
                  <a:pt x="938015" y="130327"/>
                </a:cubicBezTo>
                <a:cubicBezTo>
                  <a:pt x="933016" y="138038"/>
                  <a:pt x="919268" y="144464"/>
                  <a:pt x="905521" y="144464"/>
                </a:cubicBezTo>
                <a:cubicBezTo>
                  <a:pt x="891774" y="144464"/>
                  <a:pt x="883026" y="138038"/>
                  <a:pt x="888025" y="130327"/>
                </a:cubicBezTo>
                <a:cubicBezTo>
                  <a:pt x="891774" y="123902"/>
                  <a:pt x="906771" y="117476"/>
                  <a:pt x="920518" y="117476"/>
                </a:cubicBezTo>
                <a:close/>
                <a:moveTo>
                  <a:pt x="860193" y="117476"/>
                </a:moveTo>
                <a:cubicBezTo>
                  <a:pt x="872691" y="117476"/>
                  <a:pt x="881439" y="123902"/>
                  <a:pt x="876440" y="130327"/>
                </a:cubicBezTo>
                <a:cubicBezTo>
                  <a:pt x="871441" y="138038"/>
                  <a:pt x="857694" y="144464"/>
                  <a:pt x="843947" y="144464"/>
                </a:cubicBezTo>
                <a:cubicBezTo>
                  <a:pt x="830199" y="144464"/>
                  <a:pt x="822701" y="138038"/>
                  <a:pt x="826450" y="130327"/>
                </a:cubicBezTo>
                <a:cubicBezTo>
                  <a:pt x="831449" y="123902"/>
                  <a:pt x="846446" y="117476"/>
                  <a:pt x="860193" y="117476"/>
                </a:cubicBezTo>
                <a:close/>
                <a:moveTo>
                  <a:pt x="799293" y="117476"/>
                </a:moveTo>
                <a:cubicBezTo>
                  <a:pt x="813412" y="117476"/>
                  <a:pt x="821113" y="123902"/>
                  <a:pt x="815979" y="130327"/>
                </a:cubicBezTo>
                <a:cubicBezTo>
                  <a:pt x="812128" y="138038"/>
                  <a:pt x="796726" y="144464"/>
                  <a:pt x="781324" y="144464"/>
                </a:cubicBezTo>
                <a:cubicBezTo>
                  <a:pt x="767205" y="144464"/>
                  <a:pt x="760788" y="138038"/>
                  <a:pt x="764638" y="130327"/>
                </a:cubicBezTo>
                <a:cubicBezTo>
                  <a:pt x="769772" y="123902"/>
                  <a:pt x="785175" y="117476"/>
                  <a:pt x="799293" y="117476"/>
                </a:cubicBezTo>
                <a:close/>
                <a:moveTo>
                  <a:pt x="4342797" y="117475"/>
                </a:moveTo>
                <a:cubicBezTo>
                  <a:pt x="4356544" y="117475"/>
                  <a:pt x="4370291" y="123901"/>
                  <a:pt x="4375290" y="130326"/>
                </a:cubicBezTo>
                <a:cubicBezTo>
                  <a:pt x="4380289" y="138037"/>
                  <a:pt x="4372791" y="144463"/>
                  <a:pt x="4359044" y="144463"/>
                </a:cubicBezTo>
                <a:cubicBezTo>
                  <a:pt x="4345296" y="144463"/>
                  <a:pt x="4330299" y="138037"/>
                  <a:pt x="4325300" y="130326"/>
                </a:cubicBezTo>
                <a:cubicBezTo>
                  <a:pt x="4321551" y="123901"/>
                  <a:pt x="4329050" y="117475"/>
                  <a:pt x="4342797" y="117475"/>
                </a:cubicBezTo>
                <a:close/>
                <a:moveTo>
                  <a:pt x="4281459" y="117475"/>
                </a:moveTo>
                <a:cubicBezTo>
                  <a:pt x="4295578" y="117475"/>
                  <a:pt x="4310980" y="123901"/>
                  <a:pt x="4314830" y="130326"/>
                </a:cubicBezTo>
                <a:cubicBezTo>
                  <a:pt x="4319964" y="138037"/>
                  <a:pt x="4312263" y="144463"/>
                  <a:pt x="4298145" y="144463"/>
                </a:cubicBezTo>
                <a:cubicBezTo>
                  <a:pt x="4284026" y="144463"/>
                  <a:pt x="4268624" y="138037"/>
                  <a:pt x="4263490" y="130326"/>
                </a:cubicBezTo>
                <a:cubicBezTo>
                  <a:pt x="4259639" y="123901"/>
                  <a:pt x="4267340" y="117475"/>
                  <a:pt x="4281459" y="117475"/>
                </a:cubicBezTo>
                <a:close/>
                <a:moveTo>
                  <a:pt x="4098197" y="117475"/>
                </a:moveTo>
                <a:cubicBezTo>
                  <a:pt x="4111863" y="117475"/>
                  <a:pt x="4126772" y="123901"/>
                  <a:pt x="4130499" y="130326"/>
                </a:cubicBezTo>
                <a:cubicBezTo>
                  <a:pt x="4134226" y="138037"/>
                  <a:pt x="4126772" y="144463"/>
                  <a:pt x="4113106" y="144463"/>
                </a:cubicBezTo>
                <a:cubicBezTo>
                  <a:pt x="4099439" y="144463"/>
                  <a:pt x="4084531" y="138037"/>
                  <a:pt x="4080803" y="130326"/>
                </a:cubicBezTo>
                <a:cubicBezTo>
                  <a:pt x="4077076" y="123901"/>
                  <a:pt x="4084531" y="117475"/>
                  <a:pt x="4098197" y="117475"/>
                </a:cubicBezTo>
                <a:close/>
                <a:moveTo>
                  <a:pt x="4037527" y="117475"/>
                </a:moveTo>
                <a:cubicBezTo>
                  <a:pt x="4049951" y="117475"/>
                  <a:pt x="4064860" y="123901"/>
                  <a:pt x="4068587" y="130326"/>
                </a:cubicBezTo>
                <a:cubicBezTo>
                  <a:pt x="4072314" y="138037"/>
                  <a:pt x="4064860" y="144463"/>
                  <a:pt x="4051194" y="144463"/>
                </a:cubicBezTo>
                <a:cubicBezTo>
                  <a:pt x="4037527" y="144463"/>
                  <a:pt x="4022619" y="138037"/>
                  <a:pt x="4018891" y="130326"/>
                </a:cubicBezTo>
                <a:cubicBezTo>
                  <a:pt x="4015164" y="123901"/>
                  <a:pt x="4023861" y="117475"/>
                  <a:pt x="4037527" y="117475"/>
                </a:cubicBezTo>
                <a:close/>
                <a:moveTo>
                  <a:pt x="2082572" y="117475"/>
                </a:moveTo>
                <a:cubicBezTo>
                  <a:pt x="2096708" y="117475"/>
                  <a:pt x="2106989" y="123901"/>
                  <a:pt x="2105704" y="130326"/>
                </a:cubicBezTo>
                <a:cubicBezTo>
                  <a:pt x="2104419" y="138037"/>
                  <a:pt x="2091568" y="144463"/>
                  <a:pt x="2077431" y="144463"/>
                </a:cubicBezTo>
                <a:cubicBezTo>
                  <a:pt x="2063295" y="144463"/>
                  <a:pt x="2053014" y="138037"/>
                  <a:pt x="2054299" y="130326"/>
                </a:cubicBezTo>
                <a:cubicBezTo>
                  <a:pt x="2055584" y="123901"/>
                  <a:pt x="2068436" y="117475"/>
                  <a:pt x="2082572" y="117475"/>
                </a:cubicBezTo>
                <a:close/>
                <a:moveTo>
                  <a:pt x="2021378" y="117475"/>
                </a:moveTo>
                <a:cubicBezTo>
                  <a:pt x="2035098" y="117475"/>
                  <a:pt x="2045077" y="123901"/>
                  <a:pt x="2043830" y="130326"/>
                </a:cubicBezTo>
                <a:cubicBezTo>
                  <a:pt x="2042582" y="138037"/>
                  <a:pt x="2030109" y="144463"/>
                  <a:pt x="2016388" y="144463"/>
                </a:cubicBezTo>
                <a:cubicBezTo>
                  <a:pt x="2002668" y="144463"/>
                  <a:pt x="1992689" y="138037"/>
                  <a:pt x="1993936" y="130326"/>
                </a:cubicBezTo>
                <a:cubicBezTo>
                  <a:pt x="1995184" y="123901"/>
                  <a:pt x="2007657" y="117475"/>
                  <a:pt x="2021378" y="117475"/>
                </a:cubicBezTo>
                <a:close/>
                <a:moveTo>
                  <a:pt x="1960712" y="117475"/>
                </a:moveTo>
                <a:cubicBezTo>
                  <a:pt x="1974433" y="117475"/>
                  <a:pt x="1983164" y="123901"/>
                  <a:pt x="1981917" y="130326"/>
                </a:cubicBezTo>
                <a:cubicBezTo>
                  <a:pt x="1980669" y="138037"/>
                  <a:pt x="1968196" y="144463"/>
                  <a:pt x="1954475" y="144463"/>
                </a:cubicBezTo>
                <a:cubicBezTo>
                  <a:pt x="1940755" y="144463"/>
                  <a:pt x="1930776" y="138037"/>
                  <a:pt x="1932023" y="130326"/>
                </a:cubicBezTo>
                <a:cubicBezTo>
                  <a:pt x="1934518" y="123901"/>
                  <a:pt x="1946991" y="117475"/>
                  <a:pt x="1960712" y="117475"/>
                </a:cubicBezTo>
                <a:close/>
                <a:moveTo>
                  <a:pt x="1898990" y="117475"/>
                </a:moveTo>
                <a:cubicBezTo>
                  <a:pt x="1912797" y="117475"/>
                  <a:pt x="1922839" y="123901"/>
                  <a:pt x="1920329" y="130326"/>
                </a:cubicBezTo>
                <a:cubicBezTo>
                  <a:pt x="1919073" y="138037"/>
                  <a:pt x="1906521" y="144463"/>
                  <a:pt x="1892714" y="144463"/>
                </a:cubicBezTo>
                <a:cubicBezTo>
                  <a:pt x="1878906" y="144463"/>
                  <a:pt x="1868864" y="138037"/>
                  <a:pt x="1871375" y="130326"/>
                </a:cubicBezTo>
                <a:cubicBezTo>
                  <a:pt x="1872630" y="123901"/>
                  <a:pt x="1885182" y="117475"/>
                  <a:pt x="1898990" y="117475"/>
                </a:cubicBezTo>
                <a:close/>
                <a:moveTo>
                  <a:pt x="1837076" y="117475"/>
                </a:moveTo>
                <a:cubicBezTo>
                  <a:pt x="1850884" y="117475"/>
                  <a:pt x="1860926" y="123901"/>
                  <a:pt x="1859671" y="130326"/>
                </a:cubicBezTo>
                <a:cubicBezTo>
                  <a:pt x="1857160" y="138037"/>
                  <a:pt x="1844608" y="144463"/>
                  <a:pt x="1830800" y="144463"/>
                </a:cubicBezTo>
                <a:cubicBezTo>
                  <a:pt x="1816993" y="144463"/>
                  <a:pt x="1806951" y="138037"/>
                  <a:pt x="1809461" y="130326"/>
                </a:cubicBezTo>
                <a:cubicBezTo>
                  <a:pt x="1810717" y="123901"/>
                  <a:pt x="1823269" y="117475"/>
                  <a:pt x="1837076" y="117475"/>
                </a:cubicBezTo>
                <a:close/>
                <a:moveTo>
                  <a:pt x="1776420" y="117475"/>
                </a:moveTo>
                <a:cubicBezTo>
                  <a:pt x="1790227" y="117475"/>
                  <a:pt x="1799014" y="123901"/>
                  <a:pt x="1797759" y="130326"/>
                </a:cubicBezTo>
                <a:cubicBezTo>
                  <a:pt x="1795248" y="138037"/>
                  <a:pt x="1782696" y="144463"/>
                  <a:pt x="1768888" y="144463"/>
                </a:cubicBezTo>
                <a:cubicBezTo>
                  <a:pt x="1755081" y="144463"/>
                  <a:pt x="1745039" y="138037"/>
                  <a:pt x="1747549" y="130326"/>
                </a:cubicBezTo>
                <a:cubicBezTo>
                  <a:pt x="1750060" y="123901"/>
                  <a:pt x="1762612" y="117475"/>
                  <a:pt x="1776420" y="117475"/>
                </a:cubicBezTo>
                <a:close/>
                <a:moveTo>
                  <a:pt x="1715381" y="117475"/>
                </a:moveTo>
                <a:cubicBezTo>
                  <a:pt x="1728875" y="117475"/>
                  <a:pt x="1738689" y="123901"/>
                  <a:pt x="1736235" y="130326"/>
                </a:cubicBezTo>
                <a:cubicBezTo>
                  <a:pt x="1733782" y="138037"/>
                  <a:pt x="1721515" y="144463"/>
                  <a:pt x="1708021" y="144463"/>
                </a:cubicBezTo>
                <a:cubicBezTo>
                  <a:pt x="1694528" y="144463"/>
                  <a:pt x="1684714" y="138037"/>
                  <a:pt x="1687167" y="130326"/>
                </a:cubicBezTo>
                <a:cubicBezTo>
                  <a:pt x="1689621" y="123901"/>
                  <a:pt x="1701888" y="117475"/>
                  <a:pt x="1715381" y="117475"/>
                </a:cubicBezTo>
                <a:close/>
                <a:moveTo>
                  <a:pt x="1655634" y="117475"/>
                </a:moveTo>
                <a:cubicBezTo>
                  <a:pt x="1668262" y="117475"/>
                  <a:pt x="1678364" y="123901"/>
                  <a:pt x="1675838" y="130326"/>
                </a:cubicBezTo>
                <a:cubicBezTo>
                  <a:pt x="1673313" y="138037"/>
                  <a:pt x="1660685" y="144463"/>
                  <a:pt x="1646794" y="144463"/>
                </a:cubicBezTo>
                <a:cubicBezTo>
                  <a:pt x="1632903" y="144463"/>
                  <a:pt x="1622801" y="138037"/>
                  <a:pt x="1625326" y="130326"/>
                </a:cubicBezTo>
                <a:cubicBezTo>
                  <a:pt x="1627852" y="123901"/>
                  <a:pt x="1641743" y="117475"/>
                  <a:pt x="1655634" y="117475"/>
                </a:cubicBezTo>
                <a:close/>
                <a:moveTo>
                  <a:pt x="1043093" y="117475"/>
                </a:moveTo>
                <a:cubicBezTo>
                  <a:pt x="1056841" y="117475"/>
                  <a:pt x="1065589" y="123901"/>
                  <a:pt x="1061840" y="130326"/>
                </a:cubicBezTo>
                <a:cubicBezTo>
                  <a:pt x="1056841" y="138037"/>
                  <a:pt x="1043093" y="144463"/>
                  <a:pt x="1029346" y="144463"/>
                </a:cubicBezTo>
                <a:cubicBezTo>
                  <a:pt x="1015599" y="144463"/>
                  <a:pt x="1006851" y="138037"/>
                  <a:pt x="1011850" y="130326"/>
                </a:cubicBezTo>
                <a:cubicBezTo>
                  <a:pt x="1015599" y="123901"/>
                  <a:pt x="1029346" y="117475"/>
                  <a:pt x="1043093" y="117475"/>
                </a:cubicBezTo>
                <a:close/>
                <a:moveTo>
                  <a:pt x="3779261" y="87313"/>
                </a:moveTo>
                <a:cubicBezTo>
                  <a:pt x="3793231" y="87313"/>
                  <a:pt x="3807201" y="92393"/>
                  <a:pt x="3809741" y="100013"/>
                </a:cubicBezTo>
                <a:cubicBezTo>
                  <a:pt x="3813551" y="106363"/>
                  <a:pt x="3804661" y="112713"/>
                  <a:pt x="3790691" y="112713"/>
                </a:cubicBezTo>
                <a:cubicBezTo>
                  <a:pt x="3776721" y="112713"/>
                  <a:pt x="3762751" y="106363"/>
                  <a:pt x="3760211" y="100013"/>
                </a:cubicBezTo>
                <a:cubicBezTo>
                  <a:pt x="3756401" y="92393"/>
                  <a:pt x="3765291" y="87313"/>
                  <a:pt x="3779261" y="87313"/>
                </a:cubicBezTo>
                <a:close/>
                <a:moveTo>
                  <a:pt x="3295913" y="87313"/>
                </a:moveTo>
                <a:cubicBezTo>
                  <a:pt x="3308386" y="87313"/>
                  <a:pt x="3320859" y="92393"/>
                  <a:pt x="3323354" y="100013"/>
                </a:cubicBezTo>
                <a:cubicBezTo>
                  <a:pt x="3324601" y="106363"/>
                  <a:pt x="3315870" y="112713"/>
                  <a:pt x="3302149" y="112713"/>
                </a:cubicBezTo>
                <a:cubicBezTo>
                  <a:pt x="3288429" y="112713"/>
                  <a:pt x="3275955" y="106363"/>
                  <a:pt x="3274708" y="100013"/>
                </a:cubicBezTo>
                <a:cubicBezTo>
                  <a:pt x="3272213" y="92393"/>
                  <a:pt x="3282192" y="87313"/>
                  <a:pt x="3295913" y="87313"/>
                </a:cubicBezTo>
                <a:close/>
                <a:moveTo>
                  <a:pt x="3235588" y="87313"/>
                </a:moveTo>
                <a:cubicBezTo>
                  <a:pt x="3248061" y="87313"/>
                  <a:pt x="3260534" y="92393"/>
                  <a:pt x="3263029" y="100013"/>
                </a:cubicBezTo>
                <a:cubicBezTo>
                  <a:pt x="3264276" y="106363"/>
                  <a:pt x="3254298" y="112713"/>
                  <a:pt x="3240577" y="112713"/>
                </a:cubicBezTo>
                <a:cubicBezTo>
                  <a:pt x="3226856" y="112713"/>
                  <a:pt x="3215630" y="106363"/>
                  <a:pt x="3213136" y="100013"/>
                </a:cubicBezTo>
                <a:cubicBezTo>
                  <a:pt x="3211888" y="92393"/>
                  <a:pt x="3221867" y="87313"/>
                  <a:pt x="3235588" y="87313"/>
                </a:cubicBezTo>
                <a:close/>
                <a:moveTo>
                  <a:pt x="2087475" y="87313"/>
                </a:moveTo>
                <a:cubicBezTo>
                  <a:pt x="2101530" y="87313"/>
                  <a:pt x="2111752" y="92393"/>
                  <a:pt x="2110474" y="100013"/>
                </a:cubicBezTo>
                <a:cubicBezTo>
                  <a:pt x="2109197" y="106363"/>
                  <a:pt x="2097697" y="112713"/>
                  <a:pt x="2083641" y="112713"/>
                </a:cubicBezTo>
                <a:cubicBezTo>
                  <a:pt x="2069586" y="112713"/>
                  <a:pt x="2059364" y="106363"/>
                  <a:pt x="2060642" y="100013"/>
                </a:cubicBezTo>
                <a:cubicBezTo>
                  <a:pt x="2061920" y="92393"/>
                  <a:pt x="2073419" y="87313"/>
                  <a:pt x="2087475" y="87313"/>
                </a:cubicBezTo>
                <a:close/>
                <a:moveTo>
                  <a:pt x="2027009" y="87313"/>
                </a:moveTo>
                <a:cubicBezTo>
                  <a:pt x="2041145" y="87313"/>
                  <a:pt x="2051426" y="92393"/>
                  <a:pt x="2050141" y="100013"/>
                </a:cubicBezTo>
                <a:cubicBezTo>
                  <a:pt x="2048856" y="106363"/>
                  <a:pt x="2036005" y="112713"/>
                  <a:pt x="2021868" y="112713"/>
                </a:cubicBezTo>
                <a:cubicBezTo>
                  <a:pt x="2007732" y="112713"/>
                  <a:pt x="1997451" y="106363"/>
                  <a:pt x="1998736" y="100013"/>
                </a:cubicBezTo>
                <a:cubicBezTo>
                  <a:pt x="2001306" y="92393"/>
                  <a:pt x="2012873" y="87313"/>
                  <a:pt x="2027009" y="87313"/>
                </a:cubicBezTo>
                <a:close/>
                <a:moveTo>
                  <a:pt x="1966684" y="87313"/>
                </a:moveTo>
                <a:cubicBezTo>
                  <a:pt x="1980820" y="87313"/>
                  <a:pt x="1991101" y="92393"/>
                  <a:pt x="1989816" y="100013"/>
                </a:cubicBezTo>
                <a:cubicBezTo>
                  <a:pt x="1987246" y="106363"/>
                  <a:pt x="1975680" y="112713"/>
                  <a:pt x="1961543" y="112713"/>
                </a:cubicBezTo>
                <a:cubicBezTo>
                  <a:pt x="1947407" y="112713"/>
                  <a:pt x="1937126" y="106363"/>
                  <a:pt x="1938411" y="100013"/>
                </a:cubicBezTo>
                <a:cubicBezTo>
                  <a:pt x="1939696" y="92393"/>
                  <a:pt x="1952548" y="87313"/>
                  <a:pt x="1966684" y="87313"/>
                </a:cubicBezTo>
                <a:close/>
                <a:moveTo>
                  <a:pt x="1906927" y="87313"/>
                </a:moveTo>
                <a:cubicBezTo>
                  <a:pt x="1920734" y="87313"/>
                  <a:pt x="1930776" y="92393"/>
                  <a:pt x="1928266" y="100013"/>
                </a:cubicBezTo>
                <a:cubicBezTo>
                  <a:pt x="1927010" y="106363"/>
                  <a:pt x="1914458" y="112713"/>
                  <a:pt x="1900651" y="112713"/>
                </a:cubicBezTo>
                <a:cubicBezTo>
                  <a:pt x="1886843" y="112713"/>
                  <a:pt x="1876801" y="106363"/>
                  <a:pt x="1879312" y="100013"/>
                </a:cubicBezTo>
                <a:cubicBezTo>
                  <a:pt x="1880567" y="92393"/>
                  <a:pt x="1893119" y="87313"/>
                  <a:pt x="1906927" y="87313"/>
                </a:cubicBezTo>
                <a:close/>
                <a:moveTo>
                  <a:pt x="1846412" y="87313"/>
                </a:moveTo>
                <a:cubicBezTo>
                  <a:pt x="1860133" y="87313"/>
                  <a:pt x="1868864" y="92393"/>
                  <a:pt x="1867617" y="100013"/>
                </a:cubicBezTo>
                <a:cubicBezTo>
                  <a:pt x="1866369" y="106363"/>
                  <a:pt x="1853896" y="112713"/>
                  <a:pt x="1840175" y="112713"/>
                </a:cubicBezTo>
                <a:cubicBezTo>
                  <a:pt x="1826455" y="112713"/>
                  <a:pt x="1816476" y="106363"/>
                  <a:pt x="1818971" y="100013"/>
                </a:cubicBezTo>
                <a:cubicBezTo>
                  <a:pt x="1820218" y="92393"/>
                  <a:pt x="1832691" y="87313"/>
                  <a:pt x="1846412" y="87313"/>
                </a:cubicBezTo>
                <a:close/>
                <a:moveTo>
                  <a:pt x="1786087" y="87313"/>
                </a:moveTo>
                <a:cubicBezTo>
                  <a:pt x="1799808" y="87313"/>
                  <a:pt x="1808539" y="92393"/>
                  <a:pt x="1807292" y="100013"/>
                </a:cubicBezTo>
                <a:cubicBezTo>
                  <a:pt x="1804797" y="106363"/>
                  <a:pt x="1792324" y="112713"/>
                  <a:pt x="1778603" y="112713"/>
                </a:cubicBezTo>
                <a:cubicBezTo>
                  <a:pt x="1764882" y="112713"/>
                  <a:pt x="1756151" y="106363"/>
                  <a:pt x="1757398" y="100013"/>
                </a:cubicBezTo>
                <a:cubicBezTo>
                  <a:pt x="1759893" y="92393"/>
                  <a:pt x="1772366" y="87313"/>
                  <a:pt x="1786087" y="87313"/>
                </a:cubicBezTo>
                <a:close/>
                <a:moveTo>
                  <a:pt x="1725620" y="87313"/>
                </a:moveTo>
                <a:cubicBezTo>
                  <a:pt x="1739427" y="87313"/>
                  <a:pt x="1748214" y="92393"/>
                  <a:pt x="1745703" y="100013"/>
                </a:cubicBezTo>
                <a:cubicBezTo>
                  <a:pt x="1744448" y="106363"/>
                  <a:pt x="1730641" y="112713"/>
                  <a:pt x="1718088" y="112713"/>
                </a:cubicBezTo>
                <a:cubicBezTo>
                  <a:pt x="1704281" y="112713"/>
                  <a:pt x="1694239" y="106363"/>
                  <a:pt x="1696749" y="100013"/>
                </a:cubicBezTo>
                <a:cubicBezTo>
                  <a:pt x="1699260" y="92393"/>
                  <a:pt x="1711812" y="87313"/>
                  <a:pt x="1725620" y="87313"/>
                </a:cubicBezTo>
                <a:close/>
                <a:moveTo>
                  <a:pt x="1665295" y="87313"/>
                </a:moveTo>
                <a:cubicBezTo>
                  <a:pt x="1679102" y="87313"/>
                  <a:pt x="1687889" y="92393"/>
                  <a:pt x="1685378" y="100013"/>
                </a:cubicBezTo>
                <a:cubicBezTo>
                  <a:pt x="1682868" y="106363"/>
                  <a:pt x="1670316" y="112713"/>
                  <a:pt x="1656508" y="112713"/>
                </a:cubicBezTo>
                <a:cubicBezTo>
                  <a:pt x="1642701" y="112713"/>
                  <a:pt x="1633914" y="106363"/>
                  <a:pt x="1636424" y="100013"/>
                </a:cubicBezTo>
                <a:cubicBezTo>
                  <a:pt x="1638935" y="92393"/>
                  <a:pt x="1651487" y="87313"/>
                  <a:pt x="1665295" y="87313"/>
                </a:cubicBezTo>
                <a:close/>
                <a:moveTo>
                  <a:pt x="1604834" y="87313"/>
                </a:moveTo>
                <a:cubicBezTo>
                  <a:pt x="1618724" y="87313"/>
                  <a:pt x="1627564" y="92393"/>
                  <a:pt x="1625038" y="100013"/>
                </a:cubicBezTo>
                <a:cubicBezTo>
                  <a:pt x="1622513" y="106363"/>
                  <a:pt x="1608622" y="112713"/>
                  <a:pt x="1595994" y="112713"/>
                </a:cubicBezTo>
                <a:cubicBezTo>
                  <a:pt x="1582103" y="112713"/>
                  <a:pt x="1572001" y="106363"/>
                  <a:pt x="1574526" y="100013"/>
                </a:cubicBezTo>
                <a:cubicBezTo>
                  <a:pt x="1578315" y="92393"/>
                  <a:pt x="1590943" y="87313"/>
                  <a:pt x="1604834" y="87313"/>
                </a:cubicBezTo>
                <a:close/>
                <a:moveTo>
                  <a:pt x="1544509" y="87313"/>
                </a:moveTo>
                <a:cubicBezTo>
                  <a:pt x="1558399" y="87313"/>
                  <a:pt x="1567239" y="92393"/>
                  <a:pt x="1564713" y="100013"/>
                </a:cubicBezTo>
                <a:cubicBezTo>
                  <a:pt x="1562188" y="106363"/>
                  <a:pt x="1548297" y="112713"/>
                  <a:pt x="1534406" y="112713"/>
                </a:cubicBezTo>
                <a:cubicBezTo>
                  <a:pt x="1520515" y="112713"/>
                  <a:pt x="1511676" y="106363"/>
                  <a:pt x="1514201" y="100013"/>
                </a:cubicBezTo>
                <a:cubicBezTo>
                  <a:pt x="1516727" y="92393"/>
                  <a:pt x="1530618" y="87313"/>
                  <a:pt x="1544509" y="87313"/>
                </a:cubicBezTo>
                <a:close/>
                <a:moveTo>
                  <a:pt x="1181476" y="87313"/>
                </a:moveTo>
                <a:cubicBezTo>
                  <a:pt x="1195058" y="87313"/>
                  <a:pt x="1203701" y="92393"/>
                  <a:pt x="1199997" y="100013"/>
                </a:cubicBezTo>
                <a:cubicBezTo>
                  <a:pt x="1196292" y="106363"/>
                  <a:pt x="1182710" y="112713"/>
                  <a:pt x="1169128" y="112713"/>
                </a:cubicBezTo>
                <a:cubicBezTo>
                  <a:pt x="1155546" y="112713"/>
                  <a:pt x="1148138" y="106363"/>
                  <a:pt x="1150607" y="100013"/>
                </a:cubicBezTo>
                <a:cubicBezTo>
                  <a:pt x="1154312" y="92393"/>
                  <a:pt x="1167894" y="87313"/>
                  <a:pt x="1181476" y="87313"/>
                </a:cubicBezTo>
                <a:close/>
                <a:moveTo>
                  <a:pt x="1121013" y="87313"/>
                </a:moveTo>
                <a:cubicBezTo>
                  <a:pt x="1134679" y="87313"/>
                  <a:pt x="1143376" y="92393"/>
                  <a:pt x="1139649" y="100013"/>
                </a:cubicBezTo>
                <a:cubicBezTo>
                  <a:pt x="1135922" y="106363"/>
                  <a:pt x="1121013" y="112713"/>
                  <a:pt x="1107347" y="112713"/>
                </a:cubicBezTo>
                <a:cubicBezTo>
                  <a:pt x="1093680" y="112713"/>
                  <a:pt x="1086226" y="106363"/>
                  <a:pt x="1089953" y="100013"/>
                </a:cubicBezTo>
                <a:cubicBezTo>
                  <a:pt x="1093680" y="92393"/>
                  <a:pt x="1107347" y="87313"/>
                  <a:pt x="1121013" y="87313"/>
                </a:cubicBezTo>
                <a:close/>
                <a:moveTo>
                  <a:pt x="1060473" y="87313"/>
                </a:moveTo>
                <a:cubicBezTo>
                  <a:pt x="1074055" y="87313"/>
                  <a:pt x="1081464" y="92393"/>
                  <a:pt x="1077760" y="100013"/>
                </a:cubicBezTo>
                <a:cubicBezTo>
                  <a:pt x="1074055" y="106363"/>
                  <a:pt x="1060473" y="112713"/>
                  <a:pt x="1046891" y="112713"/>
                </a:cubicBezTo>
                <a:cubicBezTo>
                  <a:pt x="1033309" y="112713"/>
                  <a:pt x="1025901" y="106363"/>
                  <a:pt x="1029605" y="100013"/>
                </a:cubicBezTo>
                <a:cubicBezTo>
                  <a:pt x="1033309" y="92393"/>
                  <a:pt x="1046891" y="87313"/>
                  <a:pt x="1060473" y="87313"/>
                </a:cubicBezTo>
                <a:close/>
                <a:moveTo>
                  <a:pt x="1000017" y="87313"/>
                </a:moveTo>
                <a:cubicBezTo>
                  <a:pt x="1013684" y="87313"/>
                  <a:pt x="1021138" y="92393"/>
                  <a:pt x="1017411" y="100013"/>
                </a:cubicBezTo>
                <a:cubicBezTo>
                  <a:pt x="1013684" y="106363"/>
                  <a:pt x="998775" y="112713"/>
                  <a:pt x="985109" y="112713"/>
                </a:cubicBezTo>
                <a:cubicBezTo>
                  <a:pt x="971442" y="112713"/>
                  <a:pt x="963988" y="106363"/>
                  <a:pt x="968957" y="100013"/>
                </a:cubicBezTo>
                <a:cubicBezTo>
                  <a:pt x="972685" y="92393"/>
                  <a:pt x="986351" y="87313"/>
                  <a:pt x="1000017" y="87313"/>
                </a:cubicBezTo>
                <a:close/>
                <a:moveTo>
                  <a:pt x="939692" y="87313"/>
                </a:moveTo>
                <a:cubicBezTo>
                  <a:pt x="953359" y="87313"/>
                  <a:pt x="960813" y="92393"/>
                  <a:pt x="957086" y="100013"/>
                </a:cubicBezTo>
                <a:cubicBezTo>
                  <a:pt x="952116" y="106363"/>
                  <a:pt x="938450" y="112713"/>
                  <a:pt x="924784" y="112713"/>
                </a:cubicBezTo>
                <a:cubicBezTo>
                  <a:pt x="911117" y="112713"/>
                  <a:pt x="903663" y="106363"/>
                  <a:pt x="907390" y="100013"/>
                </a:cubicBezTo>
                <a:cubicBezTo>
                  <a:pt x="912360" y="92393"/>
                  <a:pt x="926026" y="87313"/>
                  <a:pt x="939692" y="87313"/>
                </a:cubicBezTo>
                <a:close/>
                <a:moveTo>
                  <a:pt x="879243" y="87313"/>
                </a:moveTo>
                <a:cubicBezTo>
                  <a:pt x="892990" y="87313"/>
                  <a:pt x="900489" y="92393"/>
                  <a:pt x="895490" y="100013"/>
                </a:cubicBezTo>
                <a:cubicBezTo>
                  <a:pt x="891741" y="106363"/>
                  <a:pt x="876744" y="112713"/>
                  <a:pt x="862997" y="112713"/>
                </a:cubicBezTo>
                <a:cubicBezTo>
                  <a:pt x="849249" y="112713"/>
                  <a:pt x="841751" y="106363"/>
                  <a:pt x="846750" y="100013"/>
                </a:cubicBezTo>
                <a:cubicBezTo>
                  <a:pt x="851749" y="92393"/>
                  <a:pt x="865496" y="87313"/>
                  <a:pt x="879243" y="87313"/>
                </a:cubicBezTo>
                <a:close/>
                <a:moveTo>
                  <a:pt x="2152562" y="57150"/>
                </a:moveTo>
                <a:cubicBezTo>
                  <a:pt x="2166617" y="57150"/>
                  <a:pt x="2176839" y="62497"/>
                  <a:pt x="2175561" y="70518"/>
                </a:cubicBezTo>
                <a:cubicBezTo>
                  <a:pt x="2174284" y="77203"/>
                  <a:pt x="2162784" y="82550"/>
                  <a:pt x="2148728" y="82550"/>
                </a:cubicBezTo>
                <a:cubicBezTo>
                  <a:pt x="2134673" y="82550"/>
                  <a:pt x="2124451" y="77203"/>
                  <a:pt x="2125729" y="70518"/>
                </a:cubicBezTo>
                <a:cubicBezTo>
                  <a:pt x="2127007" y="62497"/>
                  <a:pt x="2138506" y="57150"/>
                  <a:pt x="2152562" y="57150"/>
                </a:cubicBezTo>
                <a:close/>
                <a:moveTo>
                  <a:pt x="2093515" y="57150"/>
                </a:moveTo>
                <a:cubicBezTo>
                  <a:pt x="2106292" y="57150"/>
                  <a:pt x="2116514" y="62497"/>
                  <a:pt x="2115236" y="70518"/>
                </a:cubicBezTo>
                <a:cubicBezTo>
                  <a:pt x="2113959" y="77203"/>
                  <a:pt x="2102459" y="82550"/>
                  <a:pt x="2088403" y="82550"/>
                </a:cubicBezTo>
                <a:cubicBezTo>
                  <a:pt x="2074348" y="82550"/>
                  <a:pt x="2064126" y="77203"/>
                  <a:pt x="2065404" y="70518"/>
                </a:cubicBezTo>
                <a:cubicBezTo>
                  <a:pt x="2066682" y="62497"/>
                  <a:pt x="2079459" y="57150"/>
                  <a:pt x="2093515" y="57150"/>
                </a:cubicBezTo>
                <a:close/>
                <a:moveTo>
                  <a:pt x="2033359" y="57150"/>
                </a:moveTo>
                <a:cubicBezTo>
                  <a:pt x="2047495" y="57150"/>
                  <a:pt x="2057776" y="62497"/>
                  <a:pt x="2056491" y="70518"/>
                </a:cubicBezTo>
                <a:cubicBezTo>
                  <a:pt x="2055206" y="77203"/>
                  <a:pt x="2042355" y="82550"/>
                  <a:pt x="2028218" y="82550"/>
                </a:cubicBezTo>
                <a:cubicBezTo>
                  <a:pt x="2014082" y="82550"/>
                  <a:pt x="2003801" y="77203"/>
                  <a:pt x="2006371" y="70518"/>
                </a:cubicBezTo>
                <a:cubicBezTo>
                  <a:pt x="2007656" y="62497"/>
                  <a:pt x="2019223" y="57150"/>
                  <a:pt x="2033359" y="57150"/>
                </a:cubicBezTo>
                <a:close/>
                <a:moveTo>
                  <a:pt x="1974453" y="57150"/>
                </a:moveTo>
                <a:cubicBezTo>
                  <a:pt x="1987230" y="57150"/>
                  <a:pt x="1997452" y="62497"/>
                  <a:pt x="1996174" y="70518"/>
                </a:cubicBezTo>
                <a:cubicBezTo>
                  <a:pt x="1994897" y="77203"/>
                  <a:pt x="1982119" y="82550"/>
                  <a:pt x="1968064" y="82550"/>
                </a:cubicBezTo>
                <a:cubicBezTo>
                  <a:pt x="1954008" y="82550"/>
                  <a:pt x="1945064" y="77203"/>
                  <a:pt x="1946342" y="70518"/>
                </a:cubicBezTo>
                <a:cubicBezTo>
                  <a:pt x="1947620" y="62497"/>
                  <a:pt x="1960397" y="57150"/>
                  <a:pt x="1974453" y="57150"/>
                </a:cubicBezTo>
                <a:close/>
                <a:moveTo>
                  <a:pt x="1914128" y="57150"/>
                </a:moveTo>
                <a:cubicBezTo>
                  <a:pt x="1928183" y="57150"/>
                  <a:pt x="1937127" y="62497"/>
                  <a:pt x="1935849" y="70518"/>
                </a:cubicBezTo>
                <a:cubicBezTo>
                  <a:pt x="1934572" y="77203"/>
                  <a:pt x="1921794" y="82550"/>
                  <a:pt x="1907739" y="82550"/>
                </a:cubicBezTo>
                <a:cubicBezTo>
                  <a:pt x="1893683" y="82550"/>
                  <a:pt x="1884739" y="77203"/>
                  <a:pt x="1886017" y="70518"/>
                </a:cubicBezTo>
                <a:cubicBezTo>
                  <a:pt x="1888572" y="62497"/>
                  <a:pt x="1900072" y="57150"/>
                  <a:pt x="1914128" y="57150"/>
                </a:cubicBezTo>
                <a:close/>
                <a:moveTo>
                  <a:pt x="1854350" y="57150"/>
                </a:moveTo>
                <a:cubicBezTo>
                  <a:pt x="1866823" y="57150"/>
                  <a:pt x="1876802" y="62497"/>
                  <a:pt x="1874307" y="70518"/>
                </a:cubicBezTo>
                <a:cubicBezTo>
                  <a:pt x="1873060" y="77203"/>
                  <a:pt x="1860587" y="82550"/>
                  <a:pt x="1846866" y="82550"/>
                </a:cubicBezTo>
                <a:cubicBezTo>
                  <a:pt x="1833145" y="82550"/>
                  <a:pt x="1824414" y="77203"/>
                  <a:pt x="1825661" y="70518"/>
                </a:cubicBezTo>
                <a:cubicBezTo>
                  <a:pt x="1828156" y="62497"/>
                  <a:pt x="1840629" y="57150"/>
                  <a:pt x="1854350" y="57150"/>
                </a:cubicBezTo>
                <a:close/>
                <a:moveTo>
                  <a:pt x="1794025" y="57150"/>
                </a:moveTo>
                <a:cubicBezTo>
                  <a:pt x="1807746" y="57150"/>
                  <a:pt x="1816477" y="62497"/>
                  <a:pt x="1815230" y="70518"/>
                </a:cubicBezTo>
                <a:cubicBezTo>
                  <a:pt x="1812735" y="77203"/>
                  <a:pt x="1800262" y="82550"/>
                  <a:pt x="1786541" y="82550"/>
                </a:cubicBezTo>
                <a:cubicBezTo>
                  <a:pt x="1772820" y="82550"/>
                  <a:pt x="1764089" y="77203"/>
                  <a:pt x="1766584" y="70518"/>
                </a:cubicBezTo>
                <a:cubicBezTo>
                  <a:pt x="1767831" y="62497"/>
                  <a:pt x="1780304" y="57150"/>
                  <a:pt x="1794025" y="57150"/>
                </a:cubicBezTo>
                <a:close/>
                <a:moveTo>
                  <a:pt x="1733889" y="57150"/>
                </a:moveTo>
                <a:cubicBezTo>
                  <a:pt x="1747697" y="57150"/>
                  <a:pt x="1757739" y="62497"/>
                  <a:pt x="1755228" y="70518"/>
                </a:cubicBezTo>
                <a:cubicBezTo>
                  <a:pt x="1752718" y="77203"/>
                  <a:pt x="1740166" y="82550"/>
                  <a:pt x="1726358" y="82550"/>
                </a:cubicBezTo>
                <a:cubicBezTo>
                  <a:pt x="1712551" y="82550"/>
                  <a:pt x="1703764" y="77203"/>
                  <a:pt x="1706274" y="70518"/>
                </a:cubicBezTo>
                <a:cubicBezTo>
                  <a:pt x="1708785" y="62497"/>
                  <a:pt x="1721337" y="57150"/>
                  <a:pt x="1733889" y="57150"/>
                </a:cubicBezTo>
                <a:close/>
                <a:moveTo>
                  <a:pt x="1674820" y="57150"/>
                </a:moveTo>
                <a:cubicBezTo>
                  <a:pt x="1688627" y="57150"/>
                  <a:pt x="1697414" y="62497"/>
                  <a:pt x="1694903" y="70518"/>
                </a:cubicBezTo>
                <a:cubicBezTo>
                  <a:pt x="1692393" y="77203"/>
                  <a:pt x="1679841" y="82550"/>
                  <a:pt x="1666033" y="82550"/>
                </a:cubicBezTo>
                <a:cubicBezTo>
                  <a:pt x="1653481" y="82550"/>
                  <a:pt x="1643439" y="77203"/>
                  <a:pt x="1645949" y="70518"/>
                </a:cubicBezTo>
                <a:cubicBezTo>
                  <a:pt x="1648460" y="62497"/>
                  <a:pt x="1661012" y="57150"/>
                  <a:pt x="1674820" y="57150"/>
                </a:cubicBezTo>
                <a:close/>
                <a:moveTo>
                  <a:pt x="1614495" y="57150"/>
                </a:moveTo>
                <a:cubicBezTo>
                  <a:pt x="1628302" y="57150"/>
                  <a:pt x="1637089" y="62497"/>
                  <a:pt x="1634578" y="70518"/>
                </a:cubicBezTo>
                <a:cubicBezTo>
                  <a:pt x="1632068" y="77203"/>
                  <a:pt x="1619516" y="82550"/>
                  <a:pt x="1605708" y="82550"/>
                </a:cubicBezTo>
                <a:cubicBezTo>
                  <a:pt x="1593156" y="82550"/>
                  <a:pt x="1583114" y="77203"/>
                  <a:pt x="1585624" y="70518"/>
                </a:cubicBezTo>
                <a:cubicBezTo>
                  <a:pt x="1588135" y="62497"/>
                  <a:pt x="1601942" y="57150"/>
                  <a:pt x="1614495" y="57150"/>
                </a:cubicBezTo>
                <a:close/>
                <a:moveTo>
                  <a:pt x="2039679" y="28575"/>
                </a:moveTo>
                <a:cubicBezTo>
                  <a:pt x="2052379" y="28575"/>
                  <a:pt x="2062539" y="33588"/>
                  <a:pt x="2061269" y="39855"/>
                </a:cubicBezTo>
                <a:cubicBezTo>
                  <a:pt x="2059999" y="46121"/>
                  <a:pt x="2048569" y="52388"/>
                  <a:pt x="2034599" y="52388"/>
                </a:cubicBezTo>
                <a:cubicBezTo>
                  <a:pt x="2020629" y="52388"/>
                  <a:pt x="2011739" y="46121"/>
                  <a:pt x="2013009" y="39855"/>
                </a:cubicBezTo>
                <a:cubicBezTo>
                  <a:pt x="2014279" y="33588"/>
                  <a:pt x="2025709" y="28575"/>
                  <a:pt x="2039679" y="28575"/>
                </a:cubicBezTo>
                <a:close/>
                <a:moveTo>
                  <a:pt x="1980803" y="28575"/>
                </a:moveTo>
                <a:cubicBezTo>
                  <a:pt x="1993580" y="28575"/>
                  <a:pt x="2003802" y="33588"/>
                  <a:pt x="2002524" y="39855"/>
                </a:cubicBezTo>
                <a:cubicBezTo>
                  <a:pt x="2001247" y="46121"/>
                  <a:pt x="1988469" y="52388"/>
                  <a:pt x="1975691" y="52388"/>
                </a:cubicBezTo>
                <a:cubicBezTo>
                  <a:pt x="1961636" y="52388"/>
                  <a:pt x="1951414" y="46121"/>
                  <a:pt x="1952692" y="39855"/>
                </a:cubicBezTo>
                <a:cubicBezTo>
                  <a:pt x="1955247" y="33588"/>
                  <a:pt x="1966747" y="28575"/>
                  <a:pt x="1980803" y="28575"/>
                </a:cubicBezTo>
                <a:close/>
                <a:moveTo>
                  <a:pt x="1921174" y="28575"/>
                </a:moveTo>
                <a:cubicBezTo>
                  <a:pt x="1933564" y="28575"/>
                  <a:pt x="1943476" y="33588"/>
                  <a:pt x="1942237" y="39855"/>
                </a:cubicBezTo>
                <a:cubicBezTo>
                  <a:pt x="1940998" y="46121"/>
                  <a:pt x="1928608" y="52388"/>
                  <a:pt x="1914979" y="52388"/>
                </a:cubicBezTo>
                <a:cubicBezTo>
                  <a:pt x="1901349" y="52388"/>
                  <a:pt x="1892676" y="46121"/>
                  <a:pt x="1893915" y="39855"/>
                </a:cubicBezTo>
                <a:cubicBezTo>
                  <a:pt x="1896393" y="33588"/>
                  <a:pt x="1907544" y="28575"/>
                  <a:pt x="1921174" y="28575"/>
                </a:cubicBezTo>
                <a:close/>
                <a:moveTo>
                  <a:pt x="1862437" y="28575"/>
                </a:moveTo>
                <a:cubicBezTo>
                  <a:pt x="1874827" y="28575"/>
                  <a:pt x="1884739" y="33588"/>
                  <a:pt x="1883500" y="39855"/>
                </a:cubicBezTo>
                <a:cubicBezTo>
                  <a:pt x="1881022" y="46121"/>
                  <a:pt x="1868632" y="52388"/>
                  <a:pt x="1856242" y="52388"/>
                </a:cubicBezTo>
                <a:cubicBezTo>
                  <a:pt x="1842612" y="52388"/>
                  <a:pt x="1833939" y="46121"/>
                  <a:pt x="1835178" y="39855"/>
                </a:cubicBezTo>
                <a:cubicBezTo>
                  <a:pt x="1837656" y="33588"/>
                  <a:pt x="1848807" y="28575"/>
                  <a:pt x="1862437" y="28575"/>
                </a:cubicBezTo>
                <a:close/>
                <a:moveTo>
                  <a:pt x="1803550" y="28575"/>
                </a:moveTo>
                <a:cubicBezTo>
                  <a:pt x="1816023" y="28575"/>
                  <a:pt x="1826002" y="33588"/>
                  <a:pt x="1823507" y="39855"/>
                </a:cubicBezTo>
                <a:cubicBezTo>
                  <a:pt x="1822260" y="46121"/>
                  <a:pt x="1809787" y="52388"/>
                  <a:pt x="1796066" y="52388"/>
                </a:cubicBezTo>
                <a:cubicBezTo>
                  <a:pt x="1783593" y="52388"/>
                  <a:pt x="1773614" y="46121"/>
                  <a:pt x="1776109" y="39855"/>
                </a:cubicBezTo>
                <a:cubicBezTo>
                  <a:pt x="1777356" y="33588"/>
                  <a:pt x="1789829" y="28575"/>
                  <a:pt x="1803550" y="28575"/>
                </a:cubicBezTo>
                <a:close/>
                <a:moveTo>
                  <a:pt x="1744812" y="28575"/>
                </a:moveTo>
                <a:cubicBezTo>
                  <a:pt x="1757285" y="28575"/>
                  <a:pt x="1767264" y="33588"/>
                  <a:pt x="1764769" y="39855"/>
                </a:cubicBezTo>
                <a:cubicBezTo>
                  <a:pt x="1763522" y="46121"/>
                  <a:pt x="1751049" y="52388"/>
                  <a:pt x="1737328" y="52388"/>
                </a:cubicBezTo>
                <a:cubicBezTo>
                  <a:pt x="1723607" y="52388"/>
                  <a:pt x="1714876" y="46121"/>
                  <a:pt x="1717371" y="39855"/>
                </a:cubicBezTo>
                <a:cubicBezTo>
                  <a:pt x="1718618" y="33588"/>
                  <a:pt x="1731091" y="28575"/>
                  <a:pt x="1744812" y="28575"/>
                </a:cubicBezTo>
                <a:close/>
                <a:moveTo>
                  <a:pt x="2045890" y="0"/>
                </a:moveTo>
                <a:cubicBezTo>
                  <a:pt x="2058667" y="0"/>
                  <a:pt x="2068889" y="4939"/>
                  <a:pt x="2067611" y="11113"/>
                </a:cubicBezTo>
                <a:cubicBezTo>
                  <a:pt x="2066334" y="17286"/>
                  <a:pt x="2053556" y="22225"/>
                  <a:pt x="2040778" y="22225"/>
                </a:cubicBezTo>
                <a:cubicBezTo>
                  <a:pt x="2026723" y="22225"/>
                  <a:pt x="2016501" y="17286"/>
                  <a:pt x="2019057" y="11113"/>
                </a:cubicBezTo>
                <a:cubicBezTo>
                  <a:pt x="2020334" y="4939"/>
                  <a:pt x="2031834" y="0"/>
                  <a:pt x="2045890" y="0"/>
                </a:cubicBezTo>
                <a:close/>
                <a:moveTo>
                  <a:pt x="1987291" y="0"/>
                </a:moveTo>
                <a:cubicBezTo>
                  <a:pt x="2001261" y="0"/>
                  <a:pt x="2010151" y="4939"/>
                  <a:pt x="2008881" y="11113"/>
                </a:cubicBezTo>
                <a:cubicBezTo>
                  <a:pt x="2007611" y="17286"/>
                  <a:pt x="1994911" y="22225"/>
                  <a:pt x="1982211" y="22225"/>
                </a:cubicBezTo>
                <a:cubicBezTo>
                  <a:pt x="1968241" y="22225"/>
                  <a:pt x="1959351" y="17286"/>
                  <a:pt x="1960621" y="11113"/>
                </a:cubicBezTo>
                <a:cubicBezTo>
                  <a:pt x="1961891" y="4939"/>
                  <a:pt x="1974591" y="0"/>
                  <a:pt x="1987291" y="0"/>
                </a:cubicBezTo>
                <a:close/>
                <a:moveTo>
                  <a:pt x="1929112" y="0"/>
                </a:moveTo>
                <a:cubicBezTo>
                  <a:pt x="1941502" y="0"/>
                  <a:pt x="1951414" y="4939"/>
                  <a:pt x="1948936" y="11113"/>
                </a:cubicBezTo>
                <a:cubicBezTo>
                  <a:pt x="1947697" y="17286"/>
                  <a:pt x="1936546" y="22225"/>
                  <a:pt x="1922917" y="22225"/>
                </a:cubicBezTo>
                <a:cubicBezTo>
                  <a:pt x="1909287" y="22225"/>
                  <a:pt x="1900614" y="17286"/>
                  <a:pt x="1901853" y="11113"/>
                </a:cubicBezTo>
                <a:cubicBezTo>
                  <a:pt x="1904331" y="4939"/>
                  <a:pt x="1915482" y="0"/>
                  <a:pt x="1929112" y="0"/>
                </a:cubicBezTo>
                <a:close/>
                <a:moveTo>
                  <a:pt x="1870374" y="0"/>
                </a:moveTo>
                <a:cubicBezTo>
                  <a:pt x="1884003" y="0"/>
                  <a:pt x="1892676" y="4939"/>
                  <a:pt x="1891437" y="11113"/>
                </a:cubicBezTo>
                <a:cubicBezTo>
                  <a:pt x="1888959" y="17286"/>
                  <a:pt x="1877808" y="22225"/>
                  <a:pt x="1864179" y="22225"/>
                </a:cubicBezTo>
                <a:cubicBezTo>
                  <a:pt x="1850549" y="22225"/>
                  <a:pt x="1841876" y="17286"/>
                  <a:pt x="1844354" y="11113"/>
                </a:cubicBezTo>
                <a:cubicBezTo>
                  <a:pt x="1845593" y="4939"/>
                  <a:pt x="1857983" y="0"/>
                  <a:pt x="1870374" y="0"/>
                </a:cubicBezTo>
                <a:close/>
              </a:path>
            </a:pathLst>
          </a:custGeom>
          <a:solidFill>
            <a:schemeClr val="bg2"/>
          </a:solidFill>
          <a:ln>
            <a:noFill/>
          </a:ln>
        </p:spPr>
        <p:txBody>
          <a:bodyPr vert="horz" wrap="square" lIns="91440" tIns="45720" rIns="91440" bIns="45720" numCol="1" anchor="t" anchorCtr="0" compatLnSpc="1">
            <a:prstTxWarp prst="textNoShape">
              <a:avLst/>
            </a:prstTxWarp>
            <a:noAutofit/>
          </a:bodyPr>
          <a:lstStyle/>
          <a:p>
            <a:pPr>
              <a:defRPr/>
            </a:pPr>
            <a:endParaRPr lang="en-US">
              <a:solidFill>
                <a:prstClr val="black"/>
              </a:solidFill>
              <a:cs typeface="Arial"/>
              <a:sym typeface="Arial"/>
            </a:endParaRPr>
          </a:p>
        </p:txBody>
      </p:sp>
      <p:sp>
        <p:nvSpPr>
          <p:cNvPr id="90" name="Teardrop 89">
            <a:extLst>
              <a:ext uri="{FF2B5EF4-FFF2-40B4-BE49-F238E27FC236}">
                <a16:creationId xmlns:a16="http://schemas.microsoft.com/office/drawing/2014/main" id="{ED3BF671-13AE-4B74-8634-14999B38CD1E}"/>
              </a:ext>
            </a:extLst>
          </p:cNvPr>
          <p:cNvSpPr/>
          <p:nvPr/>
        </p:nvSpPr>
        <p:spPr>
          <a:xfrm rot="8100000">
            <a:off x="7684818" y="1753605"/>
            <a:ext cx="160392" cy="160391"/>
          </a:xfrm>
          <a:prstGeom prst="teardrop">
            <a:avLst/>
          </a:prstGeom>
          <a:solidFill>
            <a:schemeClr val="accent1"/>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dirty="0">
              <a:solidFill>
                <a:prstClr val="white"/>
              </a:solidFill>
              <a:sym typeface="Arial"/>
            </a:endParaRPr>
          </a:p>
        </p:txBody>
      </p:sp>
      <p:sp>
        <p:nvSpPr>
          <p:cNvPr id="91" name="TextBox 90">
            <a:extLst>
              <a:ext uri="{FF2B5EF4-FFF2-40B4-BE49-F238E27FC236}">
                <a16:creationId xmlns:a16="http://schemas.microsoft.com/office/drawing/2014/main" id="{E5F83684-56DB-4B23-9A46-A03E69F3A6F7}"/>
              </a:ext>
            </a:extLst>
          </p:cNvPr>
          <p:cNvSpPr txBox="1"/>
          <p:nvPr/>
        </p:nvSpPr>
        <p:spPr>
          <a:xfrm>
            <a:off x="6989461" y="1602887"/>
            <a:ext cx="1514421" cy="135550"/>
          </a:xfrm>
          <a:prstGeom prst="rect">
            <a:avLst/>
          </a:prstGeom>
          <a:noFill/>
        </p:spPr>
        <p:txBody>
          <a:bodyPr wrap="square" lIns="0" tIns="0" rIns="0" bIns="0" rtlCol="0">
            <a:spAutoFit/>
          </a:bodyPr>
          <a:lstStyle/>
          <a:p>
            <a:pPr algn="ctr">
              <a:lnSpc>
                <a:spcPts val="1100"/>
              </a:lnSpc>
              <a:spcAft>
                <a:spcPts val="1200"/>
              </a:spcAft>
              <a:defRPr/>
            </a:pPr>
            <a:r>
              <a:rPr lang="en-US" sz="900" b="1" cap="all" spc="20" dirty="0">
                <a:solidFill>
                  <a:srgbClr val="ED7D31"/>
                </a:solidFill>
                <a:latin typeface="Open Sans" charset="0"/>
                <a:ea typeface="Open Sans" charset="0"/>
                <a:cs typeface="Open Sans" charset="0"/>
                <a:sym typeface="Arial"/>
              </a:rPr>
              <a:t>NEPAL</a:t>
            </a:r>
          </a:p>
        </p:txBody>
      </p:sp>
      <p:sp>
        <p:nvSpPr>
          <p:cNvPr id="92" name="TextBox 91">
            <a:extLst>
              <a:ext uri="{FF2B5EF4-FFF2-40B4-BE49-F238E27FC236}">
                <a16:creationId xmlns:a16="http://schemas.microsoft.com/office/drawing/2014/main" id="{45B25866-42CB-4AFD-8389-4C01D371E557}"/>
              </a:ext>
            </a:extLst>
          </p:cNvPr>
          <p:cNvSpPr txBox="1"/>
          <p:nvPr/>
        </p:nvSpPr>
        <p:spPr>
          <a:xfrm>
            <a:off x="6299296" y="2165089"/>
            <a:ext cx="1514421" cy="135550"/>
          </a:xfrm>
          <a:prstGeom prst="rect">
            <a:avLst/>
          </a:prstGeom>
          <a:noFill/>
        </p:spPr>
        <p:txBody>
          <a:bodyPr wrap="square" lIns="0" tIns="0" rIns="0" bIns="0" rtlCol="0">
            <a:spAutoFit/>
          </a:bodyPr>
          <a:lstStyle/>
          <a:p>
            <a:pPr algn="ctr">
              <a:lnSpc>
                <a:spcPts val="1100"/>
              </a:lnSpc>
              <a:spcAft>
                <a:spcPts val="1200"/>
              </a:spcAft>
              <a:defRPr/>
            </a:pPr>
            <a:r>
              <a:rPr lang="en-US" sz="900" b="1" cap="all" spc="20" dirty="0">
                <a:solidFill>
                  <a:srgbClr val="ED7D31"/>
                </a:solidFill>
                <a:latin typeface="Open Sans" charset="0"/>
                <a:ea typeface="Open Sans" charset="0"/>
                <a:cs typeface="Open Sans" charset="0"/>
                <a:sym typeface="Arial"/>
              </a:rPr>
              <a:t>DUBAI</a:t>
            </a:r>
          </a:p>
        </p:txBody>
      </p:sp>
      <p:sp>
        <p:nvSpPr>
          <p:cNvPr id="93" name="TextBox 92">
            <a:extLst>
              <a:ext uri="{FF2B5EF4-FFF2-40B4-BE49-F238E27FC236}">
                <a16:creationId xmlns:a16="http://schemas.microsoft.com/office/drawing/2014/main" id="{B5A6CD0F-ACCD-4AC1-8720-924A3962E1D0}"/>
              </a:ext>
            </a:extLst>
          </p:cNvPr>
          <p:cNvSpPr txBox="1"/>
          <p:nvPr/>
        </p:nvSpPr>
        <p:spPr>
          <a:xfrm>
            <a:off x="5920691" y="2419854"/>
            <a:ext cx="1514421" cy="135550"/>
          </a:xfrm>
          <a:prstGeom prst="rect">
            <a:avLst/>
          </a:prstGeom>
          <a:noFill/>
        </p:spPr>
        <p:txBody>
          <a:bodyPr wrap="square" lIns="0" tIns="0" rIns="0" bIns="0" rtlCol="0">
            <a:spAutoFit/>
          </a:bodyPr>
          <a:lstStyle/>
          <a:p>
            <a:pPr algn="ctr">
              <a:lnSpc>
                <a:spcPts val="1100"/>
              </a:lnSpc>
              <a:spcAft>
                <a:spcPts val="1200"/>
              </a:spcAft>
              <a:defRPr/>
            </a:pPr>
            <a:r>
              <a:rPr lang="en-US" sz="900" b="1" cap="all" spc="20" dirty="0">
                <a:solidFill>
                  <a:srgbClr val="ED7D31"/>
                </a:solidFill>
                <a:latin typeface="Open Sans" charset="0"/>
                <a:ea typeface="Open Sans" charset="0"/>
                <a:cs typeface="Open Sans" charset="0"/>
                <a:sym typeface="Arial"/>
              </a:rPr>
              <a:t>OMAN</a:t>
            </a:r>
          </a:p>
        </p:txBody>
      </p:sp>
      <p:sp>
        <p:nvSpPr>
          <p:cNvPr id="94" name="TextBox 93">
            <a:extLst>
              <a:ext uri="{FF2B5EF4-FFF2-40B4-BE49-F238E27FC236}">
                <a16:creationId xmlns:a16="http://schemas.microsoft.com/office/drawing/2014/main" id="{9E2A84F7-5634-41A9-B2DC-B074A63EDECF}"/>
              </a:ext>
            </a:extLst>
          </p:cNvPr>
          <p:cNvSpPr txBox="1"/>
          <p:nvPr/>
        </p:nvSpPr>
        <p:spPr>
          <a:xfrm>
            <a:off x="7373128" y="2256194"/>
            <a:ext cx="1514421" cy="135550"/>
          </a:xfrm>
          <a:prstGeom prst="rect">
            <a:avLst/>
          </a:prstGeom>
          <a:noFill/>
        </p:spPr>
        <p:txBody>
          <a:bodyPr wrap="square" lIns="0" tIns="0" rIns="0" bIns="0" rtlCol="0">
            <a:spAutoFit/>
          </a:bodyPr>
          <a:lstStyle/>
          <a:p>
            <a:pPr algn="ctr">
              <a:lnSpc>
                <a:spcPts val="1100"/>
              </a:lnSpc>
              <a:spcAft>
                <a:spcPts val="1200"/>
              </a:spcAft>
              <a:defRPr/>
            </a:pPr>
            <a:r>
              <a:rPr lang="en-US" sz="900" b="1" cap="all" spc="20" dirty="0">
                <a:solidFill>
                  <a:srgbClr val="ED7D31"/>
                </a:solidFill>
                <a:latin typeface="Open Sans" charset="0"/>
                <a:ea typeface="Open Sans" charset="0"/>
                <a:cs typeface="Open Sans" charset="0"/>
                <a:sym typeface="Arial"/>
              </a:rPr>
              <a:t>BANLADESH</a:t>
            </a:r>
          </a:p>
        </p:txBody>
      </p:sp>
      <p:sp>
        <p:nvSpPr>
          <p:cNvPr id="95" name="TextBox 94">
            <a:extLst>
              <a:ext uri="{FF2B5EF4-FFF2-40B4-BE49-F238E27FC236}">
                <a16:creationId xmlns:a16="http://schemas.microsoft.com/office/drawing/2014/main" id="{F7C05E3D-AED8-48B5-B851-49AC89E7F8AB}"/>
              </a:ext>
            </a:extLst>
          </p:cNvPr>
          <p:cNvSpPr txBox="1"/>
          <p:nvPr/>
        </p:nvSpPr>
        <p:spPr>
          <a:xfrm>
            <a:off x="7728675" y="2780313"/>
            <a:ext cx="1514421" cy="135550"/>
          </a:xfrm>
          <a:prstGeom prst="rect">
            <a:avLst/>
          </a:prstGeom>
          <a:noFill/>
        </p:spPr>
        <p:txBody>
          <a:bodyPr wrap="square" lIns="0" tIns="0" rIns="0" bIns="0" rtlCol="0">
            <a:spAutoFit/>
          </a:bodyPr>
          <a:lstStyle/>
          <a:p>
            <a:pPr algn="ctr">
              <a:lnSpc>
                <a:spcPts val="1100"/>
              </a:lnSpc>
              <a:spcAft>
                <a:spcPts val="1200"/>
              </a:spcAft>
              <a:defRPr/>
            </a:pPr>
            <a:r>
              <a:rPr lang="en-US" sz="900" b="1" cap="all" spc="20" dirty="0">
                <a:solidFill>
                  <a:srgbClr val="ED7D31"/>
                </a:solidFill>
                <a:latin typeface="Open Sans" charset="0"/>
                <a:ea typeface="Open Sans" charset="0"/>
                <a:cs typeface="Open Sans" charset="0"/>
                <a:sym typeface="Arial"/>
              </a:rPr>
              <a:t>MALAYSIA</a:t>
            </a:r>
          </a:p>
        </p:txBody>
      </p:sp>
      <p:sp>
        <p:nvSpPr>
          <p:cNvPr id="96" name="TextBox 95">
            <a:extLst>
              <a:ext uri="{FF2B5EF4-FFF2-40B4-BE49-F238E27FC236}">
                <a16:creationId xmlns:a16="http://schemas.microsoft.com/office/drawing/2014/main" id="{E6BF4CEC-F9C8-49C5-AE8C-A9F770D5EE12}"/>
              </a:ext>
            </a:extLst>
          </p:cNvPr>
          <p:cNvSpPr txBox="1"/>
          <p:nvPr/>
        </p:nvSpPr>
        <p:spPr>
          <a:xfrm>
            <a:off x="8479121" y="2594594"/>
            <a:ext cx="1514421" cy="135550"/>
          </a:xfrm>
          <a:prstGeom prst="rect">
            <a:avLst/>
          </a:prstGeom>
          <a:noFill/>
        </p:spPr>
        <p:txBody>
          <a:bodyPr wrap="square" lIns="0" tIns="0" rIns="0" bIns="0" rtlCol="0">
            <a:spAutoFit/>
          </a:bodyPr>
          <a:lstStyle/>
          <a:p>
            <a:pPr algn="ctr">
              <a:lnSpc>
                <a:spcPts val="1100"/>
              </a:lnSpc>
              <a:spcAft>
                <a:spcPts val="1200"/>
              </a:spcAft>
              <a:defRPr/>
            </a:pPr>
            <a:r>
              <a:rPr lang="en-US" sz="900" b="1" cap="all" spc="20" dirty="0">
                <a:solidFill>
                  <a:srgbClr val="ED7D31"/>
                </a:solidFill>
                <a:latin typeface="Open Sans" charset="0"/>
                <a:ea typeface="Open Sans" charset="0"/>
                <a:cs typeface="Open Sans" charset="0"/>
                <a:sym typeface="Arial"/>
              </a:rPr>
              <a:t>PHILIPPINES</a:t>
            </a:r>
          </a:p>
        </p:txBody>
      </p:sp>
      <p:sp>
        <p:nvSpPr>
          <p:cNvPr id="97" name="TextBox 96">
            <a:extLst>
              <a:ext uri="{FF2B5EF4-FFF2-40B4-BE49-F238E27FC236}">
                <a16:creationId xmlns:a16="http://schemas.microsoft.com/office/drawing/2014/main" id="{893EF63C-EFA2-41CA-8D54-36A0156C3F01}"/>
              </a:ext>
            </a:extLst>
          </p:cNvPr>
          <p:cNvSpPr txBox="1"/>
          <p:nvPr/>
        </p:nvSpPr>
        <p:spPr>
          <a:xfrm>
            <a:off x="8348016" y="2991162"/>
            <a:ext cx="1514421" cy="135550"/>
          </a:xfrm>
          <a:prstGeom prst="rect">
            <a:avLst/>
          </a:prstGeom>
          <a:noFill/>
        </p:spPr>
        <p:txBody>
          <a:bodyPr wrap="square" lIns="0" tIns="0" rIns="0" bIns="0" rtlCol="0">
            <a:spAutoFit/>
          </a:bodyPr>
          <a:lstStyle/>
          <a:p>
            <a:pPr algn="ctr">
              <a:lnSpc>
                <a:spcPts val="1100"/>
              </a:lnSpc>
              <a:spcAft>
                <a:spcPts val="1200"/>
              </a:spcAft>
              <a:defRPr/>
            </a:pPr>
            <a:r>
              <a:rPr lang="en-US" sz="900" b="1" cap="all" spc="20" dirty="0">
                <a:solidFill>
                  <a:srgbClr val="ED7D31"/>
                </a:solidFill>
                <a:latin typeface="Open Sans" charset="0"/>
                <a:ea typeface="Open Sans" charset="0"/>
                <a:cs typeface="Open Sans" charset="0"/>
                <a:sym typeface="Arial"/>
              </a:rPr>
              <a:t>SINGAPORE</a:t>
            </a:r>
          </a:p>
        </p:txBody>
      </p:sp>
      <p:sp>
        <p:nvSpPr>
          <p:cNvPr id="98" name="TextBox 97">
            <a:extLst>
              <a:ext uri="{FF2B5EF4-FFF2-40B4-BE49-F238E27FC236}">
                <a16:creationId xmlns:a16="http://schemas.microsoft.com/office/drawing/2014/main" id="{B4367A72-CCD5-4AD8-9A01-F1D83C07969F}"/>
              </a:ext>
            </a:extLst>
          </p:cNvPr>
          <p:cNvSpPr txBox="1"/>
          <p:nvPr/>
        </p:nvSpPr>
        <p:spPr>
          <a:xfrm>
            <a:off x="6558405" y="2865512"/>
            <a:ext cx="1514421" cy="135550"/>
          </a:xfrm>
          <a:prstGeom prst="rect">
            <a:avLst/>
          </a:prstGeom>
          <a:noFill/>
        </p:spPr>
        <p:txBody>
          <a:bodyPr wrap="square" lIns="0" tIns="0" rIns="0" bIns="0" rtlCol="0">
            <a:spAutoFit/>
          </a:bodyPr>
          <a:lstStyle/>
          <a:p>
            <a:pPr algn="ctr">
              <a:lnSpc>
                <a:spcPts val="1100"/>
              </a:lnSpc>
              <a:spcAft>
                <a:spcPts val="1200"/>
              </a:spcAft>
              <a:defRPr/>
            </a:pPr>
            <a:r>
              <a:rPr lang="en-US" sz="900" b="1" cap="all" spc="20" dirty="0">
                <a:solidFill>
                  <a:srgbClr val="ED7D31"/>
                </a:solidFill>
                <a:latin typeface="Open Sans" charset="0"/>
                <a:ea typeface="Open Sans" charset="0"/>
                <a:cs typeface="Open Sans" charset="0"/>
                <a:sym typeface="Arial"/>
              </a:rPr>
              <a:t>MALDIVES</a:t>
            </a:r>
          </a:p>
        </p:txBody>
      </p:sp>
      <p:sp>
        <p:nvSpPr>
          <p:cNvPr id="99" name="TextBox 98">
            <a:extLst>
              <a:ext uri="{FF2B5EF4-FFF2-40B4-BE49-F238E27FC236}">
                <a16:creationId xmlns:a16="http://schemas.microsoft.com/office/drawing/2014/main" id="{9E4BAE27-B215-41C6-AAB8-58E85574B165}"/>
              </a:ext>
            </a:extLst>
          </p:cNvPr>
          <p:cNvSpPr txBox="1"/>
          <p:nvPr/>
        </p:nvSpPr>
        <p:spPr>
          <a:xfrm>
            <a:off x="7084107" y="2639605"/>
            <a:ext cx="1514421" cy="135550"/>
          </a:xfrm>
          <a:prstGeom prst="rect">
            <a:avLst/>
          </a:prstGeom>
          <a:noFill/>
        </p:spPr>
        <p:txBody>
          <a:bodyPr wrap="square" lIns="0" tIns="0" rIns="0" bIns="0" rtlCol="0">
            <a:spAutoFit/>
          </a:bodyPr>
          <a:lstStyle/>
          <a:p>
            <a:pPr algn="ctr">
              <a:lnSpc>
                <a:spcPts val="1100"/>
              </a:lnSpc>
              <a:spcAft>
                <a:spcPts val="1200"/>
              </a:spcAft>
              <a:defRPr/>
            </a:pPr>
            <a:r>
              <a:rPr lang="en-US" sz="900" b="1" cap="all" spc="20" dirty="0">
                <a:solidFill>
                  <a:srgbClr val="ED7D31"/>
                </a:solidFill>
                <a:latin typeface="Open Sans" charset="0"/>
                <a:ea typeface="Open Sans" charset="0"/>
                <a:cs typeface="Open Sans" charset="0"/>
                <a:sym typeface="Arial"/>
              </a:rPr>
              <a:t>SRILANKA</a:t>
            </a:r>
          </a:p>
        </p:txBody>
      </p:sp>
      <p:sp>
        <p:nvSpPr>
          <p:cNvPr id="100" name="TextBox 99">
            <a:extLst>
              <a:ext uri="{FF2B5EF4-FFF2-40B4-BE49-F238E27FC236}">
                <a16:creationId xmlns:a16="http://schemas.microsoft.com/office/drawing/2014/main" id="{7266F9DA-EA15-41D1-AA5A-DF0781711BBE}"/>
              </a:ext>
            </a:extLst>
          </p:cNvPr>
          <p:cNvSpPr txBox="1"/>
          <p:nvPr/>
        </p:nvSpPr>
        <p:spPr>
          <a:xfrm>
            <a:off x="8068484" y="1995125"/>
            <a:ext cx="1514421" cy="135550"/>
          </a:xfrm>
          <a:prstGeom prst="rect">
            <a:avLst/>
          </a:prstGeom>
          <a:noFill/>
        </p:spPr>
        <p:txBody>
          <a:bodyPr wrap="square" lIns="0" tIns="0" rIns="0" bIns="0" rtlCol="0">
            <a:spAutoFit/>
          </a:bodyPr>
          <a:lstStyle/>
          <a:p>
            <a:pPr algn="ctr">
              <a:lnSpc>
                <a:spcPts val="1100"/>
              </a:lnSpc>
              <a:spcAft>
                <a:spcPts val="1200"/>
              </a:spcAft>
              <a:defRPr/>
            </a:pPr>
            <a:r>
              <a:rPr lang="en-US" sz="900" b="1" cap="all" spc="20" dirty="0">
                <a:solidFill>
                  <a:srgbClr val="ED7D31"/>
                </a:solidFill>
                <a:latin typeface="Open Sans" charset="0"/>
                <a:ea typeface="Open Sans" charset="0"/>
                <a:cs typeface="Open Sans" charset="0"/>
                <a:sym typeface="Arial"/>
              </a:rPr>
              <a:t>MYANMAR</a:t>
            </a:r>
          </a:p>
        </p:txBody>
      </p:sp>
      <p:sp>
        <p:nvSpPr>
          <p:cNvPr id="101" name="TextBox 100">
            <a:extLst>
              <a:ext uri="{FF2B5EF4-FFF2-40B4-BE49-F238E27FC236}">
                <a16:creationId xmlns:a16="http://schemas.microsoft.com/office/drawing/2014/main" id="{824C5012-289E-4D34-B48A-C9E12A065CD6}"/>
              </a:ext>
            </a:extLst>
          </p:cNvPr>
          <p:cNvSpPr txBox="1"/>
          <p:nvPr/>
        </p:nvSpPr>
        <p:spPr>
          <a:xfrm>
            <a:off x="7613618" y="1753599"/>
            <a:ext cx="1514421" cy="135550"/>
          </a:xfrm>
          <a:prstGeom prst="rect">
            <a:avLst/>
          </a:prstGeom>
          <a:noFill/>
        </p:spPr>
        <p:txBody>
          <a:bodyPr wrap="square" lIns="0" tIns="0" rIns="0" bIns="0" rtlCol="0">
            <a:spAutoFit/>
          </a:bodyPr>
          <a:lstStyle/>
          <a:p>
            <a:pPr algn="ctr">
              <a:lnSpc>
                <a:spcPts val="1100"/>
              </a:lnSpc>
              <a:spcAft>
                <a:spcPts val="1200"/>
              </a:spcAft>
              <a:defRPr/>
            </a:pPr>
            <a:r>
              <a:rPr lang="en-US" sz="900" b="1" cap="all" spc="20" dirty="0">
                <a:solidFill>
                  <a:srgbClr val="ED7D31"/>
                </a:solidFill>
                <a:latin typeface="Open Sans" charset="0"/>
                <a:ea typeface="Open Sans" charset="0"/>
                <a:cs typeface="Open Sans" charset="0"/>
                <a:sym typeface="Arial"/>
              </a:rPr>
              <a:t>BHUTAN</a:t>
            </a:r>
          </a:p>
        </p:txBody>
      </p:sp>
      <p:sp>
        <p:nvSpPr>
          <p:cNvPr id="102" name="TextBox 101">
            <a:extLst>
              <a:ext uri="{FF2B5EF4-FFF2-40B4-BE49-F238E27FC236}">
                <a16:creationId xmlns:a16="http://schemas.microsoft.com/office/drawing/2014/main" id="{9665D98E-F442-4F77-B286-276FAF879359}"/>
              </a:ext>
            </a:extLst>
          </p:cNvPr>
          <p:cNvSpPr txBox="1"/>
          <p:nvPr/>
        </p:nvSpPr>
        <p:spPr>
          <a:xfrm>
            <a:off x="3615555" y="2322679"/>
            <a:ext cx="1514421" cy="135550"/>
          </a:xfrm>
          <a:prstGeom prst="rect">
            <a:avLst/>
          </a:prstGeom>
          <a:noFill/>
        </p:spPr>
        <p:txBody>
          <a:bodyPr wrap="square" lIns="0" tIns="0" rIns="0" bIns="0" rtlCol="0">
            <a:spAutoFit/>
          </a:bodyPr>
          <a:lstStyle/>
          <a:p>
            <a:pPr algn="ctr">
              <a:lnSpc>
                <a:spcPts val="1100"/>
              </a:lnSpc>
              <a:spcAft>
                <a:spcPts val="1200"/>
              </a:spcAft>
              <a:defRPr/>
            </a:pPr>
            <a:r>
              <a:rPr lang="en-US" sz="900" b="1" cap="all" spc="20" dirty="0">
                <a:solidFill>
                  <a:srgbClr val="ED7D31"/>
                </a:solidFill>
                <a:latin typeface="Open Sans" charset="0"/>
                <a:ea typeface="Open Sans" charset="0"/>
                <a:cs typeface="Open Sans" charset="0"/>
                <a:sym typeface="Arial"/>
              </a:rPr>
              <a:t>TUNISIA</a:t>
            </a:r>
          </a:p>
        </p:txBody>
      </p:sp>
      <p:sp>
        <p:nvSpPr>
          <p:cNvPr id="103" name="Teardrop 102">
            <a:extLst>
              <a:ext uri="{FF2B5EF4-FFF2-40B4-BE49-F238E27FC236}">
                <a16:creationId xmlns:a16="http://schemas.microsoft.com/office/drawing/2014/main" id="{6A39342C-B5D6-4FAA-8CE8-CA4B140CC34C}"/>
              </a:ext>
            </a:extLst>
          </p:cNvPr>
          <p:cNvSpPr/>
          <p:nvPr/>
        </p:nvSpPr>
        <p:spPr>
          <a:xfrm rot="8100000">
            <a:off x="7879997" y="1778432"/>
            <a:ext cx="160392" cy="160391"/>
          </a:xfrm>
          <a:prstGeom prst="teardrop">
            <a:avLst/>
          </a:prstGeom>
          <a:solidFill>
            <a:schemeClr val="accent1"/>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dirty="0">
              <a:solidFill>
                <a:prstClr val="white"/>
              </a:solidFill>
              <a:sym typeface="Arial"/>
            </a:endParaRPr>
          </a:p>
        </p:txBody>
      </p:sp>
      <p:sp>
        <p:nvSpPr>
          <p:cNvPr id="104" name="Teardrop 103">
            <a:extLst>
              <a:ext uri="{FF2B5EF4-FFF2-40B4-BE49-F238E27FC236}">
                <a16:creationId xmlns:a16="http://schemas.microsoft.com/office/drawing/2014/main" id="{76EF1F59-AAD2-4B7E-99CB-69F2A585B24C}"/>
              </a:ext>
            </a:extLst>
          </p:cNvPr>
          <p:cNvSpPr/>
          <p:nvPr/>
        </p:nvSpPr>
        <p:spPr>
          <a:xfrm rot="8100000">
            <a:off x="7993411" y="2026552"/>
            <a:ext cx="160392" cy="160391"/>
          </a:xfrm>
          <a:prstGeom prst="teardrop">
            <a:avLst/>
          </a:prstGeom>
          <a:solidFill>
            <a:schemeClr val="accent1"/>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dirty="0">
              <a:solidFill>
                <a:prstClr val="white"/>
              </a:solidFill>
              <a:sym typeface="Arial"/>
            </a:endParaRPr>
          </a:p>
        </p:txBody>
      </p:sp>
      <p:sp>
        <p:nvSpPr>
          <p:cNvPr id="105" name="Teardrop 104">
            <a:extLst>
              <a:ext uri="{FF2B5EF4-FFF2-40B4-BE49-F238E27FC236}">
                <a16:creationId xmlns:a16="http://schemas.microsoft.com/office/drawing/2014/main" id="{D5C8DF8D-A166-4B90-9129-E8232B09E8EE}"/>
              </a:ext>
            </a:extLst>
          </p:cNvPr>
          <p:cNvSpPr/>
          <p:nvPr/>
        </p:nvSpPr>
        <p:spPr>
          <a:xfrm rot="8100000">
            <a:off x="7846935" y="2412227"/>
            <a:ext cx="160392" cy="160391"/>
          </a:xfrm>
          <a:prstGeom prst="teardrop">
            <a:avLst/>
          </a:prstGeom>
          <a:solidFill>
            <a:schemeClr val="accent1"/>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dirty="0">
              <a:solidFill>
                <a:prstClr val="white"/>
              </a:solidFill>
              <a:sym typeface="Arial"/>
            </a:endParaRPr>
          </a:p>
        </p:txBody>
      </p:sp>
      <p:sp>
        <p:nvSpPr>
          <p:cNvPr id="106" name="Teardrop 105">
            <a:extLst>
              <a:ext uri="{FF2B5EF4-FFF2-40B4-BE49-F238E27FC236}">
                <a16:creationId xmlns:a16="http://schemas.microsoft.com/office/drawing/2014/main" id="{30D1EE32-8EAA-40B3-8F8C-72F04D91D931}"/>
              </a:ext>
            </a:extLst>
          </p:cNvPr>
          <p:cNvSpPr/>
          <p:nvPr/>
        </p:nvSpPr>
        <p:spPr>
          <a:xfrm rot="8100000">
            <a:off x="9134528" y="2378034"/>
            <a:ext cx="160392" cy="160391"/>
          </a:xfrm>
          <a:prstGeom prst="teardrop">
            <a:avLst/>
          </a:prstGeom>
          <a:solidFill>
            <a:schemeClr val="accent1"/>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dirty="0">
              <a:solidFill>
                <a:prstClr val="white"/>
              </a:solidFill>
              <a:sym typeface="Arial"/>
            </a:endParaRPr>
          </a:p>
        </p:txBody>
      </p:sp>
      <p:sp>
        <p:nvSpPr>
          <p:cNvPr id="107" name="Teardrop 106">
            <a:extLst>
              <a:ext uri="{FF2B5EF4-FFF2-40B4-BE49-F238E27FC236}">
                <a16:creationId xmlns:a16="http://schemas.microsoft.com/office/drawing/2014/main" id="{FD2D4E5C-3CAB-4B5B-BCB6-E52209656173}"/>
              </a:ext>
            </a:extLst>
          </p:cNvPr>
          <p:cNvSpPr/>
          <p:nvPr/>
        </p:nvSpPr>
        <p:spPr>
          <a:xfrm rot="8100000">
            <a:off x="6976310" y="1971479"/>
            <a:ext cx="160392" cy="160391"/>
          </a:xfrm>
          <a:prstGeom prst="teardrop">
            <a:avLst/>
          </a:prstGeom>
          <a:solidFill>
            <a:schemeClr val="accent1"/>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dirty="0">
              <a:solidFill>
                <a:prstClr val="white"/>
              </a:solidFill>
              <a:sym typeface="Arial"/>
            </a:endParaRPr>
          </a:p>
        </p:txBody>
      </p:sp>
      <p:sp>
        <p:nvSpPr>
          <p:cNvPr id="108" name="Teardrop 107">
            <a:extLst>
              <a:ext uri="{FF2B5EF4-FFF2-40B4-BE49-F238E27FC236}">
                <a16:creationId xmlns:a16="http://schemas.microsoft.com/office/drawing/2014/main" id="{DD6B306C-19D1-4FBF-974F-FECEA3EFA9A8}"/>
              </a:ext>
            </a:extLst>
          </p:cNvPr>
          <p:cNvSpPr/>
          <p:nvPr/>
        </p:nvSpPr>
        <p:spPr>
          <a:xfrm rot="8100000">
            <a:off x="8377317" y="2518244"/>
            <a:ext cx="160392" cy="160391"/>
          </a:xfrm>
          <a:prstGeom prst="teardrop">
            <a:avLst/>
          </a:prstGeom>
          <a:solidFill>
            <a:schemeClr val="accent1"/>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dirty="0">
              <a:solidFill>
                <a:prstClr val="white"/>
              </a:solidFill>
              <a:sym typeface="Arial"/>
            </a:endParaRPr>
          </a:p>
        </p:txBody>
      </p:sp>
      <p:sp>
        <p:nvSpPr>
          <p:cNvPr id="109" name="Teardrop 108">
            <a:extLst>
              <a:ext uri="{FF2B5EF4-FFF2-40B4-BE49-F238E27FC236}">
                <a16:creationId xmlns:a16="http://schemas.microsoft.com/office/drawing/2014/main" id="{FBD25BF3-439D-44DD-85D2-B191FDDA566C}"/>
              </a:ext>
            </a:extLst>
          </p:cNvPr>
          <p:cNvSpPr/>
          <p:nvPr/>
        </p:nvSpPr>
        <p:spPr>
          <a:xfrm rot="8100000">
            <a:off x="8969535" y="2757101"/>
            <a:ext cx="160392" cy="160391"/>
          </a:xfrm>
          <a:prstGeom prst="teardrop">
            <a:avLst/>
          </a:prstGeom>
          <a:solidFill>
            <a:schemeClr val="accent1"/>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dirty="0">
              <a:solidFill>
                <a:prstClr val="white"/>
              </a:solidFill>
              <a:sym typeface="Arial"/>
            </a:endParaRPr>
          </a:p>
        </p:txBody>
      </p:sp>
      <p:sp>
        <p:nvSpPr>
          <p:cNvPr id="110" name="Teardrop 109">
            <a:extLst>
              <a:ext uri="{FF2B5EF4-FFF2-40B4-BE49-F238E27FC236}">
                <a16:creationId xmlns:a16="http://schemas.microsoft.com/office/drawing/2014/main" id="{ABF16577-0A96-4079-90CC-18FA672E10DB}"/>
              </a:ext>
            </a:extLst>
          </p:cNvPr>
          <p:cNvSpPr/>
          <p:nvPr/>
        </p:nvSpPr>
        <p:spPr>
          <a:xfrm rot="8100000">
            <a:off x="7188362" y="2611205"/>
            <a:ext cx="160392" cy="160391"/>
          </a:xfrm>
          <a:prstGeom prst="teardrop">
            <a:avLst/>
          </a:prstGeom>
          <a:solidFill>
            <a:schemeClr val="accent1"/>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dirty="0">
              <a:solidFill>
                <a:prstClr val="white"/>
              </a:solidFill>
              <a:sym typeface="Arial"/>
            </a:endParaRPr>
          </a:p>
        </p:txBody>
      </p:sp>
      <p:sp>
        <p:nvSpPr>
          <p:cNvPr id="111" name="Teardrop 110">
            <a:extLst>
              <a:ext uri="{FF2B5EF4-FFF2-40B4-BE49-F238E27FC236}">
                <a16:creationId xmlns:a16="http://schemas.microsoft.com/office/drawing/2014/main" id="{5855AFD5-1BDB-4756-88B1-5F100EF8F37F}"/>
              </a:ext>
            </a:extLst>
          </p:cNvPr>
          <p:cNvSpPr/>
          <p:nvPr/>
        </p:nvSpPr>
        <p:spPr>
          <a:xfrm rot="8100000">
            <a:off x="6656842" y="2219389"/>
            <a:ext cx="160392" cy="160391"/>
          </a:xfrm>
          <a:prstGeom prst="teardrop">
            <a:avLst/>
          </a:prstGeom>
          <a:solidFill>
            <a:schemeClr val="accent1"/>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dirty="0">
              <a:solidFill>
                <a:prstClr val="white"/>
              </a:solidFill>
              <a:sym typeface="Arial"/>
            </a:endParaRPr>
          </a:p>
        </p:txBody>
      </p:sp>
      <p:sp>
        <p:nvSpPr>
          <p:cNvPr id="112" name="Teardrop 111">
            <a:extLst>
              <a:ext uri="{FF2B5EF4-FFF2-40B4-BE49-F238E27FC236}">
                <a16:creationId xmlns:a16="http://schemas.microsoft.com/office/drawing/2014/main" id="{9D9CE016-3EAC-4A3C-9BD8-27DB2CA5F78D}"/>
              </a:ext>
            </a:extLst>
          </p:cNvPr>
          <p:cNvSpPr/>
          <p:nvPr/>
        </p:nvSpPr>
        <p:spPr>
          <a:xfrm rot="8100000">
            <a:off x="8313606" y="1953932"/>
            <a:ext cx="160392" cy="160391"/>
          </a:xfrm>
          <a:prstGeom prst="teardrop">
            <a:avLst/>
          </a:prstGeom>
          <a:solidFill>
            <a:schemeClr val="accent1"/>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dirty="0">
              <a:solidFill>
                <a:prstClr val="white"/>
              </a:solidFill>
              <a:sym typeface="Arial"/>
            </a:endParaRPr>
          </a:p>
        </p:txBody>
      </p:sp>
      <p:sp>
        <p:nvSpPr>
          <p:cNvPr id="113" name="Teardrop 112">
            <a:extLst>
              <a:ext uri="{FF2B5EF4-FFF2-40B4-BE49-F238E27FC236}">
                <a16:creationId xmlns:a16="http://schemas.microsoft.com/office/drawing/2014/main" id="{36884080-E797-4865-8B74-CC327BAAD5E5}"/>
              </a:ext>
            </a:extLst>
          </p:cNvPr>
          <p:cNvSpPr/>
          <p:nvPr/>
        </p:nvSpPr>
        <p:spPr>
          <a:xfrm rot="8100000">
            <a:off x="4262880" y="2050479"/>
            <a:ext cx="160392" cy="160391"/>
          </a:xfrm>
          <a:prstGeom prst="teardrop">
            <a:avLst/>
          </a:prstGeom>
          <a:solidFill>
            <a:schemeClr val="accent1"/>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dirty="0">
              <a:solidFill>
                <a:prstClr val="white"/>
              </a:solidFill>
              <a:sym typeface="Arial"/>
            </a:endParaRPr>
          </a:p>
        </p:txBody>
      </p:sp>
      <p:sp>
        <p:nvSpPr>
          <p:cNvPr id="114" name="Teardrop 113">
            <a:extLst>
              <a:ext uri="{FF2B5EF4-FFF2-40B4-BE49-F238E27FC236}">
                <a16:creationId xmlns:a16="http://schemas.microsoft.com/office/drawing/2014/main" id="{5535FF34-F9F0-4F2F-BDF6-72E22BF20778}"/>
              </a:ext>
            </a:extLst>
          </p:cNvPr>
          <p:cNvSpPr/>
          <p:nvPr/>
        </p:nvSpPr>
        <p:spPr>
          <a:xfrm rot="8100000">
            <a:off x="7614848" y="2002935"/>
            <a:ext cx="160392" cy="160391"/>
          </a:xfrm>
          <a:prstGeom prst="teardrop">
            <a:avLst/>
          </a:prstGeom>
          <a:solidFill>
            <a:srgbClr val="FF0000"/>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dirty="0">
              <a:solidFill>
                <a:prstClr val="white"/>
              </a:solidFill>
              <a:sym typeface="Arial"/>
            </a:endParaRPr>
          </a:p>
        </p:txBody>
      </p:sp>
      <p:sp>
        <p:nvSpPr>
          <p:cNvPr id="115" name="Teardrop 114">
            <a:extLst>
              <a:ext uri="{FF2B5EF4-FFF2-40B4-BE49-F238E27FC236}">
                <a16:creationId xmlns:a16="http://schemas.microsoft.com/office/drawing/2014/main" id="{101F97BB-EEDD-40A3-AB63-34D794A9CCAA}"/>
              </a:ext>
            </a:extLst>
          </p:cNvPr>
          <p:cNvSpPr/>
          <p:nvPr/>
        </p:nvSpPr>
        <p:spPr>
          <a:xfrm rot="8100000">
            <a:off x="6775307" y="3583477"/>
            <a:ext cx="160392" cy="160391"/>
          </a:xfrm>
          <a:prstGeom prst="teardrop">
            <a:avLst/>
          </a:prstGeom>
          <a:solidFill>
            <a:srgbClr val="FF0000"/>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dirty="0">
              <a:solidFill>
                <a:prstClr val="white"/>
              </a:solidFill>
              <a:sym typeface="Arial"/>
            </a:endParaRPr>
          </a:p>
        </p:txBody>
      </p:sp>
      <p:sp>
        <p:nvSpPr>
          <p:cNvPr id="116" name="TextBox 115">
            <a:extLst>
              <a:ext uri="{FF2B5EF4-FFF2-40B4-BE49-F238E27FC236}">
                <a16:creationId xmlns:a16="http://schemas.microsoft.com/office/drawing/2014/main" id="{605FE640-8603-4DC8-81F2-0AC9252179D3}"/>
              </a:ext>
            </a:extLst>
          </p:cNvPr>
          <p:cNvSpPr txBox="1"/>
          <p:nvPr/>
        </p:nvSpPr>
        <p:spPr>
          <a:xfrm>
            <a:off x="6843250" y="3484037"/>
            <a:ext cx="1285061" cy="369332"/>
          </a:xfrm>
          <a:prstGeom prst="rect">
            <a:avLst/>
          </a:prstGeom>
          <a:noFill/>
        </p:spPr>
        <p:txBody>
          <a:bodyPr wrap="square" rtlCol="0">
            <a:spAutoFit/>
          </a:bodyPr>
          <a:lstStyle/>
          <a:p>
            <a:pPr>
              <a:defRPr/>
            </a:pPr>
            <a:r>
              <a:rPr lang="en-US" dirty="0">
                <a:solidFill>
                  <a:prstClr val="black"/>
                </a:solidFill>
                <a:cs typeface="Arial"/>
                <a:sym typeface="Arial"/>
              </a:rPr>
              <a:t> - </a:t>
            </a:r>
            <a:r>
              <a:rPr lang="en-US" sz="1050" dirty="0">
                <a:solidFill>
                  <a:srgbClr val="203864"/>
                </a:solidFill>
                <a:cs typeface="Arial"/>
                <a:sym typeface="Arial"/>
              </a:rPr>
              <a:t>Headquarters</a:t>
            </a:r>
          </a:p>
        </p:txBody>
      </p:sp>
      <p:sp>
        <p:nvSpPr>
          <p:cNvPr id="117" name="Teardrop 116">
            <a:extLst>
              <a:ext uri="{FF2B5EF4-FFF2-40B4-BE49-F238E27FC236}">
                <a16:creationId xmlns:a16="http://schemas.microsoft.com/office/drawing/2014/main" id="{04544E56-0306-4A18-B94E-EDD849FC7974}"/>
              </a:ext>
            </a:extLst>
          </p:cNvPr>
          <p:cNvSpPr/>
          <p:nvPr/>
        </p:nvSpPr>
        <p:spPr>
          <a:xfrm rot="8100000">
            <a:off x="6763054" y="3885281"/>
            <a:ext cx="160392" cy="160391"/>
          </a:xfrm>
          <a:prstGeom prst="teardrop">
            <a:avLst/>
          </a:prstGeom>
          <a:solidFill>
            <a:schemeClr val="accent1"/>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dirty="0">
              <a:solidFill>
                <a:prstClr val="white"/>
              </a:solidFill>
              <a:sym typeface="Arial"/>
            </a:endParaRPr>
          </a:p>
        </p:txBody>
      </p:sp>
      <p:sp>
        <p:nvSpPr>
          <p:cNvPr id="118" name="TextBox 117">
            <a:extLst>
              <a:ext uri="{FF2B5EF4-FFF2-40B4-BE49-F238E27FC236}">
                <a16:creationId xmlns:a16="http://schemas.microsoft.com/office/drawing/2014/main" id="{731F6455-0E32-4F85-BB4D-B424DDC974DE}"/>
              </a:ext>
            </a:extLst>
          </p:cNvPr>
          <p:cNvSpPr txBox="1"/>
          <p:nvPr/>
        </p:nvSpPr>
        <p:spPr>
          <a:xfrm>
            <a:off x="6831528" y="3814158"/>
            <a:ext cx="2743498" cy="369332"/>
          </a:xfrm>
          <a:prstGeom prst="rect">
            <a:avLst/>
          </a:prstGeom>
          <a:noFill/>
        </p:spPr>
        <p:txBody>
          <a:bodyPr wrap="square" rtlCol="0">
            <a:spAutoFit/>
          </a:bodyPr>
          <a:lstStyle/>
          <a:p>
            <a:pPr>
              <a:defRPr/>
            </a:pPr>
            <a:r>
              <a:rPr lang="en-US" dirty="0">
                <a:solidFill>
                  <a:prstClr val="black"/>
                </a:solidFill>
                <a:cs typeface="Arial"/>
                <a:sym typeface="Arial"/>
              </a:rPr>
              <a:t> - </a:t>
            </a:r>
            <a:r>
              <a:rPr lang="en-US" sz="1050" dirty="0">
                <a:solidFill>
                  <a:srgbClr val="203864"/>
                </a:solidFill>
                <a:cs typeface="Arial"/>
                <a:sym typeface="Arial"/>
              </a:rPr>
              <a:t>Cohesive global reach</a:t>
            </a:r>
          </a:p>
        </p:txBody>
      </p:sp>
      <p:sp>
        <p:nvSpPr>
          <p:cNvPr id="119" name="Teardrop 118">
            <a:extLst>
              <a:ext uri="{FF2B5EF4-FFF2-40B4-BE49-F238E27FC236}">
                <a16:creationId xmlns:a16="http://schemas.microsoft.com/office/drawing/2014/main" id="{101F97BB-EEDD-40A3-AB63-34D794A9CCAA}"/>
              </a:ext>
            </a:extLst>
          </p:cNvPr>
          <p:cNvSpPr/>
          <p:nvPr/>
        </p:nvSpPr>
        <p:spPr>
          <a:xfrm rot="8100000">
            <a:off x="860351" y="6287902"/>
            <a:ext cx="155752" cy="160391"/>
          </a:xfrm>
          <a:prstGeom prst="teardrop">
            <a:avLst/>
          </a:prstGeom>
          <a:solidFill>
            <a:srgbClr val="FF0000"/>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200" dirty="0">
              <a:solidFill>
                <a:prstClr val="white"/>
              </a:solidFill>
              <a:sym typeface="Arial"/>
            </a:endParaRPr>
          </a:p>
        </p:txBody>
      </p:sp>
      <p:sp>
        <p:nvSpPr>
          <p:cNvPr id="120" name="TextBox 119">
            <a:extLst>
              <a:ext uri="{FF2B5EF4-FFF2-40B4-BE49-F238E27FC236}">
                <a16:creationId xmlns:a16="http://schemas.microsoft.com/office/drawing/2014/main" id="{605FE640-8603-4DC8-81F2-0AC9252179D3}"/>
              </a:ext>
            </a:extLst>
          </p:cNvPr>
          <p:cNvSpPr txBox="1"/>
          <p:nvPr/>
        </p:nvSpPr>
        <p:spPr>
          <a:xfrm>
            <a:off x="953924" y="6245525"/>
            <a:ext cx="4349596" cy="276999"/>
          </a:xfrm>
          <a:prstGeom prst="rect">
            <a:avLst/>
          </a:prstGeom>
          <a:noFill/>
        </p:spPr>
        <p:txBody>
          <a:bodyPr wrap="square" rtlCol="0">
            <a:spAutoFit/>
          </a:bodyPr>
          <a:lstStyle/>
          <a:p>
            <a:pPr>
              <a:defRPr/>
            </a:pPr>
            <a:r>
              <a:rPr lang="en-US" sz="1200" dirty="0">
                <a:solidFill>
                  <a:prstClr val="black"/>
                </a:solidFill>
                <a:cs typeface="Arial"/>
                <a:sym typeface="Arial"/>
              </a:rPr>
              <a:t> </a:t>
            </a:r>
            <a:r>
              <a:rPr lang="en-US" sz="800" dirty="0">
                <a:solidFill>
                  <a:srgbClr val="203864"/>
                </a:solidFill>
                <a:cs typeface="Arial"/>
                <a:sym typeface="Arial"/>
              </a:rPr>
              <a:t>CS-4, 5 &amp; 6, 4th Floor, Ansal Plaza, Sector 3 Vaishali, Ghaziabad (Uttar Pradesh.) 201010 </a:t>
            </a:r>
          </a:p>
        </p:txBody>
      </p:sp>
      <p:pic>
        <p:nvPicPr>
          <p:cNvPr id="73" name="Picture 72" descr="A close up of a sign&#10;&#10;Description generated with very high confidence">
            <a:extLst>
              <a:ext uri="{FF2B5EF4-FFF2-40B4-BE49-F238E27FC236}">
                <a16:creationId xmlns:a16="http://schemas.microsoft.com/office/drawing/2014/main" id="{8485418E-716A-4C3D-87E4-F451E4D2F65E}"/>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19260" r="18813"/>
          <a:stretch/>
        </p:blipFill>
        <p:spPr>
          <a:xfrm>
            <a:off x="8113041" y="5253354"/>
            <a:ext cx="515574" cy="552773"/>
          </a:xfrm>
          <a:prstGeom prst="rect">
            <a:avLst/>
          </a:prstGeom>
          <a:effectLst>
            <a:reflection stA="99000" endPos="25000" dist="50800" dir="5400000" sy="-100000" algn="bl" rotWithShape="0"/>
          </a:effectLst>
        </p:spPr>
      </p:pic>
      <p:pic>
        <p:nvPicPr>
          <p:cNvPr id="74" name="Picture 73"/>
          <p:cNvPicPr>
            <a:picLocks noChangeAspect="1"/>
          </p:cNvPicPr>
          <p:nvPr/>
        </p:nvPicPr>
        <p:blipFill rotWithShape="1">
          <a:blip r:embed="rId12" cstate="print">
            <a:extLst>
              <a:ext uri="{28A0092B-C50C-407E-A947-70E740481C1C}">
                <a14:useLocalDpi xmlns:a14="http://schemas.microsoft.com/office/drawing/2010/main" val="0"/>
              </a:ext>
            </a:extLst>
          </a:blip>
          <a:srcRect b="9567"/>
          <a:stretch/>
        </p:blipFill>
        <p:spPr>
          <a:xfrm>
            <a:off x="8887549" y="5178413"/>
            <a:ext cx="407508" cy="682764"/>
          </a:xfrm>
          <a:prstGeom prst="rect">
            <a:avLst/>
          </a:prstGeom>
          <a:effectLst>
            <a:reflection stA="99000" endPos="14000" dist="50800" dir="5400000" sy="-100000" algn="bl" rotWithShape="0"/>
          </a:effectLst>
        </p:spPr>
      </p:pic>
      <p:sp>
        <p:nvSpPr>
          <p:cNvPr id="76" name="Teardrop 75">
            <a:extLst>
              <a:ext uri="{FF2B5EF4-FFF2-40B4-BE49-F238E27FC236}">
                <a16:creationId xmlns:a16="http://schemas.microsoft.com/office/drawing/2014/main" id="{101F97BB-EEDD-40A3-AB63-34D794A9CCAA}"/>
              </a:ext>
            </a:extLst>
          </p:cNvPr>
          <p:cNvSpPr/>
          <p:nvPr/>
        </p:nvSpPr>
        <p:spPr>
          <a:xfrm rot="8100000">
            <a:off x="5323446" y="6290300"/>
            <a:ext cx="155752" cy="160391"/>
          </a:xfrm>
          <a:prstGeom prst="teardrop">
            <a:avLst/>
          </a:prstGeom>
          <a:solidFill>
            <a:srgbClr val="DF9A76"/>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200" dirty="0">
              <a:solidFill>
                <a:prstClr val="white"/>
              </a:solidFill>
              <a:sym typeface="Arial"/>
            </a:endParaRPr>
          </a:p>
        </p:txBody>
      </p:sp>
      <p:sp>
        <p:nvSpPr>
          <p:cNvPr id="77" name="Teardrop 76">
            <a:extLst>
              <a:ext uri="{FF2B5EF4-FFF2-40B4-BE49-F238E27FC236}">
                <a16:creationId xmlns:a16="http://schemas.microsoft.com/office/drawing/2014/main" id="{101F97BB-EEDD-40A3-AB63-34D794A9CCAA}"/>
              </a:ext>
            </a:extLst>
          </p:cNvPr>
          <p:cNvSpPr/>
          <p:nvPr/>
        </p:nvSpPr>
        <p:spPr>
          <a:xfrm rot="8100000">
            <a:off x="7819966" y="1985120"/>
            <a:ext cx="128721" cy="132555"/>
          </a:xfrm>
          <a:prstGeom prst="teardrop">
            <a:avLst/>
          </a:prstGeom>
          <a:solidFill>
            <a:srgbClr val="DF9A76"/>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200" dirty="0">
              <a:solidFill>
                <a:prstClr val="white"/>
              </a:solidFill>
              <a:sym typeface="Arial"/>
            </a:endParaRPr>
          </a:p>
        </p:txBody>
      </p:sp>
      <p:sp>
        <p:nvSpPr>
          <p:cNvPr id="78" name="TextBox 77">
            <a:extLst>
              <a:ext uri="{FF2B5EF4-FFF2-40B4-BE49-F238E27FC236}">
                <a16:creationId xmlns:a16="http://schemas.microsoft.com/office/drawing/2014/main" id="{605FE640-8603-4DC8-81F2-0AC9252179D3}"/>
              </a:ext>
            </a:extLst>
          </p:cNvPr>
          <p:cNvSpPr txBox="1"/>
          <p:nvPr/>
        </p:nvSpPr>
        <p:spPr>
          <a:xfrm>
            <a:off x="5449724" y="6251621"/>
            <a:ext cx="4349596" cy="276999"/>
          </a:xfrm>
          <a:prstGeom prst="rect">
            <a:avLst/>
          </a:prstGeom>
          <a:noFill/>
        </p:spPr>
        <p:txBody>
          <a:bodyPr wrap="square" rtlCol="0">
            <a:spAutoFit/>
          </a:bodyPr>
          <a:lstStyle/>
          <a:p>
            <a:pPr>
              <a:defRPr/>
            </a:pPr>
            <a:r>
              <a:rPr lang="en-US" sz="1200" dirty="0">
                <a:solidFill>
                  <a:prstClr val="black"/>
                </a:solidFill>
                <a:cs typeface="Arial"/>
                <a:sym typeface="Arial"/>
              </a:rPr>
              <a:t> </a:t>
            </a:r>
            <a:r>
              <a:rPr lang="en-US" sz="800" dirty="0">
                <a:solidFill>
                  <a:srgbClr val="203864"/>
                </a:solidFill>
                <a:cs typeface="Arial"/>
                <a:sym typeface="Arial"/>
              </a:rPr>
              <a:t>169, FIE, 1st Floor </a:t>
            </a:r>
            <a:r>
              <a:rPr lang="en-US" sz="800" dirty="0" err="1">
                <a:solidFill>
                  <a:srgbClr val="203864"/>
                </a:solidFill>
                <a:cs typeface="Arial"/>
                <a:sym typeface="Arial"/>
              </a:rPr>
              <a:t>Patparganj</a:t>
            </a:r>
            <a:r>
              <a:rPr lang="en-US" sz="800" dirty="0">
                <a:solidFill>
                  <a:srgbClr val="203864"/>
                </a:solidFill>
                <a:cs typeface="Arial"/>
                <a:sym typeface="Arial"/>
              </a:rPr>
              <a:t> Industrial Area, Delhi-110092, India</a:t>
            </a:r>
          </a:p>
        </p:txBody>
      </p:sp>
      <p:sp>
        <p:nvSpPr>
          <p:cNvPr id="79" name="Teardrop 78">
            <a:extLst>
              <a:ext uri="{FF2B5EF4-FFF2-40B4-BE49-F238E27FC236}">
                <a16:creationId xmlns:a16="http://schemas.microsoft.com/office/drawing/2014/main" id="{101F97BB-EEDD-40A3-AB63-34D794A9CCAA}"/>
              </a:ext>
            </a:extLst>
          </p:cNvPr>
          <p:cNvSpPr/>
          <p:nvPr/>
        </p:nvSpPr>
        <p:spPr>
          <a:xfrm rot="8100000">
            <a:off x="8174462" y="3581836"/>
            <a:ext cx="155752" cy="160391"/>
          </a:xfrm>
          <a:prstGeom prst="teardrop">
            <a:avLst/>
          </a:prstGeom>
          <a:solidFill>
            <a:srgbClr val="DF9A76"/>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200" dirty="0">
              <a:solidFill>
                <a:prstClr val="white"/>
              </a:solidFill>
              <a:sym typeface="Arial"/>
            </a:endParaRPr>
          </a:p>
        </p:txBody>
      </p:sp>
      <p:sp>
        <p:nvSpPr>
          <p:cNvPr id="80" name="TextBox 79">
            <a:extLst>
              <a:ext uri="{FF2B5EF4-FFF2-40B4-BE49-F238E27FC236}">
                <a16:creationId xmlns:a16="http://schemas.microsoft.com/office/drawing/2014/main" id="{605FE640-8603-4DC8-81F2-0AC9252179D3}"/>
              </a:ext>
            </a:extLst>
          </p:cNvPr>
          <p:cNvSpPr txBox="1"/>
          <p:nvPr/>
        </p:nvSpPr>
        <p:spPr>
          <a:xfrm>
            <a:off x="8248378" y="3484037"/>
            <a:ext cx="2148350" cy="369332"/>
          </a:xfrm>
          <a:prstGeom prst="rect">
            <a:avLst/>
          </a:prstGeom>
          <a:noFill/>
        </p:spPr>
        <p:txBody>
          <a:bodyPr wrap="square" rtlCol="0">
            <a:spAutoFit/>
          </a:bodyPr>
          <a:lstStyle/>
          <a:p>
            <a:pPr>
              <a:defRPr/>
            </a:pPr>
            <a:r>
              <a:rPr lang="en-US" dirty="0">
                <a:solidFill>
                  <a:prstClr val="black"/>
                </a:solidFill>
                <a:cs typeface="Arial"/>
                <a:sym typeface="Arial"/>
              </a:rPr>
              <a:t> - </a:t>
            </a:r>
            <a:r>
              <a:rPr lang="en-US" sz="1050" dirty="0">
                <a:solidFill>
                  <a:srgbClr val="203864"/>
                </a:solidFill>
                <a:cs typeface="Arial"/>
                <a:sym typeface="Arial"/>
              </a:rPr>
              <a:t>Registered Office</a:t>
            </a:r>
          </a:p>
        </p:txBody>
      </p:sp>
      <p:sp>
        <p:nvSpPr>
          <p:cNvPr id="81" name="TextBox 80">
            <a:extLst>
              <a:ext uri="{FF2B5EF4-FFF2-40B4-BE49-F238E27FC236}">
                <a16:creationId xmlns:a16="http://schemas.microsoft.com/office/drawing/2014/main" id="{F8474F4D-E766-4467-B965-57A6C28519E1}"/>
              </a:ext>
            </a:extLst>
          </p:cNvPr>
          <p:cNvSpPr txBox="1"/>
          <p:nvPr/>
        </p:nvSpPr>
        <p:spPr>
          <a:xfrm>
            <a:off x="8868945" y="1838606"/>
            <a:ext cx="1293560" cy="253916"/>
          </a:xfrm>
          <a:prstGeom prst="rect">
            <a:avLst/>
          </a:prstGeom>
          <a:noFill/>
        </p:spPr>
        <p:txBody>
          <a:bodyPr wrap="square" rtlCol="0">
            <a:spAutoFit/>
          </a:bodyPr>
          <a:lstStyle/>
          <a:p>
            <a:pPr algn="ctr" defTabSz="914377"/>
            <a:r>
              <a:rPr lang="it-IT" sz="1050" b="1" dirty="0">
                <a:solidFill>
                  <a:prstClr val="white"/>
                </a:solidFill>
                <a:cs typeface="Arial" panose="020B0604020202020204" pitchFamily="34" charset="0"/>
                <a:sym typeface="Arial"/>
              </a:rPr>
              <a:t>Enterprise</a:t>
            </a:r>
            <a:endParaRPr lang="en-US" sz="1050" b="1" dirty="0">
              <a:solidFill>
                <a:prstClr val="white"/>
              </a:solidFill>
              <a:cs typeface="Arial" panose="020B0604020202020204" pitchFamily="34" charset="0"/>
              <a:sym typeface="Arial"/>
            </a:endParaRPr>
          </a:p>
        </p:txBody>
      </p:sp>
    </p:spTree>
    <p:extLst>
      <p:ext uri="{BB962C8B-B14F-4D97-AF65-F5344CB8AC3E}">
        <p14:creationId xmlns:p14="http://schemas.microsoft.com/office/powerpoint/2010/main" val="1622191864"/>
      </p:ext>
    </p:extLst>
  </p:cSld>
  <p:clrMapOvr>
    <a:masterClrMapping/>
  </p:clrMapOvr>
  <p:transition spd="slow" advTm="5000">
    <p:check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nodeType="withEffect">
                                  <p:stCondLst>
                                    <p:cond delay="0"/>
                                  </p:stCondLst>
                                  <p:childTnLst>
                                    <p:set>
                                      <p:cBhvr>
                                        <p:cTn id="6" dur="1" fill="hold">
                                          <p:stCondLst>
                                            <p:cond delay="0"/>
                                          </p:stCondLst>
                                        </p:cTn>
                                        <p:tgtEl>
                                          <p:spTgt spid="53"/>
                                        </p:tgtEl>
                                        <p:attrNameLst>
                                          <p:attrName>style.visibility</p:attrName>
                                        </p:attrNameLst>
                                      </p:cBhvr>
                                      <p:to>
                                        <p:strVal val="visible"/>
                                      </p:to>
                                    </p:set>
                                    <p:animEffect transition="in" filter="fade">
                                      <p:cBhvr>
                                        <p:cTn id="7" dur="1000"/>
                                        <p:tgtEl>
                                          <p:spTgt spid="53"/>
                                        </p:tgtEl>
                                      </p:cBhvr>
                                    </p:animEffect>
                                    <p:anim calcmode="lin" valueType="num">
                                      <p:cBhvr>
                                        <p:cTn id="8" dur="1000" fill="hold"/>
                                        <p:tgtEl>
                                          <p:spTgt spid="53"/>
                                        </p:tgtEl>
                                        <p:attrNameLst>
                                          <p:attrName>ppt_x</p:attrName>
                                        </p:attrNameLst>
                                      </p:cBhvr>
                                      <p:tavLst>
                                        <p:tav tm="0">
                                          <p:val>
                                            <p:strVal val="#ppt_x"/>
                                          </p:val>
                                        </p:tav>
                                        <p:tav tm="100000">
                                          <p:val>
                                            <p:strVal val="#ppt_x"/>
                                          </p:val>
                                        </p:tav>
                                      </p:tavLst>
                                    </p:anim>
                                    <p:anim calcmode="lin" valueType="num">
                                      <p:cBhvr>
                                        <p:cTn id="9" dur="1000" fill="hold"/>
                                        <p:tgtEl>
                                          <p:spTgt spid="5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785142" y="1819656"/>
            <a:ext cx="1293560" cy="1218942"/>
            <a:chOff x="785142" y="1819656"/>
            <a:chExt cx="1293560" cy="1218942"/>
          </a:xfrm>
        </p:grpSpPr>
        <p:sp>
          <p:nvSpPr>
            <p:cNvPr id="50" name="矩形 49"/>
            <p:cNvSpPr/>
            <p:nvPr/>
          </p:nvSpPr>
          <p:spPr>
            <a:xfrm>
              <a:off x="785710" y="2106085"/>
              <a:ext cx="1292992" cy="932513"/>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WeblySleek UI Semilight"/>
                <a:cs typeface="+mn-cs"/>
                <a:sym typeface="Arial"/>
              </a:endParaRPr>
            </a:p>
          </p:txBody>
        </p:sp>
        <p:sp>
          <p:nvSpPr>
            <p:cNvPr id="9" name="圆角矩形 8"/>
            <p:cNvSpPr/>
            <p:nvPr/>
          </p:nvSpPr>
          <p:spPr>
            <a:xfrm>
              <a:off x="785142" y="1819656"/>
              <a:ext cx="1291019" cy="288666"/>
            </a:xfrm>
            <a:prstGeom prst="roundRect">
              <a:avLst>
                <a:gd name="adj" fmla="val 2494"/>
              </a:avLst>
            </a:prstGeom>
            <a:solidFill>
              <a:srgbClr val="276EB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WeblySleek UI Semilight"/>
                <a:cs typeface="+mn-cs"/>
                <a:sym typeface="Arial"/>
              </a:endParaRPr>
            </a:p>
          </p:txBody>
        </p:sp>
      </p:grpSp>
      <p:grpSp>
        <p:nvGrpSpPr>
          <p:cNvPr id="3" name="Group 2"/>
          <p:cNvGrpSpPr/>
          <p:nvPr/>
        </p:nvGrpSpPr>
        <p:grpSpPr>
          <a:xfrm>
            <a:off x="2426010" y="1844702"/>
            <a:ext cx="1293560" cy="1218942"/>
            <a:chOff x="2426010" y="1844702"/>
            <a:chExt cx="1293560" cy="1218942"/>
          </a:xfrm>
        </p:grpSpPr>
        <p:sp>
          <p:nvSpPr>
            <p:cNvPr id="83" name="矩形 49"/>
            <p:cNvSpPr/>
            <p:nvPr/>
          </p:nvSpPr>
          <p:spPr>
            <a:xfrm>
              <a:off x="2426578" y="2131131"/>
              <a:ext cx="1292992" cy="932513"/>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WeblySleek UI Semilight"/>
                <a:cs typeface="+mn-cs"/>
                <a:sym typeface="Arial"/>
              </a:endParaRPr>
            </a:p>
          </p:txBody>
        </p:sp>
        <p:sp>
          <p:nvSpPr>
            <p:cNvPr id="84" name="圆角矩形 8"/>
            <p:cNvSpPr/>
            <p:nvPr/>
          </p:nvSpPr>
          <p:spPr>
            <a:xfrm>
              <a:off x="2426010" y="1844702"/>
              <a:ext cx="1291019" cy="288666"/>
            </a:xfrm>
            <a:prstGeom prst="roundRect">
              <a:avLst>
                <a:gd name="adj" fmla="val 2494"/>
              </a:avLst>
            </a:prstGeom>
            <a:solidFill>
              <a:srgbClr val="276EB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WeblySleek UI Semilight"/>
                <a:cs typeface="+mn-cs"/>
                <a:sym typeface="Arial"/>
              </a:endParaRPr>
            </a:p>
          </p:txBody>
        </p:sp>
      </p:grpSp>
      <p:grpSp>
        <p:nvGrpSpPr>
          <p:cNvPr id="85" name="Group 84"/>
          <p:cNvGrpSpPr/>
          <p:nvPr/>
        </p:nvGrpSpPr>
        <p:grpSpPr>
          <a:xfrm>
            <a:off x="3920503" y="1814771"/>
            <a:ext cx="1293560" cy="1218942"/>
            <a:chOff x="2426010" y="1844702"/>
            <a:chExt cx="1293560" cy="1218942"/>
          </a:xfrm>
        </p:grpSpPr>
        <p:sp>
          <p:nvSpPr>
            <p:cNvPr id="86" name="矩形 49"/>
            <p:cNvSpPr/>
            <p:nvPr/>
          </p:nvSpPr>
          <p:spPr>
            <a:xfrm>
              <a:off x="2426578" y="2131131"/>
              <a:ext cx="1292992" cy="932513"/>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WeblySleek UI Semilight"/>
                <a:cs typeface="+mn-cs"/>
                <a:sym typeface="Arial"/>
              </a:endParaRPr>
            </a:p>
          </p:txBody>
        </p:sp>
        <p:sp>
          <p:nvSpPr>
            <p:cNvPr id="87" name="圆角矩形 8"/>
            <p:cNvSpPr/>
            <p:nvPr/>
          </p:nvSpPr>
          <p:spPr>
            <a:xfrm>
              <a:off x="2426010" y="1844702"/>
              <a:ext cx="1291019" cy="288666"/>
            </a:xfrm>
            <a:prstGeom prst="roundRect">
              <a:avLst>
                <a:gd name="adj" fmla="val 2494"/>
              </a:avLst>
            </a:prstGeom>
            <a:solidFill>
              <a:srgbClr val="276EB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WeblySleek UI Semilight"/>
                <a:cs typeface="+mn-cs"/>
                <a:sym typeface="Arial"/>
              </a:endParaRPr>
            </a:p>
          </p:txBody>
        </p:sp>
      </p:grpSp>
      <p:grpSp>
        <p:nvGrpSpPr>
          <p:cNvPr id="88" name="Group 87"/>
          <p:cNvGrpSpPr/>
          <p:nvPr/>
        </p:nvGrpSpPr>
        <p:grpSpPr>
          <a:xfrm>
            <a:off x="5484138" y="1809658"/>
            <a:ext cx="1293560" cy="1218942"/>
            <a:chOff x="2426010" y="1844702"/>
            <a:chExt cx="1293560" cy="1218942"/>
          </a:xfrm>
        </p:grpSpPr>
        <p:sp>
          <p:nvSpPr>
            <p:cNvPr id="121" name="矩形 49"/>
            <p:cNvSpPr/>
            <p:nvPr/>
          </p:nvSpPr>
          <p:spPr>
            <a:xfrm>
              <a:off x="2426578" y="2131131"/>
              <a:ext cx="1292992" cy="932513"/>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WeblySleek UI Semilight"/>
                <a:cs typeface="+mn-cs"/>
                <a:sym typeface="Arial"/>
              </a:endParaRPr>
            </a:p>
          </p:txBody>
        </p:sp>
        <p:sp>
          <p:nvSpPr>
            <p:cNvPr id="122" name="圆角矩形 8"/>
            <p:cNvSpPr/>
            <p:nvPr/>
          </p:nvSpPr>
          <p:spPr>
            <a:xfrm>
              <a:off x="2426010" y="1844702"/>
              <a:ext cx="1291019" cy="288666"/>
            </a:xfrm>
            <a:prstGeom prst="roundRect">
              <a:avLst>
                <a:gd name="adj" fmla="val 2494"/>
              </a:avLst>
            </a:prstGeom>
            <a:solidFill>
              <a:srgbClr val="276EB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WeblySleek UI Semilight"/>
                <a:cs typeface="+mn-cs"/>
                <a:sym typeface="Arial"/>
              </a:endParaRPr>
            </a:p>
          </p:txBody>
        </p:sp>
      </p:grpSp>
      <p:grpSp>
        <p:nvGrpSpPr>
          <p:cNvPr id="123" name="Group 122"/>
          <p:cNvGrpSpPr/>
          <p:nvPr/>
        </p:nvGrpSpPr>
        <p:grpSpPr>
          <a:xfrm>
            <a:off x="7303116" y="1809658"/>
            <a:ext cx="1293560" cy="1218942"/>
            <a:chOff x="2426010" y="1844702"/>
            <a:chExt cx="1293560" cy="1218942"/>
          </a:xfrm>
        </p:grpSpPr>
        <p:sp>
          <p:nvSpPr>
            <p:cNvPr id="124" name="矩形 49"/>
            <p:cNvSpPr/>
            <p:nvPr/>
          </p:nvSpPr>
          <p:spPr>
            <a:xfrm>
              <a:off x="2426578" y="2131131"/>
              <a:ext cx="1292992" cy="932513"/>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WeblySleek UI Semilight"/>
                <a:cs typeface="+mn-cs"/>
                <a:sym typeface="Arial"/>
              </a:endParaRPr>
            </a:p>
          </p:txBody>
        </p:sp>
        <p:sp>
          <p:nvSpPr>
            <p:cNvPr id="125" name="圆角矩形 8"/>
            <p:cNvSpPr/>
            <p:nvPr/>
          </p:nvSpPr>
          <p:spPr>
            <a:xfrm>
              <a:off x="2426010" y="1844702"/>
              <a:ext cx="1291019" cy="288666"/>
            </a:xfrm>
            <a:prstGeom prst="roundRect">
              <a:avLst>
                <a:gd name="adj" fmla="val 2494"/>
              </a:avLst>
            </a:prstGeom>
            <a:solidFill>
              <a:srgbClr val="276EB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WeblySleek UI Semilight"/>
                <a:cs typeface="+mn-cs"/>
                <a:sym typeface="Arial"/>
              </a:endParaRPr>
            </a:p>
          </p:txBody>
        </p:sp>
      </p:grpSp>
      <p:grpSp>
        <p:nvGrpSpPr>
          <p:cNvPr id="126" name="Group 125"/>
          <p:cNvGrpSpPr/>
          <p:nvPr/>
        </p:nvGrpSpPr>
        <p:grpSpPr>
          <a:xfrm>
            <a:off x="8865543" y="1814771"/>
            <a:ext cx="1293560" cy="1218942"/>
            <a:chOff x="2426010" y="1844702"/>
            <a:chExt cx="1293560" cy="1218942"/>
          </a:xfrm>
        </p:grpSpPr>
        <p:sp>
          <p:nvSpPr>
            <p:cNvPr id="127" name="矩形 49"/>
            <p:cNvSpPr/>
            <p:nvPr/>
          </p:nvSpPr>
          <p:spPr>
            <a:xfrm>
              <a:off x="2426578" y="2131131"/>
              <a:ext cx="1292992" cy="932513"/>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WeblySleek UI Semilight"/>
                <a:cs typeface="+mn-cs"/>
                <a:sym typeface="Arial"/>
              </a:endParaRPr>
            </a:p>
          </p:txBody>
        </p:sp>
        <p:sp>
          <p:nvSpPr>
            <p:cNvPr id="128" name="圆角矩形 8"/>
            <p:cNvSpPr/>
            <p:nvPr/>
          </p:nvSpPr>
          <p:spPr>
            <a:xfrm>
              <a:off x="2426010" y="1844702"/>
              <a:ext cx="1291019" cy="288666"/>
            </a:xfrm>
            <a:prstGeom prst="roundRect">
              <a:avLst>
                <a:gd name="adj" fmla="val 2494"/>
              </a:avLst>
            </a:prstGeom>
            <a:solidFill>
              <a:srgbClr val="276EB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WeblySleek UI Semilight"/>
                <a:cs typeface="+mn-cs"/>
                <a:sym typeface="Arial"/>
              </a:endParaRPr>
            </a:p>
          </p:txBody>
        </p:sp>
      </p:grpSp>
      <p:grpSp>
        <p:nvGrpSpPr>
          <p:cNvPr id="129" name="Group 128"/>
          <p:cNvGrpSpPr/>
          <p:nvPr/>
        </p:nvGrpSpPr>
        <p:grpSpPr>
          <a:xfrm>
            <a:off x="10382503" y="1809658"/>
            <a:ext cx="1293560" cy="1218942"/>
            <a:chOff x="2426010" y="1844702"/>
            <a:chExt cx="1293560" cy="1218942"/>
          </a:xfrm>
        </p:grpSpPr>
        <p:sp>
          <p:nvSpPr>
            <p:cNvPr id="130" name="矩形 49"/>
            <p:cNvSpPr/>
            <p:nvPr/>
          </p:nvSpPr>
          <p:spPr>
            <a:xfrm>
              <a:off x="2426578" y="2131131"/>
              <a:ext cx="1292992" cy="932513"/>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WeblySleek UI Semilight"/>
                <a:cs typeface="+mn-cs"/>
                <a:sym typeface="Arial"/>
              </a:endParaRPr>
            </a:p>
          </p:txBody>
        </p:sp>
        <p:sp>
          <p:nvSpPr>
            <p:cNvPr id="131" name="圆角矩形 8"/>
            <p:cNvSpPr/>
            <p:nvPr/>
          </p:nvSpPr>
          <p:spPr>
            <a:xfrm>
              <a:off x="2426010" y="1844702"/>
              <a:ext cx="1291019" cy="288666"/>
            </a:xfrm>
            <a:prstGeom prst="roundRect">
              <a:avLst>
                <a:gd name="adj" fmla="val 2494"/>
              </a:avLst>
            </a:prstGeom>
            <a:solidFill>
              <a:srgbClr val="276EB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WeblySleek UI Semilight"/>
                <a:cs typeface="+mn-cs"/>
                <a:sym typeface="Arial"/>
              </a:endParaRPr>
            </a:p>
          </p:txBody>
        </p:sp>
      </p:grpSp>
      <p:sp>
        <p:nvSpPr>
          <p:cNvPr id="147" name="圆角矩形 146"/>
          <p:cNvSpPr/>
          <p:nvPr/>
        </p:nvSpPr>
        <p:spPr>
          <a:xfrm rot="18900000">
            <a:off x="873125" y="523875"/>
            <a:ext cx="424815" cy="424815"/>
          </a:xfrm>
          <a:prstGeom prst="roundRect">
            <a:avLst/>
          </a:prstGeom>
          <a:solidFill>
            <a:srgbClr val="276E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WeblySleek UI Semilight"/>
              <a:cs typeface="+mn-cs"/>
              <a:sym typeface="Arial"/>
            </a:endParaRPr>
          </a:p>
        </p:txBody>
      </p:sp>
      <p:sp>
        <p:nvSpPr>
          <p:cNvPr id="44" name="TextBox 8"/>
          <p:cNvSpPr txBox="1"/>
          <p:nvPr/>
        </p:nvSpPr>
        <p:spPr>
          <a:xfrm>
            <a:off x="970787" y="462757"/>
            <a:ext cx="327661" cy="492443"/>
          </a:xfrm>
          <a:prstGeom prst="rect">
            <a:avLst/>
          </a:prstGeom>
          <a:noFill/>
          <a:effectLst/>
        </p:spPr>
        <p:txBody>
          <a:bodyPr wrap="square" lIns="0" tIns="0" rIns="0" bIns="0" rtlCol="0" anchor="ctr">
            <a:spAutoFit/>
          </a:bodyPr>
          <a:lstStyle>
            <a:defPPr>
              <a:defRPr lang="zh-CN"/>
            </a:defPPr>
            <a:lvl1pPr algn="ctr">
              <a:defRPr sz="6000" b="1" spc="200">
                <a:blipFill>
                  <a:blip r:embed="rId3"/>
                  <a:stretch>
                    <a:fillRect/>
                  </a:stretch>
                </a:blipFill>
                <a:effectLst>
                  <a:innerShdw blurRad="63500" dist="50800" dir="16200000">
                    <a:prstClr val="black">
                      <a:alpha val="50000"/>
                    </a:prstClr>
                  </a:innerShdw>
                </a:effectLst>
                <a:latin typeface="思源黑体 CN Heavy" panose="020B0A00000000000000" pitchFamily="34" charset="-122"/>
                <a:ea typeface="思源黑体 CN Heavy" panose="020B0A00000000000000" pitchFamily="34" charset="-122"/>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WeblySleek UI Semilight" panose="020B0402040204020203" charset="0"/>
                <a:ea typeface="思源黑体 CN Bold" panose="020B0800000000000000" charset="-122"/>
                <a:cs typeface="WeblySleek UI Semilight" panose="020B0402040204020203" charset="0"/>
                <a:sym typeface="Arial" panose="020B0604020202020204" pitchFamily="34" charset="0"/>
              </a:rPr>
              <a:t>S</a:t>
            </a:r>
            <a:endParaRPr kumimoji="0" sz="3200" b="0" i="0" u="none" strike="noStrike" kern="1200" cap="none" spc="0" normalizeH="0" baseline="0" noProof="0" dirty="0">
              <a:ln>
                <a:noFill/>
              </a:ln>
              <a:solidFill>
                <a:prstClr val="black">
                  <a:lumMod val="65000"/>
                  <a:lumOff val="35000"/>
                </a:prstClr>
              </a:solidFill>
              <a:effectLst/>
              <a:uLnTx/>
              <a:uFillTx/>
              <a:latin typeface="WeblySleek UI Semilight" panose="020B0402040204020203" charset="0"/>
              <a:ea typeface="思源黑体 CN Bold" panose="020B0800000000000000" charset="-122"/>
              <a:cs typeface="WeblySleek UI Semilight" panose="020B0402040204020203" charset="0"/>
              <a:sym typeface="Arial" panose="020B0604020202020204" pitchFamily="34" charset="0"/>
            </a:endParaRPr>
          </a:p>
        </p:txBody>
      </p:sp>
      <p:sp>
        <p:nvSpPr>
          <p:cNvPr id="42" name="文本框 23"/>
          <p:cNvSpPr txBox="1">
            <a:spLocks noChangeArrowheads="1"/>
          </p:cNvSpPr>
          <p:nvPr/>
        </p:nvSpPr>
        <p:spPr bwMode="auto">
          <a:xfrm rot="5400000">
            <a:off x="-1291590" y="1946910"/>
            <a:ext cx="3193415" cy="260350"/>
          </a:xfrm>
          <a:prstGeom prst="rect">
            <a:avLst/>
          </a:prstGeom>
          <a:noFill/>
          <a:ln w="9525">
            <a:noFill/>
            <a:miter lim="800000"/>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lumMod val="50000"/>
                  </a:prstClr>
                </a:solidFill>
                <a:effectLst/>
                <a:uLnTx/>
                <a:uFillTx/>
                <a:latin typeface="WeblySleek UI Semilight"/>
                <a:ea typeface="Kozuka Gothic Pro EL" panose="020B0200000000000000" charset="-128"/>
                <a:cs typeface="WeblySleek UI Semilight" panose="020B0402040204020203" charset="0"/>
                <a:sym typeface="Arial"/>
              </a:rPr>
              <a:t>Empowering Communication</a:t>
            </a:r>
          </a:p>
        </p:txBody>
      </p:sp>
      <p:sp>
        <p:nvSpPr>
          <p:cNvPr id="52" name="TextBox 8"/>
          <p:cNvSpPr txBox="1"/>
          <p:nvPr/>
        </p:nvSpPr>
        <p:spPr>
          <a:xfrm>
            <a:off x="1360931" y="468853"/>
            <a:ext cx="8556361" cy="492443"/>
          </a:xfrm>
          <a:prstGeom prst="rect">
            <a:avLst/>
          </a:prstGeom>
          <a:noFill/>
          <a:effectLst/>
        </p:spPr>
        <p:txBody>
          <a:bodyPr wrap="square" lIns="0" tIns="0" rIns="0" bIns="0" rtlCol="0" anchor="ctr">
            <a:spAutoFit/>
          </a:bodyPr>
          <a:lstStyle>
            <a:defPPr>
              <a:defRPr lang="zh-CN"/>
            </a:defPPr>
            <a:lvl1pPr algn="ctr">
              <a:defRPr sz="6000" b="1" spc="200">
                <a:blipFill>
                  <a:blip r:embed="rId3"/>
                  <a:stretch>
                    <a:fillRect/>
                  </a:stretch>
                </a:blipFill>
                <a:effectLst>
                  <a:innerShdw blurRad="63500" dist="50800" dir="16200000">
                    <a:prstClr val="black">
                      <a:alpha val="50000"/>
                    </a:prstClr>
                  </a:innerShdw>
                </a:effectLst>
                <a:latin typeface="思源黑体 CN Heavy" panose="020B0A00000000000000" pitchFamily="34" charset="-122"/>
                <a:ea typeface="思源黑体 CN Heavy" panose="020B0A00000000000000" pitchFamily="34" charset="-122"/>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3200" b="0" i="0" u="none" strike="noStrike" kern="1200" cap="none" spc="0" normalizeH="0" baseline="0" noProof="0" dirty="0" err="1">
                <a:ln>
                  <a:noFill/>
                </a:ln>
                <a:solidFill>
                  <a:prstClr val="black">
                    <a:lumMod val="65000"/>
                    <a:lumOff val="35000"/>
                  </a:prstClr>
                </a:solidFill>
                <a:effectLst/>
                <a:uLnTx/>
                <a:uFillTx/>
                <a:latin typeface="WeblySleek UI Semilight" panose="020B0402040204020203" charset="0"/>
                <a:ea typeface="思源黑体 CN Bold" panose="020B0800000000000000" charset="-122"/>
                <a:cs typeface="WeblySleek UI Semilight" panose="020B0402040204020203" charset="0"/>
                <a:sym typeface="Arial" panose="020B0604020202020204" pitchFamily="34" charset="0"/>
              </a:rPr>
              <a:t>egment</a:t>
            </a:r>
            <a:r>
              <a:rPr kumimoji="0" lang="en-IN" sz="3200" b="0" i="0" u="none" strike="noStrike" kern="1200" cap="none" spc="0" normalizeH="0" baseline="0" noProof="0" dirty="0">
                <a:ln>
                  <a:noFill/>
                </a:ln>
                <a:solidFill>
                  <a:prstClr val="black">
                    <a:lumMod val="65000"/>
                    <a:lumOff val="35000"/>
                  </a:prstClr>
                </a:solidFill>
                <a:effectLst/>
                <a:uLnTx/>
                <a:uFillTx/>
                <a:latin typeface="WeblySleek UI Semilight" panose="020B0402040204020203" charset="0"/>
                <a:ea typeface="思源黑体 CN Bold" panose="020B0800000000000000" charset="-122"/>
                <a:cs typeface="WeblySleek UI Semilight" panose="020B0402040204020203" charset="0"/>
                <a:sym typeface="Arial" panose="020B0604020202020204" pitchFamily="34" charset="0"/>
              </a:rPr>
              <a:t> We Cater &amp; Technology Partners</a:t>
            </a:r>
            <a:endParaRPr kumimoji="0" sz="3200" b="0" i="0" u="none" strike="noStrike" kern="1200" cap="none" spc="0" normalizeH="0" baseline="0" noProof="0" dirty="0">
              <a:ln>
                <a:noFill/>
              </a:ln>
              <a:solidFill>
                <a:prstClr val="black">
                  <a:lumMod val="65000"/>
                  <a:lumOff val="35000"/>
                </a:prstClr>
              </a:solidFill>
              <a:effectLst/>
              <a:uLnTx/>
              <a:uFillTx/>
              <a:latin typeface="WeblySleek UI Semilight" panose="020B0402040204020203" charset="0"/>
              <a:ea typeface="思源黑体 CN Bold" panose="020B0800000000000000" charset="-122"/>
              <a:cs typeface="WeblySleek UI Semilight" panose="020B0402040204020203" charset="0"/>
              <a:sym typeface="Arial" panose="020B0604020202020204" pitchFamily="34" charset="0"/>
            </a:endParaRPr>
          </a:p>
        </p:txBody>
      </p:sp>
      <p:pic>
        <p:nvPicPr>
          <p:cNvPr id="53" name="Picture 5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023055" y="395096"/>
            <a:ext cx="1740740" cy="530925"/>
          </a:xfrm>
          <a:prstGeom prst="rect">
            <a:avLst/>
          </a:prstGeom>
        </p:spPr>
      </p:pic>
      <p:pic>
        <p:nvPicPr>
          <p:cNvPr id="74" name="Picture 73">
            <a:extLst>
              <a:ext uri="{FF2B5EF4-FFF2-40B4-BE49-F238E27FC236}">
                <a16:creationId xmlns:a16="http://schemas.microsoft.com/office/drawing/2014/main" id="{E69791F5-9336-4E69-9463-7130DA77494D}"/>
              </a:ext>
            </a:extLst>
          </p:cNvPr>
          <p:cNvPicPr>
            <a:picLocks noChangeAspect="1"/>
          </p:cNvPicPr>
          <p:nvPr/>
        </p:nvPicPr>
        <p:blipFill rotWithShape="1">
          <a:blip r:embed="rId5">
            <a:extLst>
              <a:ext uri="{28A0092B-C50C-407E-A947-70E740481C1C}">
                <a14:useLocalDpi xmlns:a14="http://schemas.microsoft.com/office/drawing/2010/main" val="0"/>
              </a:ext>
            </a:extLst>
          </a:blip>
          <a:srcRect l="12255" t="28903" r="17275" b="18438"/>
          <a:stretch/>
        </p:blipFill>
        <p:spPr>
          <a:xfrm>
            <a:off x="5737947" y="2313188"/>
            <a:ext cx="710062" cy="530596"/>
          </a:xfrm>
          <a:prstGeom prst="rect">
            <a:avLst/>
          </a:prstGeom>
        </p:spPr>
      </p:pic>
      <p:pic>
        <p:nvPicPr>
          <p:cNvPr id="75" name="Picture 74">
            <a:extLst>
              <a:ext uri="{FF2B5EF4-FFF2-40B4-BE49-F238E27FC236}">
                <a16:creationId xmlns:a16="http://schemas.microsoft.com/office/drawing/2014/main" id="{4570362F-015A-4C06-ACA8-86DD92AED39A}"/>
              </a:ext>
            </a:extLst>
          </p:cNvPr>
          <p:cNvPicPr>
            <a:picLocks noChangeAspect="1"/>
          </p:cNvPicPr>
          <p:nvPr/>
        </p:nvPicPr>
        <p:blipFill rotWithShape="1">
          <a:blip r:embed="rId6">
            <a:extLst>
              <a:ext uri="{28A0092B-C50C-407E-A947-70E740481C1C}">
                <a14:useLocalDpi xmlns:a14="http://schemas.microsoft.com/office/drawing/2010/main" val="0"/>
              </a:ext>
            </a:extLst>
          </a:blip>
          <a:srcRect l="25949" t="27393" r="26883" b="24031"/>
          <a:stretch/>
        </p:blipFill>
        <p:spPr>
          <a:xfrm>
            <a:off x="9244136" y="2323672"/>
            <a:ext cx="522794" cy="538399"/>
          </a:xfrm>
          <a:prstGeom prst="rect">
            <a:avLst/>
          </a:prstGeom>
        </p:spPr>
      </p:pic>
      <p:pic>
        <p:nvPicPr>
          <p:cNvPr id="76" name="Picture 75">
            <a:extLst>
              <a:ext uri="{FF2B5EF4-FFF2-40B4-BE49-F238E27FC236}">
                <a16:creationId xmlns:a16="http://schemas.microsoft.com/office/drawing/2014/main" id="{DB9FFB33-48A9-4C29-B3C8-31492A2F0F71}"/>
              </a:ext>
            </a:extLst>
          </p:cNvPr>
          <p:cNvPicPr>
            <a:picLocks noChangeAspect="1"/>
          </p:cNvPicPr>
          <p:nvPr/>
        </p:nvPicPr>
        <p:blipFill rotWithShape="1">
          <a:blip r:embed="rId7">
            <a:extLst>
              <a:ext uri="{28A0092B-C50C-407E-A947-70E740481C1C}">
                <a14:useLocalDpi xmlns:a14="http://schemas.microsoft.com/office/drawing/2010/main" val="0"/>
              </a:ext>
            </a:extLst>
          </a:blip>
          <a:srcRect l="15964" t="41511" r="15557" b="27129"/>
          <a:stretch/>
        </p:blipFill>
        <p:spPr>
          <a:xfrm>
            <a:off x="7487339" y="2437198"/>
            <a:ext cx="834909" cy="382342"/>
          </a:xfrm>
          <a:prstGeom prst="rect">
            <a:avLst/>
          </a:prstGeom>
        </p:spPr>
      </p:pic>
      <p:pic>
        <p:nvPicPr>
          <p:cNvPr id="77" name="Picture 76">
            <a:extLst>
              <a:ext uri="{FF2B5EF4-FFF2-40B4-BE49-F238E27FC236}">
                <a16:creationId xmlns:a16="http://schemas.microsoft.com/office/drawing/2014/main" id="{4EE5F96F-D202-4691-91E8-548A964222EF}"/>
              </a:ext>
            </a:extLst>
          </p:cNvPr>
          <p:cNvPicPr>
            <a:picLocks noChangeAspect="1"/>
          </p:cNvPicPr>
          <p:nvPr/>
        </p:nvPicPr>
        <p:blipFill rotWithShape="1">
          <a:blip r:embed="rId8">
            <a:extLst>
              <a:ext uri="{28A0092B-C50C-407E-A947-70E740481C1C}">
                <a14:useLocalDpi xmlns:a14="http://schemas.microsoft.com/office/drawing/2010/main" val="0"/>
              </a:ext>
            </a:extLst>
          </a:blip>
          <a:srcRect l="17021" t="33135" r="17155" b="25048"/>
          <a:stretch/>
        </p:blipFill>
        <p:spPr>
          <a:xfrm>
            <a:off x="2707842" y="2424127"/>
            <a:ext cx="663246" cy="421356"/>
          </a:xfrm>
          <a:prstGeom prst="rect">
            <a:avLst/>
          </a:prstGeom>
        </p:spPr>
      </p:pic>
      <p:pic>
        <p:nvPicPr>
          <p:cNvPr id="78" name="Picture 77">
            <a:extLst>
              <a:ext uri="{FF2B5EF4-FFF2-40B4-BE49-F238E27FC236}">
                <a16:creationId xmlns:a16="http://schemas.microsoft.com/office/drawing/2014/main" id="{D0F49885-69E8-4A31-AA44-57C161ED2E63}"/>
              </a:ext>
            </a:extLst>
          </p:cNvPr>
          <p:cNvPicPr>
            <a:picLocks noChangeAspect="1"/>
          </p:cNvPicPr>
          <p:nvPr/>
        </p:nvPicPr>
        <p:blipFill rotWithShape="1">
          <a:blip r:embed="rId9">
            <a:extLst>
              <a:ext uri="{28A0092B-C50C-407E-A947-70E740481C1C}">
                <a14:useLocalDpi xmlns:a14="http://schemas.microsoft.com/office/drawing/2010/main" val="0"/>
              </a:ext>
            </a:extLst>
          </a:blip>
          <a:srcRect l="13250" t="18143" r="17750" b="17969"/>
          <a:stretch/>
        </p:blipFill>
        <p:spPr>
          <a:xfrm>
            <a:off x="1126518" y="2259200"/>
            <a:ext cx="632034" cy="585216"/>
          </a:xfrm>
          <a:prstGeom prst="rect">
            <a:avLst/>
          </a:prstGeom>
        </p:spPr>
      </p:pic>
      <p:pic>
        <p:nvPicPr>
          <p:cNvPr id="79" name="Picture 78">
            <a:extLst>
              <a:ext uri="{FF2B5EF4-FFF2-40B4-BE49-F238E27FC236}">
                <a16:creationId xmlns:a16="http://schemas.microsoft.com/office/drawing/2014/main" id="{7AEEC57D-CED1-490C-8432-3A41CF668749}"/>
              </a:ext>
            </a:extLst>
          </p:cNvPr>
          <p:cNvPicPr>
            <a:picLocks noChangeAspect="1"/>
          </p:cNvPicPr>
          <p:nvPr/>
        </p:nvPicPr>
        <p:blipFill rotWithShape="1">
          <a:blip r:embed="rId10">
            <a:extLst>
              <a:ext uri="{28A0092B-C50C-407E-A947-70E740481C1C}">
                <a14:useLocalDpi xmlns:a14="http://schemas.microsoft.com/office/drawing/2010/main" val="0"/>
              </a:ext>
            </a:extLst>
          </a:blip>
          <a:srcRect l="17526" t="32309" r="25450" b="18411"/>
          <a:stretch/>
        </p:blipFill>
        <p:spPr>
          <a:xfrm>
            <a:off x="10707595" y="2251862"/>
            <a:ext cx="632034" cy="546202"/>
          </a:xfrm>
          <a:prstGeom prst="rect">
            <a:avLst/>
          </a:prstGeom>
        </p:spPr>
      </p:pic>
      <p:pic>
        <p:nvPicPr>
          <p:cNvPr id="80" name="Picture 79">
            <a:extLst>
              <a:ext uri="{FF2B5EF4-FFF2-40B4-BE49-F238E27FC236}">
                <a16:creationId xmlns:a16="http://schemas.microsoft.com/office/drawing/2014/main" id="{A52306F4-7834-4AA1-885D-D9B02076178E}"/>
              </a:ext>
            </a:extLst>
          </p:cNvPr>
          <p:cNvPicPr>
            <a:picLocks noChangeAspect="1"/>
          </p:cNvPicPr>
          <p:nvPr/>
        </p:nvPicPr>
        <p:blipFill rotWithShape="1">
          <a:blip r:embed="rId11">
            <a:extLst>
              <a:ext uri="{28A0092B-C50C-407E-A947-70E740481C1C}">
                <a14:useLocalDpi xmlns:a14="http://schemas.microsoft.com/office/drawing/2010/main" val="0"/>
              </a:ext>
            </a:extLst>
          </a:blip>
          <a:srcRect l="17254" t="19275" r="19965" b="15134"/>
          <a:stretch/>
        </p:blipFill>
        <p:spPr>
          <a:xfrm>
            <a:off x="4303609" y="2332669"/>
            <a:ext cx="522793" cy="546202"/>
          </a:xfrm>
          <a:prstGeom prst="rect">
            <a:avLst/>
          </a:prstGeom>
        </p:spPr>
      </p:pic>
      <p:sp>
        <p:nvSpPr>
          <p:cNvPr id="82" name="TextBox 81">
            <a:extLst>
              <a:ext uri="{FF2B5EF4-FFF2-40B4-BE49-F238E27FC236}">
                <a16:creationId xmlns:a16="http://schemas.microsoft.com/office/drawing/2014/main" id="{F8474F4D-E766-4467-B965-57A6C28519E1}"/>
              </a:ext>
            </a:extLst>
          </p:cNvPr>
          <p:cNvSpPr txBox="1"/>
          <p:nvPr/>
        </p:nvSpPr>
        <p:spPr>
          <a:xfrm>
            <a:off x="782601" y="1844702"/>
            <a:ext cx="1293560" cy="253916"/>
          </a:xfrm>
          <a:prstGeom prst="rect">
            <a:avLst/>
          </a:prstGeom>
          <a:noFill/>
        </p:spPr>
        <p:txBody>
          <a:bodyPr wrap="square"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it-IT" sz="1050" b="1" i="0" u="none" strike="noStrike" kern="1200" cap="none" spc="0" normalizeH="0" baseline="0" noProof="0" dirty="0">
                <a:ln>
                  <a:noFill/>
                </a:ln>
                <a:solidFill>
                  <a:prstClr val="white"/>
                </a:solidFill>
                <a:effectLst/>
                <a:uLnTx/>
                <a:uFillTx/>
                <a:latin typeface="WeblySleek UI Semilight"/>
                <a:ea typeface="+mn-ea"/>
                <a:cs typeface="Arial" panose="020B0604020202020204" pitchFamily="34" charset="0"/>
                <a:sym typeface="Arial"/>
              </a:rPr>
              <a:t>Enterprise</a:t>
            </a:r>
            <a:endParaRPr kumimoji="0" lang="en-US" sz="1050" b="1" i="0" u="none" strike="noStrike" kern="1200" cap="none" spc="0" normalizeH="0" baseline="0" noProof="0" dirty="0">
              <a:ln>
                <a:noFill/>
              </a:ln>
              <a:solidFill>
                <a:prstClr val="white"/>
              </a:solidFill>
              <a:effectLst/>
              <a:uLnTx/>
              <a:uFillTx/>
              <a:latin typeface="WeblySleek UI Semilight"/>
              <a:ea typeface="+mn-ea"/>
              <a:cs typeface="Arial" panose="020B0604020202020204" pitchFamily="34" charset="0"/>
              <a:sym typeface="Arial"/>
            </a:endParaRPr>
          </a:p>
        </p:txBody>
      </p:sp>
      <p:sp>
        <p:nvSpPr>
          <p:cNvPr id="48" name="TextBox 47">
            <a:extLst>
              <a:ext uri="{FF2B5EF4-FFF2-40B4-BE49-F238E27FC236}">
                <a16:creationId xmlns:a16="http://schemas.microsoft.com/office/drawing/2014/main" id="{F8474F4D-E766-4467-B965-57A6C28519E1}"/>
              </a:ext>
            </a:extLst>
          </p:cNvPr>
          <p:cNvSpPr txBox="1"/>
          <p:nvPr/>
        </p:nvSpPr>
        <p:spPr>
          <a:xfrm>
            <a:off x="2379753" y="1835558"/>
            <a:ext cx="1293560" cy="253916"/>
          </a:xfrm>
          <a:prstGeom prst="rect">
            <a:avLst/>
          </a:prstGeom>
          <a:noFill/>
        </p:spPr>
        <p:txBody>
          <a:bodyPr wrap="square"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it-IT" sz="1050" b="1" i="0" u="none" strike="noStrike" kern="1200" cap="none" spc="0" normalizeH="0" baseline="0" noProof="0" dirty="0">
                <a:ln>
                  <a:noFill/>
                </a:ln>
                <a:solidFill>
                  <a:prstClr val="white"/>
                </a:solidFill>
                <a:effectLst/>
                <a:uLnTx/>
                <a:uFillTx/>
                <a:latin typeface="WeblySleek UI Semilight"/>
                <a:ea typeface="+mn-ea"/>
                <a:cs typeface="Arial" panose="020B0604020202020204" pitchFamily="34" charset="0"/>
                <a:sym typeface="Arial"/>
              </a:rPr>
              <a:t>Education</a:t>
            </a:r>
            <a:endParaRPr kumimoji="0" lang="en-US" sz="1050" b="1" i="0" u="none" strike="noStrike" kern="1200" cap="none" spc="0" normalizeH="0" baseline="0" noProof="0" dirty="0">
              <a:ln>
                <a:noFill/>
              </a:ln>
              <a:solidFill>
                <a:prstClr val="white"/>
              </a:solidFill>
              <a:effectLst/>
              <a:uLnTx/>
              <a:uFillTx/>
              <a:latin typeface="WeblySleek UI Semilight"/>
              <a:ea typeface="+mn-ea"/>
              <a:cs typeface="Arial" panose="020B0604020202020204" pitchFamily="34" charset="0"/>
              <a:sym typeface="Arial"/>
            </a:endParaRPr>
          </a:p>
        </p:txBody>
      </p:sp>
      <p:sp>
        <p:nvSpPr>
          <p:cNvPr id="49" name="TextBox 48">
            <a:extLst>
              <a:ext uri="{FF2B5EF4-FFF2-40B4-BE49-F238E27FC236}">
                <a16:creationId xmlns:a16="http://schemas.microsoft.com/office/drawing/2014/main" id="{F8474F4D-E766-4467-B965-57A6C28519E1}"/>
              </a:ext>
            </a:extLst>
          </p:cNvPr>
          <p:cNvSpPr txBox="1"/>
          <p:nvPr/>
        </p:nvSpPr>
        <p:spPr>
          <a:xfrm>
            <a:off x="3922041" y="1817270"/>
            <a:ext cx="1293560" cy="253916"/>
          </a:xfrm>
          <a:prstGeom prst="rect">
            <a:avLst/>
          </a:prstGeom>
          <a:noFill/>
        </p:spPr>
        <p:txBody>
          <a:bodyPr wrap="square"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it-IT" sz="1050" b="1" i="0" u="none" strike="noStrike" kern="1200" cap="none" spc="0" normalizeH="0" baseline="0" noProof="0" dirty="0">
                <a:ln>
                  <a:noFill/>
                </a:ln>
                <a:solidFill>
                  <a:prstClr val="white"/>
                </a:solidFill>
                <a:effectLst/>
                <a:uLnTx/>
                <a:uFillTx/>
                <a:latin typeface="WeblySleek UI Semilight"/>
                <a:ea typeface="+mn-ea"/>
                <a:cs typeface="Arial" panose="020B0604020202020204" pitchFamily="34" charset="0"/>
                <a:sym typeface="Arial"/>
              </a:rPr>
              <a:t>Healthcare</a:t>
            </a:r>
            <a:endParaRPr kumimoji="0" lang="en-US" sz="1050" b="1" i="0" u="none" strike="noStrike" kern="1200" cap="none" spc="0" normalizeH="0" baseline="0" noProof="0" dirty="0">
              <a:ln>
                <a:noFill/>
              </a:ln>
              <a:solidFill>
                <a:prstClr val="white"/>
              </a:solidFill>
              <a:effectLst/>
              <a:uLnTx/>
              <a:uFillTx/>
              <a:latin typeface="WeblySleek UI Semilight"/>
              <a:ea typeface="+mn-ea"/>
              <a:cs typeface="Arial" panose="020B0604020202020204" pitchFamily="34" charset="0"/>
              <a:sym typeface="Arial"/>
            </a:endParaRPr>
          </a:p>
        </p:txBody>
      </p:sp>
      <p:sp>
        <p:nvSpPr>
          <p:cNvPr id="51" name="TextBox 50">
            <a:extLst>
              <a:ext uri="{FF2B5EF4-FFF2-40B4-BE49-F238E27FC236}">
                <a16:creationId xmlns:a16="http://schemas.microsoft.com/office/drawing/2014/main" id="{F8474F4D-E766-4467-B965-57A6C28519E1}"/>
              </a:ext>
            </a:extLst>
          </p:cNvPr>
          <p:cNvSpPr txBox="1"/>
          <p:nvPr/>
        </p:nvSpPr>
        <p:spPr>
          <a:xfrm>
            <a:off x="5482617" y="1817270"/>
            <a:ext cx="1293560" cy="253916"/>
          </a:xfrm>
          <a:prstGeom prst="rect">
            <a:avLst/>
          </a:prstGeom>
          <a:noFill/>
        </p:spPr>
        <p:txBody>
          <a:bodyPr wrap="square"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it-IT" sz="1050" b="1" i="0" u="none" strike="noStrike" kern="1200" cap="none" spc="0" normalizeH="0" baseline="0" noProof="0" dirty="0">
                <a:ln>
                  <a:noFill/>
                </a:ln>
                <a:solidFill>
                  <a:prstClr val="white"/>
                </a:solidFill>
                <a:effectLst/>
                <a:uLnTx/>
                <a:uFillTx/>
                <a:latin typeface="WeblySleek UI Semilight"/>
                <a:ea typeface="+mn-ea"/>
                <a:cs typeface="Arial" panose="020B0604020202020204" pitchFamily="34" charset="0"/>
                <a:sym typeface="Arial"/>
              </a:rPr>
              <a:t>Residential</a:t>
            </a:r>
            <a:endParaRPr kumimoji="0" lang="en-US" sz="1050" b="1" i="0" u="none" strike="noStrike" kern="1200" cap="none" spc="0" normalizeH="0" baseline="0" noProof="0" dirty="0">
              <a:ln>
                <a:noFill/>
              </a:ln>
              <a:solidFill>
                <a:prstClr val="white"/>
              </a:solidFill>
              <a:effectLst/>
              <a:uLnTx/>
              <a:uFillTx/>
              <a:latin typeface="WeblySleek UI Semilight"/>
              <a:ea typeface="+mn-ea"/>
              <a:cs typeface="Arial" panose="020B0604020202020204" pitchFamily="34" charset="0"/>
              <a:sym typeface="Arial"/>
            </a:endParaRPr>
          </a:p>
        </p:txBody>
      </p:sp>
      <p:sp>
        <p:nvSpPr>
          <p:cNvPr id="54" name="TextBox 53">
            <a:extLst>
              <a:ext uri="{FF2B5EF4-FFF2-40B4-BE49-F238E27FC236}">
                <a16:creationId xmlns:a16="http://schemas.microsoft.com/office/drawing/2014/main" id="{F8474F4D-E766-4467-B965-57A6C28519E1}"/>
              </a:ext>
            </a:extLst>
          </p:cNvPr>
          <p:cNvSpPr txBox="1"/>
          <p:nvPr/>
        </p:nvSpPr>
        <p:spPr>
          <a:xfrm>
            <a:off x="7308369" y="1817270"/>
            <a:ext cx="1293560" cy="253916"/>
          </a:xfrm>
          <a:prstGeom prst="rect">
            <a:avLst/>
          </a:prstGeom>
          <a:noFill/>
        </p:spPr>
        <p:txBody>
          <a:bodyPr wrap="square"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it-IT" sz="1050" b="1" i="0" u="none" strike="noStrike" kern="1200" cap="none" spc="0" normalizeH="0" baseline="0" noProof="0" dirty="0">
                <a:ln>
                  <a:noFill/>
                </a:ln>
                <a:solidFill>
                  <a:prstClr val="white"/>
                </a:solidFill>
                <a:effectLst/>
                <a:uLnTx/>
                <a:uFillTx/>
                <a:latin typeface="WeblySleek UI Semilight"/>
                <a:ea typeface="+mn-ea"/>
                <a:cs typeface="Arial" panose="020B0604020202020204" pitchFamily="34" charset="0"/>
                <a:sym typeface="Arial"/>
              </a:rPr>
              <a:t>Automobile</a:t>
            </a:r>
            <a:endParaRPr kumimoji="0" lang="en-US" sz="1050" b="1" i="0" u="none" strike="noStrike" kern="1200" cap="none" spc="0" normalizeH="0" baseline="0" noProof="0" dirty="0">
              <a:ln>
                <a:noFill/>
              </a:ln>
              <a:solidFill>
                <a:prstClr val="white"/>
              </a:solidFill>
              <a:effectLst/>
              <a:uLnTx/>
              <a:uFillTx/>
              <a:latin typeface="WeblySleek UI Semilight"/>
              <a:ea typeface="+mn-ea"/>
              <a:cs typeface="Arial" panose="020B0604020202020204" pitchFamily="34" charset="0"/>
              <a:sym typeface="Arial"/>
            </a:endParaRPr>
          </a:p>
        </p:txBody>
      </p:sp>
      <p:sp>
        <p:nvSpPr>
          <p:cNvPr id="55" name="TextBox 54">
            <a:extLst>
              <a:ext uri="{FF2B5EF4-FFF2-40B4-BE49-F238E27FC236}">
                <a16:creationId xmlns:a16="http://schemas.microsoft.com/office/drawing/2014/main" id="{F8474F4D-E766-4467-B965-57A6C28519E1}"/>
              </a:ext>
            </a:extLst>
          </p:cNvPr>
          <p:cNvSpPr txBox="1"/>
          <p:nvPr/>
        </p:nvSpPr>
        <p:spPr>
          <a:xfrm>
            <a:off x="8868945" y="1835558"/>
            <a:ext cx="1293560" cy="253916"/>
          </a:xfrm>
          <a:prstGeom prst="rect">
            <a:avLst/>
          </a:prstGeom>
          <a:noFill/>
        </p:spPr>
        <p:txBody>
          <a:bodyPr wrap="square"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it-IT" sz="1050" b="1" i="0" u="none" strike="noStrike" kern="1200" cap="none" spc="0" normalizeH="0" baseline="0" noProof="0" dirty="0">
                <a:ln>
                  <a:noFill/>
                </a:ln>
                <a:solidFill>
                  <a:prstClr val="white"/>
                </a:solidFill>
                <a:effectLst/>
                <a:uLnTx/>
                <a:uFillTx/>
                <a:latin typeface="WeblySleek UI Semilight"/>
                <a:ea typeface="+mn-ea"/>
                <a:cs typeface="Arial" panose="020B0604020202020204" pitchFamily="34" charset="0"/>
                <a:sym typeface="Arial"/>
              </a:rPr>
              <a:t>Telecom</a:t>
            </a:r>
            <a:endParaRPr kumimoji="0" lang="en-US" sz="1050" b="1" i="0" u="none" strike="noStrike" kern="1200" cap="none" spc="0" normalizeH="0" baseline="0" noProof="0" dirty="0">
              <a:ln>
                <a:noFill/>
              </a:ln>
              <a:solidFill>
                <a:prstClr val="white"/>
              </a:solidFill>
              <a:effectLst/>
              <a:uLnTx/>
              <a:uFillTx/>
              <a:latin typeface="WeblySleek UI Semilight"/>
              <a:ea typeface="+mn-ea"/>
              <a:cs typeface="Arial" panose="020B0604020202020204" pitchFamily="34" charset="0"/>
              <a:sym typeface="Arial"/>
            </a:endParaRPr>
          </a:p>
        </p:txBody>
      </p:sp>
      <p:sp>
        <p:nvSpPr>
          <p:cNvPr id="56" name="TextBox 55">
            <a:extLst>
              <a:ext uri="{FF2B5EF4-FFF2-40B4-BE49-F238E27FC236}">
                <a16:creationId xmlns:a16="http://schemas.microsoft.com/office/drawing/2014/main" id="{F8474F4D-E766-4467-B965-57A6C28519E1}"/>
              </a:ext>
            </a:extLst>
          </p:cNvPr>
          <p:cNvSpPr txBox="1"/>
          <p:nvPr/>
        </p:nvSpPr>
        <p:spPr>
          <a:xfrm>
            <a:off x="10383801" y="1817270"/>
            <a:ext cx="1293560" cy="253916"/>
          </a:xfrm>
          <a:prstGeom prst="rect">
            <a:avLst/>
          </a:prstGeom>
          <a:noFill/>
        </p:spPr>
        <p:txBody>
          <a:bodyPr wrap="square"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it-IT" sz="1050" b="1" i="0" u="none" strike="noStrike" kern="1200" cap="none" spc="0" normalizeH="0" baseline="0" noProof="0" dirty="0">
                <a:ln>
                  <a:noFill/>
                </a:ln>
                <a:solidFill>
                  <a:prstClr val="white"/>
                </a:solidFill>
                <a:effectLst/>
                <a:uLnTx/>
                <a:uFillTx/>
                <a:latin typeface="WeblySleek UI Semilight"/>
                <a:ea typeface="+mn-ea"/>
                <a:cs typeface="Arial" panose="020B0604020202020204" pitchFamily="34" charset="0"/>
                <a:sym typeface="Arial"/>
              </a:rPr>
              <a:t>Financial</a:t>
            </a:r>
            <a:endParaRPr kumimoji="0" lang="en-US" sz="1050" b="1" i="0" u="none" strike="noStrike" kern="1200" cap="none" spc="0" normalizeH="0" baseline="0" noProof="0" dirty="0">
              <a:ln>
                <a:noFill/>
              </a:ln>
              <a:solidFill>
                <a:prstClr val="white"/>
              </a:solidFill>
              <a:effectLst/>
              <a:uLnTx/>
              <a:uFillTx/>
              <a:latin typeface="WeblySleek UI Semilight"/>
              <a:ea typeface="+mn-ea"/>
              <a:cs typeface="Arial" panose="020B0604020202020204" pitchFamily="34" charset="0"/>
              <a:sym typeface="Arial"/>
            </a:endParaRPr>
          </a:p>
        </p:txBody>
      </p:sp>
      <p:pic>
        <p:nvPicPr>
          <p:cNvPr id="58" name="Picture 57">
            <a:extLst>
              <a:ext uri="{FF2B5EF4-FFF2-40B4-BE49-F238E27FC236}">
                <a16:creationId xmlns:a16="http://schemas.microsoft.com/office/drawing/2014/main" id="{6C2CED04-E106-4677-A0A2-0D24DC789BFB}"/>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6787900" y="4429329"/>
            <a:ext cx="1235634" cy="367479"/>
          </a:xfrm>
          <a:prstGeom prst="rect">
            <a:avLst/>
          </a:prstGeom>
        </p:spPr>
      </p:pic>
      <p:pic>
        <p:nvPicPr>
          <p:cNvPr id="59" name="Picture 58">
            <a:extLst>
              <a:ext uri="{FF2B5EF4-FFF2-40B4-BE49-F238E27FC236}">
                <a16:creationId xmlns:a16="http://schemas.microsoft.com/office/drawing/2014/main" id="{D18FD1A9-D611-4B8A-A563-6E49F67D7812}"/>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10167102" y="5462016"/>
            <a:ext cx="1209543" cy="364320"/>
          </a:xfrm>
          <a:prstGeom prst="rect">
            <a:avLst/>
          </a:prstGeom>
        </p:spPr>
      </p:pic>
      <p:pic>
        <p:nvPicPr>
          <p:cNvPr id="60" name="Picture 59">
            <a:extLst>
              <a:ext uri="{FF2B5EF4-FFF2-40B4-BE49-F238E27FC236}">
                <a16:creationId xmlns:a16="http://schemas.microsoft.com/office/drawing/2014/main" id="{1179DB63-238B-47E3-90ED-2F0F10F017D7}"/>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3317302" y="5468907"/>
            <a:ext cx="1990001" cy="350538"/>
          </a:xfrm>
          <a:prstGeom prst="rect">
            <a:avLst/>
          </a:prstGeom>
        </p:spPr>
      </p:pic>
      <p:pic>
        <p:nvPicPr>
          <p:cNvPr id="61" name="Picture 60">
            <a:extLst>
              <a:ext uri="{FF2B5EF4-FFF2-40B4-BE49-F238E27FC236}">
                <a16:creationId xmlns:a16="http://schemas.microsoft.com/office/drawing/2014/main" id="{0233D21F-A74B-4F0B-80EC-31BE91FF54ED}"/>
              </a:ext>
            </a:extLst>
          </p:cNvPr>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8010158" y="5458892"/>
            <a:ext cx="1335382" cy="370569"/>
          </a:xfrm>
          <a:prstGeom prst="rect">
            <a:avLst/>
          </a:prstGeom>
        </p:spPr>
      </p:pic>
      <p:pic>
        <p:nvPicPr>
          <p:cNvPr id="63" name="Picture 62"/>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594808" y="5406560"/>
            <a:ext cx="1900933" cy="475232"/>
          </a:xfrm>
          <a:prstGeom prst="rect">
            <a:avLst/>
          </a:prstGeom>
        </p:spPr>
      </p:pic>
      <p:pic>
        <p:nvPicPr>
          <p:cNvPr id="64" name="Picture 63"/>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4894142" y="4466389"/>
            <a:ext cx="1361581" cy="293358"/>
          </a:xfrm>
          <a:prstGeom prst="rect">
            <a:avLst/>
          </a:prstGeom>
        </p:spPr>
      </p:pic>
      <p:pic>
        <p:nvPicPr>
          <p:cNvPr id="65" name="Picture 64"/>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8555711" y="4424284"/>
            <a:ext cx="1361581" cy="377568"/>
          </a:xfrm>
          <a:prstGeom prst="rect">
            <a:avLst/>
          </a:prstGeom>
        </p:spPr>
      </p:pic>
      <p:pic>
        <p:nvPicPr>
          <p:cNvPr id="66" name="Picture 65"/>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a:off x="748704" y="4421931"/>
            <a:ext cx="1379526" cy="402822"/>
          </a:xfrm>
          <a:prstGeom prst="rect">
            <a:avLst/>
          </a:prstGeom>
        </p:spPr>
      </p:pic>
      <p:pic>
        <p:nvPicPr>
          <p:cNvPr id="67" name="Picture 66"/>
          <p:cNvPicPr>
            <a:picLocks noChangeAspect="1"/>
          </p:cNvPicPr>
          <p:nvPr/>
        </p:nvPicPr>
        <p:blipFill>
          <a:blip r:embed="rId20" cstate="print">
            <a:extLst>
              <a:ext uri="{28A0092B-C50C-407E-A947-70E740481C1C}">
                <a14:useLocalDpi xmlns:a14="http://schemas.microsoft.com/office/drawing/2010/main" val="0"/>
              </a:ext>
            </a:extLst>
          </a:blip>
          <a:stretch>
            <a:fillRect/>
          </a:stretch>
        </p:blipFill>
        <p:spPr>
          <a:xfrm>
            <a:off x="2660407" y="4446353"/>
            <a:ext cx="1701558" cy="333431"/>
          </a:xfrm>
          <a:prstGeom prst="rect">
            <a:avLst/>
          </a:prstGeom>
        </p:spPr>
      </p:pic>
      <p:pic>
        <p:nvPicPr>
          <p:cNvPr id="68" name="Picture 67"/>
          <p:cNvPicPr>
            <a:picLocks noChangeAspect="1"/>
          </p:cNvPicPr>
          <p:nvPr/>
        </p:nvPicPr>
        <p:blipFill>
          <a:blip r:embed="rId21" cstate="print">
            <a:extLst>
              <a:ext uri="{28A0092B-C50C-407E-A947-70E740481C1C}">
                <a14:useLocalDpi xmlns:a14="http://schemas.microsoft.com/office/drawing/2010/main" val="0"/>
              </a:ext>
            </a:extLst>
          </a:blip>
          <a:stretch>
            <a:fillRect/>
          </a:stretch>
        </p:blipFill>
        <p:spPr>
          <a:xfrm>
            <a:off x="6128864" y="5486971"/>
            <a:ext cx="1059733" cy="273314"/>
          </a:xfrm>
          <a:prstGeom prst="rect">
            <a:avLst/>
          </a:prstGeom>
        </p:spPr>
      </p:pic>
      <p:pic>
        <p:nvPicPr>
          <p:cNvPr id="5" name="Picture 4">
            <a:extLst>
              <a:ext uri="{FF2B5EF4-FFF2-40B4-BE49-F238E27FC236}">
                <a16:creationId xmlns:a16="http://schemas.microsoft.com/office/drawing/2014/main" id="{FE5ACF82-ABE3-23FC-AEFF-8F28A52A3F1F}"/>
              </a:ext>
            </a:extLst>
          </p:cNvPr>
          <p:cNvPicPr>
            <a:picLocks noChangeAspect="1"/>
          </p:cNvPicPr>
          <p:nvPr/>
        </p:nvPicPr>
        <p:blipFill>
          <a:blip r:embed="rId22" cstate="print">
            <a:extLst>
              <a:ext uri="{28A0092B-C50C-407E-A947-70E740481C1C}">
                <a14:useLocalDpi xmlns:a14="http://schemas.microsoft.com/office/drawing/2010/main" val="0"/>
              </a:ext>
            </a:extLst>
          </a:blip>
          <a:stretch>
            <a:fillRect/>
          </a:stretch>
        </p:blipFill>
        <p:spPr>
          <a:xfrm>
            <a:off x="10324457" y="4389031"/>
            <a:ext cx="929978" cy="468622"/>
          </a:xfrm>
          <a:prstGeom prst="rect">
            <a:avLst/>
          </a:prstGeom>
        </p:spPr>
      </p:pic>
    </p:spTree>
    <p:extLst>
      <p:ext uri="{BB962C8B-B14F-4D97-AF65-F5344CB8AC3E}">
        <p14:creationId xmlns:p14="http://schemas.microsoft.com/office/powerpoint/2010/main" val="1395070910"/>
      </p:ext>
    </p:extLst>
  </p:cSld>
  <p:clrMapOvr>
    <a:masterClrMapping/>
  </p:clrMapOvr>
  <mc:AlternateContent xmlns:mc="http://schemas.openxmlformats.org/markup-compatibility/2006" xmlns:p14="http://schemas.microsoft.com/office/powerpoint/2010/main">
    <mc:Choice Requires="p14">
      <p:transition spd="slow" p14:dur="1600" advTm="5000">
        <p14:prism isContent="1" isInverted="1"/>
      </p:transition>
    </mc:Choice>
    <mc:Fallback xmlns="">
      <p:transition spd="slow" advTm="5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nodeType="withEffect">
                                  <p:stCondLst>
                                    <p:cond delay="0"/>
                                  </p:stCondLst>
                                  <p:childTnLst>
                                    <p:set>
                                      <p:cBhvr>
                                        <p:cTn id="6" dur="1" fill="hold">
                                          <p:stCondLst>
                                            <p:cond delay="0"/>
                                          </p:stCondLst>
                                        </p:cTn>
                                        <p:tgtEl>
                                          <p:spTgt spid="53"/>
                                        </p:tgtEl>
                                        <p:attrNameLst>
                                          <p:attrName>style.visibility</p:attrName>
                                        </p:attrNameLst>
                                      </p:cBhvr>
                                      <p:to>
                                        <p:strVal val="visible"/>
                                      </p:to>
                                    </p:set>
                                    <p:animEffect transition="in" filter="fade">
                                      <p:cBhvr>
                                        <p:cTn id="7" dur="1000"/>
                                        <p:tgtEl>
                                          <p:spTgt spid="53"/>
                                        </p:tgtEl>
                                      </p:cBhvr>
                                    </p:animEffect>
                                    <p:anim calcmode="lin" valueType="num">
                                      <p:cBhvr>
                                        <p:cTn id="8" dur="1000" fill="hold"/>
                                        <p:tgtEl>
                                          <p:spTgt spid="53"/>
                                        </p:tgtEl>
                                        <p:attrNameLst>
                                          <p:attrName>ppt_x</p:attrName>
                                        </p:attrNameLst>
                                      </p:cBhvr>
                                      <p:tavLst>
                                        <p:tav tm="0">
                                          <p:val>
                                            <p:strVal val="#ppt_x"/>
                                          </p:val>
                                        </p:tav>
                                        <p:tav tm="100000">
                                          <p:val>
                                            <p:strVal val="#ppt_x"/>
                                          </p:val>
                                        </p:tav>
                                      </p:tavLst>
                                    </p:anim>
                                    <p:anim calcmode="lin" valueType="num">
                                      <p:cBhvr>
                                        <p:cTn id="9" dur="1000" fill="hold"/>
                                        <p:tgtEl>
                                          <p:spTgt spid="53"/>
                                        </p:tgtEl>
                                        <p:attrNameLst>
                                          <p:attrName>ppt_y</p:attrName>
                                        </p:attrNameLst>
                                      </p:cBhvr>
                                      <p:tavLst>
                                        <p:tav tm="0">
                                          <p:val>
                                            <p:strVal val="#ppt_y-.1"/>
                                          </p:val>
                                        </p:tav>
                                        <p:tav tm="100000">
                                          <p:val>
                                            <p:strVal val="#ppt_y"/>
                                          </p:val>
                                        </p:tav>
                                      </p:tavLst>
                                    </p:anim>
                                  </p:childTnLst>
                                </p:cTn>
                              </p:par>
                              <p:par>
                                <p:cTn id="10" presetID="2" presetClass="entr" presetSubtype="4" fill="hold" nodeType="withEffect">
                                  <p:stCondLst>
                                    <p:cond delay="0"/>
                                  </p:stCondLst>
                                  <p:childTnLst>
                                    <p:set>
                                      <p:cBhvr>
                                        <p:cTn id="11" dur="1" fill="hold">
                                          <p:stCondLst>
                                            <p:cond delay="0"/>
                                          </p:stCondLst>
                                        </p:cTn>
                                        <p:tgtEl>
                                          <p:spTgt spid="58"/>
                                        </p:tgtEl>
                                        <p:attrNameLst>
                                          <p:attrName>style.visibility</p:attrName>
                                        </p:attrNameLst>
                                      </p:cBhvr>
                                      <p:to>
                                        <p:strVal val="visible"/>
                                      </p:to>
                                    </p:set>
                                    <p:anim calcmode="lin" valueType="num">
                                      <p:cBhvr additive="base">
                                        <p:cTn id="12" dur="1000" fill="hold"/>
                                        <p:tgtEl>
                                          <p:spTgt spid="58"/>
                                        </p:tgtEl>
                                        <p:attrNameLst>
                                          <p:attrName>ppt_x</p:attrName>
                                        </p:attrNameLst>
                                      </p:cBhvr>
                                      <p:tavLst>
                                        <p:tav tm="0">
                                          <p:val>
                                            <p:strVal val="#ppt_x"/>
                                          </p:val>
                                        </p:tav>
                                        <p:tav tm="100000">
                                          <p:val>
                                            <p:strVal val="#ppt_x"/>
                                          </p:val>
                                        </p:tav>
                                      </p:tavLst>
                                    </p:anim>
                                    <p:anim calcmode="lin" valueType="num">
                                      <p:cBhvr additive="base">
                                        <p:cTn id="13" dur="1000" fill="hold"/>
                                        <p:tgtEl>
                                          <p:spTgt spid="58"/>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63"/>
                                        </p:tgtEl>
                                        <p:attrNameLst>
                                          <p:attrName>style.visibility</p:attrName>
                                        </p:attrNameLst>
                                      </p:cBhvr>
                                      <p:to>
                                        <p:strVal val="visible"/>
                                      </p:to>
                                    </p:set>
                                    <p:anim calcmode="lin" valueType="num">
                                      <p:cBhvr additive="base">
                                        <p:cTn id="16" dur="1000" fill="hold"/>
                                        <p:tgtEl>
                                          <p:spTgt spid="63"/>
                                        </p:tgtEl>
                                        <p:attrNameLst>
                                          <p:attrName>ppt_x</p:attrName>
                                        </p:attrNameLst>
                                      </p:cBhvr>
                                      <p:tavLst>
                                        <p:tav tm="0">
                                          <p:val>
                                            <p:strVal val="#ppt_x"/>
                                          </p:val>
                                        </p:tav>
                                        <p:tav tm="100000">
                                          <p:val>
                                            <p:strVal val="#ppt_x"/>
                                          </p:val>
                                        </p:tav>
                                      </p:tavLst>
                                    </p:anim>
                                    <p:anim calcmode="lin" valueType="num">
                                      <p:cBhvr additive="base">
                                        <p:cTn id="17" dur="1000" fill="hold"/>
                                        <p:tgtEl>
                                          <p:spTgt spid="63"/>
                                        </p:tgtEl>
                                        <p:attrNameLst>
                                          <p:attrName>ppt_y</p:attrName>
                                        </p:attrNameLst>
                                      </p:cBhvr>
                                      <p:tavLst>
                                        <p:tav tm="0">
                                          <p:val>
                                            <p:strVal val="1+#ppt_h/2"/>
                                          </p:val>
                                        </p:tav>
                                        <p:tav tm="100000">
                                          <p:val>
                                            <p:strVal val="#ppt_y"/>
                                          </p:val>
                                        </p:tav>
                                      </p:tavLst>
                                    </p:anim>
                                  </p:childTnLst>
                                </p:cTn>
                              </p:par>
                              <p:par>
                                <p:cTn id="18" presetID="2" presetClass="entr" presetSubtype="4" fill="hold" nodeType="withEffect">
                                  <p:stCondLst>
                                    <p:cond delay="0"/>
                                  </p:stCondLst>
                                  <p:childTnLst>
                                    <p:set>
                                      <p:cBhvr>
                                        <p:cTn id="19" dur="1" fill="hold">
                                          <p:stCondLst>
                                            <p:cond delay="0"/>
                                          </p:stCondLst>
                                        </p:cTn>
                                        <p:tgtEl>
                                          <p:spTgt spid="60"/>
                                        </p:tgtEl>
                                        <p:attrNameLst>
                                          <p:attrName>style.visibility</p:attrName>
                                        </p:attrNameLst>
                                      </p:cBhvr>
                                      <p:to>
                                        <p:strVal val="visible"/>
                                      </p:to>
                                    </p:set>
                                    <p:anim calcmode="lin" valueType="num">
                                      <p:cBhvr additive="base">
                                        <p:cTn id="20" dur="1000" fill="hold"/>
                                        <p:tgtEl>
                                          <p:spTgt spid="60"/>
                                        </p:tgtEl>
                                        <p:attrNameLst>
                                          <p:attrName>ppt_x</p:attrName>
                                        </p:attrNameLst>
                                      </p:cBhvr>
                                      <p:tavLst>
                                        <p:tav tm="0">
                                          <p:val>
                                            <p:strVal val="#ppt_x"/>
                                          </p:val>
                                        </p:tav>
                                        <p:tav tm="100000">
                                          <p:val>
                                            <p:strVal val="#ppt_x"/>
                                          </p:val>
                                        </p:tav>
                                      </p:tavLst>
                                    </p:anim>
                                    <p:anim calcmode="lin" valueType="num">
                                      <p:cBhvr additive="base">
                                        <p:cTn id="21" dur="1000" fill="hold"/>
                                        <p:tgtEl>
                                          <p:spTgt spid="60"/>
                                        </p:tgtEl>
                                        <p:attrNameLst>
                                          <p:attrName>ppt_y</p:attrName>
                                        </p:attrNameLst>
                                      </p:cBhvr>
                                      <p:tavLst>
                                        <p:tav tm="0">
                                          <p:val>
                                            <p:strVal val="1+#ppt_h/2"/>
                                          </p:val>
                                        </p:tav>
                                        <p:tav tm="100000">
                                          <p:val>
                                            <p:strVal val="#ppt_y"/>
                                          </p:val>
                                        </p:tav>
                                      </p:tavLst>
                                    </p:anim>
                                  </p:childTnLst>
                                </p:cTn>
                              </p:par>
                              <p:par>
                                <p:cTn id="22" presetID="2" presetClass="entr" presetSubtype="4" fill="hold" nodeType="withEffect">
                                  <p:stCondLst>
                                    <p:cond delay="0"/>
                                  </p:stCondLst>
                                  <p:childTnLst>
                                    <p:set>
                                      <p:cBhvr>
                                        <p:cTn id="23" dur="1" fill="hold">
                                          <p:stCondLst>
                                            <p:cond delay="0"/>
                                          </p:stCondLst>
                                        </p:cTn>
                                        <p:tgtEl>
                                          <p:spTgt spid="68"/>
                                        </p:tgtEl>
                                        <p:attrNameLst>
                                          <p:attrName>style.visibility</p:attrName>
                                        </p:attrNameLst>
                                      </p:cBhvr>
                                      <p:to>
                                        <p:strVal val="visible"/>
                                      </p:to>
                                    </p:set>
                                    <p:anim calcmode="lin" valueType="num">
                                      <p:cBhvr additive="base">
                                        <p:cTn id="24" dur="1000" fill="hold"/>
                                        <p:tgtEl>
                                          <p:spTgt spid="68"/>
                                        </p:tgtEl>
                                        <p:attrNameLst>
                                          <p:attrName>ppt_x</p:attrName>
                                        </p:attrNameLst>
                                      </p:cBhvr>
                                      <p:tavLst>
                                        <p:tav tm="0">
                                          <p:val>
                                            <p:strVal val="#ppt_x"/>
                                          </p:val>
                                        </p:tav>
                                        <p:tav tm="100000">
                                          <p:val>
                                            <p:strVal val="#ppt_x"/>
                                          </p:val>
                                        </p:tav>
                                      </p:tavLst>
                                    </p:anim>
                                    <p:anim calcmode="lin" valueType="num">
                                      <p:cBhvr additive="base">
                                        <p:cTn id="25" dur="1000" fill="hold"/>
                                        <p:tgtEl>
                                          <p:spTgt spid="68"/>
                                        </p:tgtEl>
                                        <p:attrNameLst>
                                          <p:attrName>ppt_y</p:attrName>
                                        </p:attrNameLst>
                                      </p:cBhvr>
                                      <p:tavLst>
                                        <p:tav tm="0">
                                          <p:val>
                                            <p:strVal val="1+#ppt_h/2"/>
                                          </p:val>
                                        </p:tav>
                                        <p:tav tm="100000">
                                          <p:val>
                                            <p:strVal val="#ppt_y"/>
                                          </p:val>
                                        </p:tav>
                                      </p:tavLst>
                                    </p:anim>
                                  </p:childTnLst>
                                </p:cTn>
                              </p:par>
                              <p:par>
                                <p:cTn id="26" presetID="2" presetClass="entr" presetSubtype="4" fill="hold" nodeType="withEffect">
                                  <p:stCondLst>
                                    <p:cond delay="0"/>
                                  </p:stCondLst>
                                  <p:childTnLst>
                                    <p:set>
                                      <p:cBhvr>
                                        <p:cTn id="27" dur="1" fill="hold">
                                          <p:stCondLst>
                                            <p:cond delay="0"/>
                                          </p:stCondLst>
                                        </p:cTn>
                                        <p:tgtEl>
                                          <p:spTgt spid="61"/>
                                        </p:tgtEl>
                                        <p:attrNameLst>
                                          <p:attrName>style.visibility</p:attrName>
                                        </p:attrNameLst>
                                      </p:cBhvr>
                                      <p:to>
                                        <p:strVal val="visible"/>
                                      </p:to>
                                    </p:set>
                                    <p:anim calcmode="lin" valueType="num">
                                      <p:cBhvr additive="base">
                                        <p:cTn id="28" dur="1000" fill="hold"/>
                                        <p:tgtEl>
                                          <p:spTgt spid="61"/>
                                        </p:tgtEl>
                                        <p:attrNameLst>
                                          <p:attrName>ppt_x</p:attrName>
                                        </p:attrNameLst>
                                      </p:cBhvr>
                                      <p:tavLst>
                                        <p:tav tm="0">
                                          <p:val>
                                            <p:strVal val="#ppt_x"/>
                                          </p:val>
                                        </p:tav>
                                        <p:tav tm="100000">
                                          <p:val>
                                            <p:strVal val="#ppt_x"/>
                                          </p:val>
                                        </p:tav>
                                      </p:tavLst>
                                    </p:anim>
                                    <p:anim calcmode="lin" valueType="num">
                                      <p:cBhvr additive="base">
                                        <p:cTn id="29" dur="1000" fill="hold"/>
                                        <p:tgtEl>
                                          <p:spTgt spid="61"/>
                                        </p:tgtEl>
                                        <p:attrNameLst>
                                          <p:attrName>ppt_y</p:attrName>
                                        </p:attrNameLst>
                                      </p:cBhvr>
                                      <p:tavLst>
                                        <p:tav tm="0">
                                          <p:val>
                                            <p:strVal val="1+#ppt_h/2"/>
                                          </p:val>
                                        </p:tav>
                                        <p:tav tm="100000">
                                          <p:val>
                                            <p:strVal val="#ppt_y"/>
                                          </p:val>
                                        </p:tav>
                                      </p:tavLst>
                                    </p:anim>
                                  </p:childTnLst>
                                </p:cTn>
                              </p:par>
                              <p:par>
                                <p:cTn id="30" presetID="2" presetClass="entr" presetSubtype="4" fill="hold" nodeType="withEffect">
                                  <p:stCondLst>
                                    <p:cond delay="0"/>
                                  </p:stCondLst>
                                  <p:childTnLst>
                                    <p:set>
                                      <p:cBhvr>
                                        <p:cTn id="31" dur="1" fill="hold">
                                          <p:stCondLst>
                                            <p:cond delay="0"/>
                                          </p:stCondLst>
                                        </p:cTn>
                                        <p:tgtEl>
                                          <p:spTgt spid="59"/>
                                        </p:tgtEl>
                                        <p:attrNameLst>
                                          <p:attrName>style.visibility</p:attrName>
                                        </p:attrNameLst>
                                      </p:cBhvr>
                                      <p:to>
                                        <p:strVal val="visible"/>
                                      </p:to>
                                    </p:set>
                                    <p:anim calcmode="lin" valueType="num">
                                      <p:cBhvr additive="base">
                                        <p:cTn id="32" dur="1000" fill="hold"/>
                                        <p:tgtEl>
                                          <p:spTgt spid="59"/>
                                        </p:tgtEl>
                                        <p:attrNameLst>
                                          <p:attrName>ppt_x</p:attrName>
                                        </p:attrNameLst>
                                      </p:cBhvr>
                                      <p:tavLst>
                                        <p:tav tm="0">
                                          <p:val>
                                            <p:strVal val="#ppt_x"/>
                                          </p:val>
                                        </p:tav>
                                        <p:tav tm="100000">
                                          <p:val>
                                            <p:strVal val="#ppt_x"/>
                                          </p:val>
                                        </p:tav>
                                      </p:tavLst>
                                    </p:anim>
                                    <p:anim calcmode="lin" valueType="num">
                                      <p:cBhvr additive="base">
                                        <p:cTn id="33" dur="1000" fill="hold"/>
                                        <p:tgtEl>
                                          <p:spTgt spid="59"/>
                                        </p:tgtEl>
                                        <p:attrNameLst>
                                          <p:attrName>ppt_y</p:attrName>
                                        </p:attrNameLst>
                                      </p:cBhvr>
                                      <p:tavLst>
                                        <p:tav tm="0">
                                          <p:val>
                                            <p:strVal val="1+#ppt_h/2"/>
                                          </p:val>
                                        </p:tav>
                                        <p:tav tm="100000">
                                          <p:val>
                                            <p:strVal val="#ppt_y"/>
                                          </p:val>
                                        </p:tav>
                                      </p:tavLst>
                                    </p:anim>
                                  </p:childTnLst>
                                </p:cTn>
                              </p:par>
                              <p:par>
                                <p:cTn id="34" presetID="2" presetClass="entr" presetSubtype="4" fill="hold" nodeType="withEffect">
                                  <p:stCondLst>
                                    <p:cond delay="0"/>
                                  </p:stCondLst>
                                  <p:childTnLst>
                                    <p:set>
                                      <p:cBhvr>
                                        <p:cTn id="35" dur="1" fill="hold">
                                          <p:stCondLst>
                                            <p:cond delay="0"/>
                                          </p:stCondLst>
                                        </p:cTn>
                                        <p:tgtEl>
                                          <p:spTgt spid="66"/>
                                        </p:tgtEl>
                                        <p:attrNameLst>
                                          <p:attrName>style.visibility</p:attrName>
                                        </p:attrNameLst>
                                      </p:cBhvr>
                                      <p:to>
                                        <p:strVal val="visible"/>
                                      </p:to>
                                    </p:set>
                                    <p:anim calcmode="lin" valueType="num">
                                      <p:cBhvr additive="base">
                                        <p:cTn id="36" dur="1000" fill="hold"/>
                                        <p:tgtEl>
                                          <p:spTgt spid="66"/>
                                        </p:tgtEl>
                                        <p:attrNameLst>
                                          <p:attrName>ppt_x</p:attrName>
                                        </p:attrNameLst>
                                      </p:cBhvr>
                                      <p:tavLst>
                                        <p:tav tm="0">
                                          <p:val>
                                            <p:strVal val="#ppt_x"/>
                                          </p:val>
                                        </p:tav>
                                        <p:tav tm="100000">
                                          <p:val>
                                            <p:strVal val="#ppt_x"/>
                                          </p:val>
                                        </p:tav>
                                      </p:tavLst>
                                    </p:anim>
                                    <p:anim calcmode="lin" valueType="num">
                                      <p:cBhvr additive="base">
                                        <p:cTn id="37" dur="1000" fill="hold"/>
                                        <p:tgtEl>
                                          <p:spTgt spid="66"/>
                                        </p:tgtEl>
                                        <p:attrNameLst>
                                          <p:attrName>ppt_y</p:attrName>
                                        </p:attrNameLst>
                                      </p:cBhvr>
                                      <p:tavLst>
                                        <p:tav tm="0">
                                          <p:val>
                                            <p:strVal val="1+#ppt_h/2"/>
                                          </p:val>
                                        </p:tav>
                                        <p:tav tm="100000">
                                          <p:val>
                                            <p:strVal val="#ppt_y"/>
                                          </p:val>
                                        </p:tav>
                                      </p:tavLst>
                                    </p:anim>
                                  </p:childTnLst>
                                </p:cTn>
                              </p:par>
                              <p:par>
                                <p:cTn id="38" presetID="2" presetClass="entr" presetSubtype="4" fill="hold" nodeType="withEffect">
                                  <p:stCondLst>
                                    <p:cond delay="0"/>
                                  </p:stCondLst>
                                  <p:childTnLst>
                                    <p:set>
                                      <p:cBhvr>
                                        <p:cTn id="39" dur="1" fill="hold">
                                          <p:stCondLst>
                                            <p:cond delay="0"/>
                                          </p:stCondLst>
                                        </p:cTn>
                                        <p:tgtEl>
                                          <p:spTgt spid="67"/>
                                        </p:tgtEl>
                                        <p:attrNameLst>
                                          <p:attrName>style.visibility</p:attrName>
                                        </p:attrNameLst>
                                      </p:cBhvr>
                                      <p:to>
                                        <p:strVal val="visible"/>
                                      </p:to>
                                    </p:set>
                                    <p:anim calcmode="lin" valueType="num">
                                      <p:cBhvr additive="base">
                                        <p:cTn id="40" dur="1000" fill="hold"/>
                                        <p:tgtEl>
                                          <p:spTgt spid="67"/>
                                        </p:tgtEl>
                                        <p:attrNameLst>
                                          <p:attrName>ppt_x</p:attrName>
                                        </p:attrNameLst>
                                      </p:cBhvr>
                                      <p:tavLst>
                                        <p:tav tm="0">
                                          <p:val>
                                            <p:strVal val="#ppt_x"/>
                                          </p:val>
                                        </p:tav>
                                        <p:tav tm="100000">
                                          <p:val>
                                            <p:strVal val="#ppt_x"/>
                                          </p:val>
                                        </p:tav>
                                      </p:tavLst>
                                    </p:anim>
                                    <p:anim calcmode="lin" valueType="num">
                                      <p:cBhvr additive="base">
                                        <p:cTn id="41" dur="1000" fill="hold"/>
                                        <p:tgtEl>
                                          <p:spTgt spid="67"/>
                                        </p:tgtEl>
                                        <p:attrNameLst>
                                          <p:attrName>ppt_y</p:attrName>
                                        </p:attrNameLst>
                                      </p:cBhvr>
                                      <p:tavLst>
                                        <p:tav tm="0">
                                          <p:val>
                                            <p:strVal val="1+#ppt_h/2"/>
                                          </p:val>
                                        </p:tav>
                                        <p:tav tm="100000">
                                          <p:val>
                                            <p:strVal val="#ppt_y"/>
                                          </p:val>
                                        </p:tav>
                                      </p:tavLst>
                                    </p:anim>
                                  </p:childTnLst>
                                </p:cTn>
                              </p:par>
                              <p:par>
                                <p:cTn id="42" presetID="2" presetClass="entr" presetSubtype="4" fill="hold" nodeType="withEffect">
                                  <p:stCondLst>
                                    <p:cond delay="0"/>
                                  </p:stCondLst>
                                  <p:childTnLst>
                                    <p:set>
                                      <p:cBhvr>
                                        <p:cTn id="43" dur="1" fill="hold">
                                          <p:stCondLst>
                                            <p:cond delay="0"/>
                                          </p:stCondLst>
                                        </p:cTn>
                                        <p:tgtEl>
                                          <p:spTgt spid="64"/>
                                        </p:tgtEl>
                                        <p:attrNameLst>
                                          <p:attrName>style.visibility</p:attrName>
                                        </p:attrNameLst>
                                      </p:cBhvr>
                                      <p:to>
                                        <p:strVal val="visible"/>
                                      </p:to>
                                    </p:set>
                                    <p:anim calcmode="lin" valueType="num">
                                      <p:cBhvr additive="base">
                                        <p:cTn id="44" dur="1000" fill="hold"/>
                                        <p:tgtEl>
                                          <p:spTgt spid="64"/>
                                        </p:tgtEl>
                                        <p:attrNameLst>
                                          <p:attrName>ppt_x</p:attrName>
                                        </p:attrNameLst>
                                      </p:cBhvr>
                                      <p:tavLst>
                                        <p:tav tm="0">
                                          <p:val>
                                            <p:strVal val="#ppt_x"/>
                                          </p:val>
                                        </p:tav>
                                        <p:tav tm="100000">
                                          <p:val>
                                            <p:strVal val="#ppt_x"/>
                                          </p:val>
                                        </p:tav>
                                      </p:tavLst>
                                    </p:anim>
                                    <p:anim calcmode="lin" valueType="num">
                                      <p:cBhvr additive="base">
                                        <p:cTn id="45" dur="1000" fill="hold"/>
                                        <p:tgtEl>
                                          <p:spTgt spid="64"/>
                                        </p:tgtEl>
                                        <p:attrNameLst>
                                          <p:attrName>ppt_y</p:attrName>
                                        </p:attrNameLst>
                                      </p:cBhvr>
                                      <p:tavLst>
                                        <p:tav tm="0">
                                          <p:val>
                                            <p:strVal val="1+#ppt_h/2"/>
                                          </p:val>
                                        </p:tav>
                                        <p:tav tm="100000">
                                          <p:val>
                                            <p:strVal val="#ppt_y"/>
                                          </p:val>
                                        </p:tav>
                                      </p:tavLst>
                                    </p:anim>
                                  </p:childTnLst>
                                </p:cTn>
                              </p:par>
                              <p:par>
                                <p:cTn id="46" presetID="2" presetClass="entr" presetSubtype="4" fill="hold" nodeType="withEffect">
                                  <p:stCondLst>
                                    <p:cond delay="0"/>
                                  </p:stCondLst>
                                  <p:childTnLst>
                                    <p:set>
                                      <p:cBhvr>
                                        <p:cTn id="47" dur="1" fill="hold">
                                          <p:stCondLst>
                                            <p:cond delay="0"/>
                                          </p:stCondLst>
                                        </p:cTn>
                                        <p:tgtEl>
                                          <p:spTgt spid="65"/>
                                        </p:tgtEl>
                                        <p:attrNameLst>
                                          <p:attrName>style.visibility</p:attrName>
                                        </p:attrNameLst>
                                      </p:cBhvr>
                                      <p:to>
                                        <p:strVal val="visible"/>
                                      </p:to>
                                    </p:set>
                                    <p:anim calcmode="lin" valueType="num">
                                      <p:cBhvr additive="base">
                                        <p:cTn id="48" dur="1000" fill="hold"/>
                                        <p:tgtEl>
                                          <p:spTgt spid="65"/>
                                        </p:tgtEl>
                                        <p:attrNameLst>
                                          <p:attrName>ppt_x</p:attrName>
                                        </p:attrNameLst>
                                      </p:cBhvr>
                                      <p:tavLst>
                                        <p:tav tm="0">
                                          <p:val>
                                            <p:strVal val="#ppt_x"/>
                                          </p:val>
                                        </p:tav>
                                        <p:tav tm="100000">
                                          <p:val>
                                            <p:strVal val="#ppt_x"/>
                                          </p:val>
                                        </p:tav>
                                      </p:tavLst>
                                    </p:anim>
                                    <p:anim calcmode="lin" valueType="num">
                                      <p:cBhvr additive="base">
                                        <p:cTn id="49" dur="1000" fill="hold"/>
                                        <p:tgtEl>
                                          <p:spTgt spid="65"/>
                                        </p:tgtEl>
                                        <p:attrNameLst>
                                          <p:attrName>ppt_y</p:attrName>
                                        </p:attrNameLst>
                                      </p:cBhvr>
                                      <p:tavLst>
                                        <p:tav tm="0">
                                          <p:val>
                                            <p:strVal val="1+#ppt_h/2"/>
                                          </p:val>
                                        </p:tav>
                                        <p:tav tm="100000">
                                          <p:val>
                                            <p:strVal val="#ppt_y"/>
                                          </p:val>
                                        </p:tav>
                                      </p:tavLst>
                                    </p:anim>
                                  </p:childTnLst>
                                </p:cTn>
                              </p:par>
                              <p:par>
                                <p:cTn id="50" presetID="2" presetClass="entr" presetSubtype="4" fill="hold" nodeType="withEffect">
                                  <p:stCondLst>
                                    <p:cond delay="0"/>
                                  </p:stCondLst>
                                  <p:childTnLst>
                                    <p:set>
                                      <p:cBhvr>
                                        <p:cTn id="51" dur="1" fill="hold">
                                          <p:stCondLst>
                                            <p:cond delay="0"/>
                                          </p:stCondLst>
                                        </p:cTn>
                                        <p:tgtEl>
                                          <p:spTgt spid="5"/>
                                        </p:tgtEl>
                                        <p:attrNameLst>
                                          <p:attrName>style.visibility</p:attrName>
                                        </p:attrNameLst>
                                      </p:cBhvr>
                                      <p:to>
                                        <p:strVal val="visible"/>
                                      </p:to>
                                    </p:set>
                                    <p:anim calcmode="lin" valueType="num">
                                      <p:cBhvr additive="base">
                                        <p:cTn id="52" dur="1000" fill="hold"/>
                                        <p:tgtEl>
                                          <p:spTgt spid="5"/>
                                        </p:tgtEl>
                                        <p:attrNameLst>
                                          <p:attrName>ppt_x</p:attrName>
                                        </p:attrNameLst>
                                      </p:cBhvr>
                                      <p:tavLst>
                                        <p:tav tm="0">
                                          <p:val>
                                            <p:strVal val="#ppt_x"/>
                                          </p:val>
                                        </p:tav>
                                        <p:tav tm="100000">
                                          <p:val>
                                            <p:strVal val="#ppt_x"/>
                                          </p:val>
                                        </p:tav>
                                      </p:tavLst>
                                    </p:anim>
                                    <p:anim calcmode="lin" valueType="num">
                                      <p:cBhvr additive="base">
                                        <p:cTn id="53" dur="10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 name="图片 67" descr="资源 2"/>
          <p:cNvPicPr>
            <a:picLocks noChangeAspect="1"/>
          </p:cNvPicPr>
          <p:nvPr/>
        </p:nvPicPr>
        <p:blipFill>
          <a:blip r:embed="rId3"/>
          <a:stretch>
            <a:fillRect/>
          </a:stretch>
        </p:blipFill>
        <p:spPr>
          <a:xfrm>
            <a:off x="466090" y="2487295"/>
            <a:ext cx="10948670" cy="2794000"/>
          </a:xfrm>
          <a:prstGeom prst="rect">
            <a:avLst/>
          </a:prstGeom>
          <a:effectLst>
            <a:outerShdw blurRad="50800" dist="38100" dir="2700000" algn="tl" rotWithShape="0">
              <a:schemeClr val="bg1">
                <a:lumMod val="65000"/>
                <a:alpha val="57000"/>
              </a:schemeClr>
            </a:outerShdw>
          </a:effectLst>
        </p:spPr>
      </p:pic>
      <p:sp>
        <p:nvSpPr>
          <p:cNvPr id="61" name="文本框 60"/>
          <p:cNvSpPr txBox="1"/>
          <p:nvPr/>
        </p:nvSpPr>
        <p:spPr>
          <a:xfrm>
            <a:off x="1681480" y="4021455"/>
            <a:ext cx="499110" cy="39878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1000" b="1" i="0" u="none" strike="noStrike" kern="1200" cap="none" spc="0" normalizeH="0" baseline="0" noProof="0">
                <a:ln>
                  <a:noFill/>
                </a:ln>
                <a:solidFill>
                  <a:prstClr val="white"/>
                </a:solidFill>
                <a:effectLst/>
                <a:uLnTx/>
                <a:uFillTx/>
                <a:latin typeface="WeblySleek UI Semilight"/>
                <a:cs typeface="Arial"/>
                <a:sym typeface="Arial"/>
              </a:rPr>
              <a:t>2011~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1000" b="1" i="0" u="none" strike="noStrike" kern="1200" cap="none" spc="0" normalizeH="0" baseline="0" noProof="0">
                <a:ln>
                  <a:noFill/>
                </a:ln>
                <a:solidFill>
                  <a:prstClr val="white"/>
                </a:solidFill>
                <a:effectLst/>
                <a:uLnTx/>
                <a:uFillTx/>
                <a:latin typeface="WeblySleek UI Semilight"/>
                <a:cs typeface="Arial"/>
                <a:sym typeface="Arial"/>
              </a:rPr>
              <a:t>2013</a:t>
            </a:r>
          </a:p>
        </p:txBody>
      </p:sp>
      <p:sp>
        <p:nvSpPr>
          <p:cNvPr id="63" name="文本框 62"/>
          <p:cNvSpPr txBox="1"/>
          <p:nvPr/>
        </p:nvSpPr>
        <p:spPr>
          <a:xfrm>
            <a:off x="2941320" y="4901565"/>
            <a:ext cx="537845" cy="30670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1400" b="1" i="0" u="none" strike="noStrike" kern="1200" cap="none" spc="0" normalizeH="0" baseline="0" noProof="0">
                <a:ln>
                  <a:noFill/>
                </a:ln>
                <a:solidFill>
                  <a:prstClr val="white"/>
                </a:solidFill>
                <a:effectLst/>
                <a:uLnTx/>
                <a:uFillTx/>
                <a:latin typeface="WeblySleek UI Semilight"/>
                <a:cs typeface="Arial"/>
                <a:sym typeface="Arial"/>
              </a:rPr>
              <a:t>2014</a:t>
            </a:r>
          </a:p>
        </p:txBody>
      </p:sp>
      <p:sp>
        <p:nvSpPr>
          <p:cNvPr id="64" name="Rectangle 116"/>
          <p:cNvSpPr/>
          <p:nvPr/>
        </p:nvSpPr>
        <p:spPr>
          <a:xfrm>
            <a:off x="3585833" y="5088246"/>
            <a:ext cx="2078377" cy="1458861"/>
          </a:xfrm>
          <a:prstGeom prst="rect">
            <a:avLst/>
          </a:prstGeom>
        </p:spPr>
        <p:txBody>
          <a:bodyPr wrap="square">
            <a:sp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en-IN" sz="1400" b="1" i="0" u="none" strike="noStrike" kern="1200" cap="none" spc="0" normalizeH="0" baseline="0" noProof="0" dirty="0">
                <a:ln>
                  <a:noFill/>
                </a:ln>
                <a:solidFill>
                  <a:srgbClr val="0A70D3"/>
                </a:solidFill>
                <a:effectLst/>
                <a:uLnTx/>
                <a:uFillTx/>
                <a:latin typeface="WeblySleek UI Semilight"/>
                <a:ea typeface="+mn-ea"/>
                <a:cs typeface="Arial"/>
                <a:sym typeface="+mn-ea"/>
                <a:hlinkClick r:id="" action="ppaction://noaction"/>
              </a:rPr>
              <a:t>Answering Units</a:t>
            </a:r>
            <a:endParaRPr kumimoji="0" sz="1400" b="1" i="0" u="none" strike="noStrike" kern="1200" cap="none" spc="0" normalizeH="0" baseline="0" noProof="0" dirty="0">
              <a:ln>
                <a:noFill/>
              </a:ln>
              <a:solidFill>
                <a:srgbClr val="0A70D3"/>
              </a:solidFill>
              <a:effectLst/>
              <a:uLnTx/>
              <a:uFillTx/>
              <a:latin typeface="WeblySleek UI Semilight"/>
              <a:ea typeface="+mn-ea"/>
              <a:cs typeface="Arial"/>
              <a:sym typeface="Arial"/>
            </a:endParaRP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Luxury design with top materials</a:t>
            </a: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Smartphone as answering unit</a:t>
            </a: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Home automation integration</a:t>
            </a: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HD quality sound with ambient noise suppression</a:t>
            </a:r>
            <a:endPar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Arial"/>
            </a:endParaRPr>
          </a:p>
        </p:txBody>
      </p:sp>
      <p:sp>
        <p:nvSpPr>
          <p:cNvPr id="71" name="Rectangle 116"/>
          <p:cNvSpPr/>
          <p:nvPr/>
        </p:nvSpPr>
        <p:spPr>
          <a:xfrm>
            <a:off x="5890895" y="2071370"/>
            <a:ext cx="2449196" cy="1458861"/>
          </a:xfrm>
          <a:prstGeom prst="rect">
            <a:avLst/>
          </a:prstGeom>
        </p:spPr>
        <p:txBody>
          <a:bodyPr wrap="square">
            <a:sp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en-IN" sz="1400" b="1" i="0" u="none" strike="noStrike" kern="0" cap="none" spc="0" normalizeH="0" baseline="0" noProof="0" dirty="0">
                <a:ln>
                  <a:noFill/>
                </a:ln>
                <a:solidFill>
                  <a:srgbClr val="0A70D3"/>
                </a:solidFill>
                <a:effectLst/>
                <a:uLnTx/>
                <a:uFillTx/>
                <a:latin typeface="WeblySleek UI Semilight"/>
                <a:ea typeface="WeblySleek UI Semilight" panose="020B0402040204020203" charset="0"/>
                <a:cs typeface="WeblySleek UI Semilight" panose="020B0402040204020203" charset="0"/>
                <a:sym typeface="+mn-ea"/>
                <a:hlinkClick r:id="rId4" action="ppaction://hlinksldjump"/>
              </a:rPr>
              <a:t>Unified Communications</a:t>
            </a:r>
            <a:endParaRPr kumimoji="0" lang="en-IN" sz="1400" b="1" i="0" u="none" strike="noStrike" kern="0" cap="none" spc="0" normalizeH="0" baseline="0" noProof="0" dirty="0">
              <a:ln>
                <a:noFill/>
              </a:ln>
              <a:solidFill>
                <a:srgbClr val="0A70D3"/>
              </a:solidFill>
              <a:effectLst/>
              <a:uLnTx/>
              <a:uFillTx/>
              <a:latin typeface="WeblySleek UI Semilight"/>
              <a:ea typeface="WeblySleek UI Semilight" panose="020B0402040204020203" charset="0"/>
              <a:cs typeface="WeblySleek UI Semilight" panose="020B0402040204020203" charset="0"/>
              <a:sym typeface="+mn-ea"/>
            </a:endParaRP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Upto 5000 Extension</a:t>
            </a: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Redundancy, voicemail, Recording</a:t>
            </a: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call center features</a:t>
            </a: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Integrated with 3 party products</a:t>
            </a: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err="1">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Linkus</a:t>
            </a: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 App, Auto Dialer</a:t>
            </a: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Automatic Call Distribution</a:t>
            </a:r>
          </a:p>
        </p:txBody>
      </p:sp>
      <p:sp>
        <p:nvSpPr>
          <p:cNvPr id="72" name="Rectangle 116"/>
          <p:cNvSpPr/>
          <p:nvPr/>
        </p:nvSpPr>
        <p:spPr>
          <a:xfrm>
            <a:off x="7312225" y="4158380"/>
            <a:ext cx="2488565" cy="1274195"/>
          </a:xfrm>
          <a:prstGeom prst="rect">
            <a:avLst/>
          </a:prstGeom>
        </p:spPr>
        <p:txBody>
          <a:bodyPr wrap="square">
            <a:sp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en-IN" sz="1400" b="1" i="0" u="none" strike="noStrike" kern="0" cap="none" spc="0" normalizeH="0" baseline="0" noProof="0" dirty="0">
                <a:ln>
                  <a:noFill/>
                </a:ln>
                <a:solidFill>
                  <a:srgbClr val="0A70D3"/>
                </a:solidFill>
                <a:effectLst/>
                <a:uLnTx/>
                <a:uFillTx/>
                <a:latin typeface="WeblySleek UI Semilight"/>
                <a:ea typeface="WeblySleek UI Semilight" panose="020B0402040204020203" charset="0"/>
                <a:cs typeface="WeblySleek UI Semilight" panose="020B0402040204020203" charset="0"/>
                <a:sym typeface="+mn-ea"/>
                <a:hlinkClick r:id="" action="ppaction://noaction"/>
              </a:rPr>
              <a:t>IP Access Control &amp; SW</a:t>
            </a:r>
            <a:endParaRPr kumimoji="0" lang="zh-CN" altLang="en-US" sz="1400" b="1" i="0" u="none" strike="noStrike" kern="0" cap="none" spc="0" normalizeH="0" baseline="0" noProof="0" dirty="0">
              <a:ln>
                <a:noFill/>
              </a:ln>
              <a:solidFill>
                <a:srgbClr val="0A70D3"/>
              </a:solidFill>
              <a:effectLst/>
              <a:uLnTx/>
              <a:uFillTx/>
              <a:latin typeface="WeblySleek UI Semilight"/>
              <a:ea typeface="宋体" panose="02010600030101010101" pitchFamily="2" charset="-122"/>
              <a:cs typeface="WeblySleek UI Semilight" panose="020B0402040204020203" charset="0"/>
              <a:sym typeface="Aria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err="1">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Slimline</a:t>
            </a: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 design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Fastest mobile access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Bluetooth, IP55 and IK07</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Controller and reader in one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Encrypted two-way communication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Perfect for the office or outdoor </a:t>
            </a:r>
            <a:endPar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Arial"/>
            </a:endParaRPr>
          </a:p>
        </p:txBody>
      </p:sp>
      <p:sp>
        <p:nvSpPr>
          <p:cNvPr id="73" name="Rectangle 116"/>
          <p:cNvSpPr/>
          <p:nvPr/>
        </p:nvSpPr>
        <p:spPr>
          <a:xfrm>
            <a:off x="8574328" y="1399667"/>
            <a:ext cx="3017520" cy="1184940"/>
          </a:xfrm>
          <a:prstGeom prst="rect">
            <a:avLst/>
          </a:prstGeom>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IN" sz="1400" b="1" i="0" u="none" strike="noStrike" kern="0" cap="none" spc="0" normalizeH="0" baseline="0" noProof="0" dirty="0">
                <a:ln>
                  <a:noFill/>
                </a:ln>
                <a:solidFill>
                  <a:srgbClr val="0A70D3"/>
                </a:solidFill>
                <a:effectLst/>
                <a:uLnTx/>
                <a:uFillTx/>
                <a:latin typeface="WeblySleek UI Semilight"/>
                <a:ea typeface="WeblySleek UI Semilight" panose="020B0402040204020203" charset="0"/>
                <a:cs typeface="WeblySleek UI Semilight" panose="020B0402040204020203" charset="0"/>
                <a:sym typeface="+mn-ea"/>
                <a:hlinkClick r:id="" action="ppaction://noaction"/>
              </a:rPr>
              <a:t>Gateways &amp; ATAs</a:t>
            </a:r>
            <a:endParaRPr kumimoji="0" lang="en-IN" sz="1400" b="1" i="0" u="none" strike="noStrike" kern="0" cap="none" spc="0" normalizeH="0" baseline="0" noProof="0" dirty="0">
              <a:ln>
                <a:noFill/>
              </a:ln>
              <a:solidFill>
                <a:srgbClr val="0A70D3"/>
              </a:solidFill>
              <a:effectLst/>
              <a:uLnTx/>
              <a:uFillTx/>
              <a:latin typeface="WeblySleek UI Semilight"/>
              <a:ea typeface="WeblySleek UI Semilight" panose="020B0402040204020203" charset="0"/>
              <a:cs typeface="WeblySleek UI Semilight" panose="020B0402040204020203" charset="0"/>
              <a:sym typeface="+mn-ea"/>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E1/T1/J1 Ports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FXS &amp; FXO Ports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Voice Conferencing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concurrent calls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Nat Traversal</a:t>
            </a:r>
            <a:endPar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Arial"/>
            </a:endParaRPr>
          </a:p>
        </p:txBody>
      </p:sp>
      <p:sp>
        <p:nvSpPr>
          <p:cNvPr id="74" name="Rectangle 116"/>
          <p:cNvSpPr/>
          <p:nvPr/>
        </p:nvSpPr>
        <p:spPr>
          <a:xfrm>
            <a:off x="9692840" y="3623266"/>
            <a:ext cx="2509520" cy="1954381"/>
          </a:xfrm>
          <a:prstGeom prst="rect">
            <a:avLst/>
          </a:prstGeom>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IN" sz="1400" b="1" i="0" u="none" strike="noStrike" kern="0" cap="none" spc="0" normalizeH="0" baseline="0" noProof="0" dirty="0">
                <a:ln>
                  <a:noFill/>
                </a:ln>
                <a:solidFill>
                  <a:srgbClr val="0A70D3"/>
                </a:solidFill>
                <a:effectLst/>
                <a:uLnTx/>
                <a:uFillTx/>
                <a:latin typeface="WeblySleek UI Semilight"/>
                <a:ea typeface="WeblySleek UI Semilight" panose="020B0402040204020203" charset="0"/>
                <a:cs typeface="WeblySleek UI Semilight" panose="020B0402040204020203" charset="0"/>
                <a:sym typeface="+mn-ea"/>
                <a:hlinkClick r:id="" action="ppaction://noaction"/>
              </a:rPr>
              <a:t>Audio/Video Conferencing</a:t>
            </a:r>
            <a:endParaRPr kumimoji="0" lang="zh-CN" altLang="en-US" sz="1400" b="1" i="0" u="none" strike="noStrike" kern="0" cap="none" spc="0" normalizeH="0" baseline="0" noProof="0" dirty="0">
              <a:ln>
                <a:noFill/>
              </a:ln>
              <a:solidFill>
                <a:srgbClr val="0A70D3"/>
              </a:solidFill>
              <a:effectLst/>
              <a:uLnTx/>
              <a:uFillTx/>
              <a:latin typeface="WeblySleek UI Semilight"/>
              <a:ea typeface="宋体" panose="02010600030101010101" pitchFamily="2" charset="-122"/>
              <a:cs typeface="WeblySleek UI Semilight" panose="020B0402040204020203" charset="0"/>
              <a:sym typeface="Aria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Arial"/>
              </a:rPr>
              <a:t>Runs on Android 9.0 operating system</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Arial"/>
              </a:rPr>
              <a:t>Support for up to 300 participants and 120 video feeds per session; up to 10 simultaneous sessions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Arial"/>
              </a:rPr>
              <a:t>video and audio recording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Arial"/>
              </a:rPr>
              <a:t>1080p Full-HD video</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Arial"/>
              </a:rPr>
              <a:t>Bluetooth, </a:t>
            </a:r>
            <a:r>
              <a:rPr kumimoji="0" lang="en-US" sz="1000" b="0" i="0" u="none" strike="noStrike" kern="0" cap="none" spc="0" normalizeH="0" baseline="0" noProof="0" dirty="0" err="1">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Arial"/>
              </a:rPr>
              <a:t>WiFi</a:t>
            </a: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Arial"/>
              </a:rPr>
              <a:t> support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Arial"/>
              </a:rPr>
              <a:t>Built-in Mic/Speaker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Arial"/>
              </a:rPr>
              <a:t>PAN, TILT, ZOOM - camera</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err="1">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Arial"/>
              </a:rPr>
              <a:t>IPVideoTalk</a:t>
            </a: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Arial"/>
              </a:rPr>
              <a:t> Meetings Platform</a:t>
            </a:r>
          </a:p>
        </p:txBody>
      </p:sp>
      <p:sp>
        <p:nvSpPr>
          <p:cNvPr id="77" name="Rectangle 116"/>
          <p:cNvSpPr/>
          <p:nvPr/>
        </p:nvSpPr>
        <p:spPr>
          <a:xfrm>
            <a:off x="1072514" y="5438779"/>
            <a:ext cx="2500633" cy="1458861"/>
          </a:xfrm>
          <a:prstGeom prst="rect">
            <a:avLst/>
          </a:prstGeom>
        </p:spPr>
        <p:txBody>
          <a:bodyPr wrap="square">
            <a:sp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en-US" sz="1400" b="1" i="0" u="none" strike="noStrike" kern="0" cap="none" spc="0" normalizeH="0" baseline="0" noProof="0" dirty="0">
                <a:ln>
                  <a:noFill/>
                </a:ln>
                <a:solidFill>
                  <a:srgbClr val="0A70D3"/>
                </a:solidFill>
                <a:effectLst/>
                <a:uLnTx/>
                <a:uFillTx/>
                <a:latin typeface="WeblySleek UI Semilight"/>
                <a:ea typeface="WeblySleek UI Semilight" panose="020B0402040204020203" charset="0"/>
                <a:cs typeface="WeblySleek UI Semilight" panose="020B0402040204020203" charset="0"/>
                <a:sym typeface="Arial"/>
                <a:hlinkClick r:id="" action="ppaction://noaction"/>
              </a:rPr>
              <a:t>SIP Door Intercom</a:t>
            </a:r>
            <a:endParaRPr kumimoji="0" lang="en-US" sz="1400" b="1" i="0" u="none" strike="noStrike" kern="0" cap="none" spc="0" normalizeH="0" baseline="0" noProof="0" dirty="0">
              <a:ln>
                <a:noFill/>
              </a:ln>
              <a:solidFill>
                <a:srgbClr val="0A70D3"/>
              </a:solidFill>
              <a:effectLst/>
              <a:uLnTx/>
              <a:uFillTx/>
              <a:latin typeface="WeblySleek UI Semilight"/>
              <a:ea typeface="WeblySleek UI Semilight" panose="020B0402040204020203" charset="0"/>
              <a:cs typeface="WeblySleek UI Semilight" panose="020B0402040204020203" charset="0"/>
              <a:sym typeface="Arial"/>
            </a:endParaRP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Intercom is a first access control device you will get in touch before you enter a building</a:t>
            </a: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It has to look very luxury in villas or MDUs</a:t>
            </a: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HD audio &amp; video quality</a:t>
            </a:r>
          </a:p>
        </p:txBody>
      </p:sp>
      <p:sp>
        <p:nvSpPr>
          <p:cNvPr id="78" name="Rectangle 116"/>
          <p:cNvSpPr/>
          <p:nvPr/>
        </p:nvSpPr>
        <p:spPr>
          <a:xfrm>
            <a:off x="3203575" y="2556510"/>
            <a:ext cx="2318385" cy="1458861"/>
          </a:xfrm>
          <a:prstGeom prst="rect">
            <a:avLst/>
          </a:prstGeom>
        </p:spPr>
        <p:txBody>
          <a:bodyPr wrap="square">
            <a:sp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en-IN" sz="1400" b="1" i="0" u="none" strike="noStrike" kern="0" cap="none" spc="0" normalizeH="0" baseline="0" noProof="0" dirty="0">
                <a:ln>
                  <a:noFill/>
                </a:ln>
                <a:solidFill>
                  <a:srgbClr val="0A70D3"/>
                </a:solidFill>
                <a:effectLst/>
                <a:uLnTx/>
                <a:uFillTx/>
                <a:latin typeface="WeblySleek UI Semilight"/>
                <a:ea typeface="WeblySleek UI Semilight" panose="020B0402040204020203" charset="0"/>
                <a:cs typeface="WeblySleek UI Semilight" panose="020B0402040204020203" charset="0"/>
                <a:sym typeface="+mn-ea"/>
                <a:hlinkClick r:id="" action="ppaction://noaction"/>
              </a:rPr>
              <a:t>IP Video Telephony</a:t>
            </a:r>
            <a:endParaRPr kumimoji="0" lang="zh-CN" altLang="en-US" sz="1400" b="1" i="0" u="none" strike="noStrike" kern="0" cap="none" spc="0" normalizeH="0" baseline="0" noProof="0" dirty="0">
              <a:ln>
                <a:noFill/>
              </a:ln>
              <a:solidFill>
                <a:srgbClr val="0A70D3"/>
              </a:solidFill>
              <a:effectLst/>
              <a:uLnTx/>
              <a:uFillTx/>
              <a:latin typeface="WeblySleek UI Semilight"/>
              <a:ea typeface="宋体" panose="02010600030101010101" pitchFamily="2" charset="-122"/>
              <a:cs typeface="WeblySleek UI Semilight" panose="020B0402040204020203" charset="0"/>
              <a:sym typeface="Arial"/>
            </a:endParaRP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16 SIP ac, Video Calling</a:t>
            </a: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Instant Messaging</a:t>
            </a: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Bring Your Own Device (BYOD)</a:t>
            </a: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Security and On-Premise Access</a:t>
            </a: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Employee Access</a:t>
            </a: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Huddle Rooms</a:t>
            </a:r>
          </a:p>
        </p:txBody>
      </p:sp>
      <p:sp>
        <p:nvSpPr>
          <p:cNvPr id="79" name="Rectangle 116"/>
          <p:cNvSpPr/>
          <p:nvPr/>
        </p:nvSpPr>
        <p:spPr>
          <a:xfrm>
            <a:off x="559435" y="2942346"/>
            <a:ext cx="2656205" cy="1902059"/>
          </a:xfrm>
          <a:prstGeom prst="rect">
            <a:avLst/>
          </a:prstGeom>
        </p:spPr>
        <p:txBody>
          <a:bodyPr wrap="square">
            <a:sp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en-US" sz="1400" b="1" i="0" u="none" strike="noStrike" kern="0" cap="none" spc="0" normalizeH="0" baseline="0" noProof="0" dirty="0">
                <a:ln>
                  <a:noFill/>
                </a:ln>
                <a:solidFill>
                  <a:srgbClr val="0A70D3"/>
                </a:solidFill>
                <a:effectLst/>
                <a:uLnTx/>
                <a:uFillTx/>
                <a:latin typeface="WeblySleek UI Semilight"/>
                <a:ea typeface="WeblySleek UI Semilight" panose="020B0402040204020203" charset="0"/>
                <a:cs typeface="WeblySleek UI Semilight" panose="020B0402040204020203" charset="0"/>
                <a:sym typeface="Arial"/>
                <a:hlinkClick r:id="" action="ppaction://noaction"/>
              </a:rPr>
              <a:t>IP Voice Telephony &amp;</a:t>
            </a:r>
          </a:p>
          <a:p>
            <a:pPr marL="0" marR="0" lvl="0" indent="0" algn="l" defTabSz="914400" rtl="0" eaLnBrk="1" fontAlgn="auto" latinLnBrk="0" hangingPunct="1">
              <a:lnSpc>
                <a:spcPct val="120000"/>
              </a:lnSpc>
              <a:spcBef>
                <a:spcPts val="0"/>
              </a:spcBef>
              <a:spcAft>
                <a:spcPts val="0"/>
              </a:spcAft>
              <a:buClrTx/>
              <a:buSzTx/>
              <a:buFontTx/>
              <a:buNone/>
              <a:tabLst/>
              <a:defRPr/>
            </a:pPr>
            <a:r>
              <a:rPr kumimoji="0" lang="en-US" sz="1400" b="1" i="0" u="none" strike="noStrike" kern="0" cap="none" spc="0" normalizeH="0" baseline="0" noProof="0" dirty="0">
                <a:ln>
                  <a:noFill/>
                </a:ln>
                <a:solidFill>
                  <a:srgbClr val="0A70D3"/>
                </a:solidFill>
                <a:effectLst/>
                <a:uLnTx/>
                <a:uFillTx/>
                <a:latin typeface="WeblySleek UI Semilight"/>
                <a:ea typeface="WeblySleek UI Semilight" panose="020B0402040204020203" charset="0"/>
                <a:cs typeface="WeblySleek UI Semilight" panose="020B0402040204020203" charset="0"/>
                <a:sym typeface="Arial"/>
                <a:hlinkClick r:id="" action="ppaction://noaction"/>
              </a:rPr>
              <a:t>IP Hotel Phones </a:t>
            </a:r>
            <a:endParaRPr kumimoji="0" lang="en-US" sz="1400" b="1" i="0" u="none" strike="noStrike" kern="0" cap="none" spc="0" normalizeH="0" baseline="0" noProof="0" dirty="0">
              <a:ln>
                <a:noFill/>
              </a:ln>
              <a:solidFill>
                <a:srgbClr val="0A70D3"/>
              </a:solidFill>
              <a:effectLst/>
              <a:uLnTx/>
              <a:uFillTx/>
              <a:latin typeface="WeblySleek UI Semilight"/>
              <a:ea typeface="WeblySleek UI Semilight" panose="020B0402040204020203" charset="0"/>
              <a:cs typeface="WeblySleek UI Semilight" panose="020B0402040204020203" charset="0"/>
              <a:sym typeface="Arial"/>
            </a:endParaRP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Arial"/>
              </a:rPr>
              <a:t>2 - 6 SIP accounts</a:t>
            </a: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Arial"/>
              </a:rPr>
              <a:t>Common-area phones</a:t>
            </a: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Arial"/>
              </a:rPr>
              <a:t>color screen, HD audio</a:t>
            </a: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Arial"/>
              </a:rPr>
              <a:t>Noise-shield technology</a:t>
            </a: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Arial"/>
              </a:rPr>
              <a:t>Enterprise-grade security</a:t>
            </a: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err="1">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Arial"/>
              </a:rPr>
              <a:t>WiFi</a:t>
            </a: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Arial"/>
              </a:rPr>
              <a:t> Cordless IP Phone</a:t>
            </a: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Arial"/>
              </a:rPr>
              <a:t>Bluetooth, </a:t>
            </a:r>
            <a:r>
              <a:rPr kumimoji="0" lang="en-US" sz="1000" b="0" i="0" u="none" strike="noStrike" kern="0" cap="none" spc="0" normalizeH="0" baseline="0" noProof="0" dirty="0" err="1">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Arial"/>
              </a:rPr>
              <a:t>wifi</a:t>
            </a: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Arial"/>
              </a:rPr>
              <a:t>, BLF Keys </a:t>
            </a:r>
          </a:p>
        </p:txBody>
      </p:sp>
      <p:sp>
        <p:nvSpPr>
          <p:cNvPr id="147" name="圆角矩形 146"/>
          <p:cNvSpPr/>
          <p:nvPr/>
        </p:nvSpPr>
        <p:spPr>
          <a:xfrm rot="18900000">
            <a:off x="873125" y="505587"/>
            <a:ext cx="424815" cy="424815"/>
          </a:xfrm>
          <a:prstGeom prst="roundRect">
            <a:avLst/>
          </a:prstGeom>
          <a:solidFill>
            <a:srgbClr val="276E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WeblySleek UI Semilight"/>
              <a:cs typeface="+mn-cs"/>
              <a:sym typeface="Arial"/>
            </a:endParaRPr>
          </a:p>
        </p:txBody>
      </p:sp>
      <p:sp>
        <p:nvSpPr>
          <p:cNvPr id="44" name="TextBox 8"/>
          <p:cNvSpPr txBox="1"/>
          <p:nvPr/>
        </p:nvSpPr>
        <p:spPr>
          <a:xfrm>
            <a:off x="1006221" y="493714"/>
            <a:ext cx="250444" cy="430530"/>
          </a:xfrm>
          <a:prstGeom prst="rect">
            <a:avLst/>
          </a:prstGeom>
          <a:noFill/>
          <a:effectLst/>
        </p:spPr>
        <p:txBody>
          <a:bodyPr wrap="square" lIns="0" tIns="0" rIns="0" bIns="0" rtlCol="0" anchor="ctr">
            <a:spAutoFit/>
          </a:bodyPr>
          <a:lstStyle>
            <a:defPPr>
              <a:defRPr lang="zh-CN"/>
            </a:defPPr>
            <a:lvl1pPr algn="ctr">
              <a:defRPr sz="6000" b="1" spc="200">
                <a:blipFill>
                  <a:blip r:embed="rId5"/>
                  <a:stretch>
                    <a:fillRect/>
                  </a:stretch>
                </a:blipFill>
                <a:effectLst>
                  <a:innerShdw blurRad="63500" dist="50800" dir="16200000">
                    <a:prstClr val="black">
                      <a:alpha val="50000"/>
                    </a:prstClr>
                  </a:innerShdw>
                </a:effectLst>
                <a:latin typeface="思源黑体 CN Heavy" panose="020B0A00000000000000" pitchFamily="34" charset="-122"/>
                <a:ea typeface="思源黑体 CN Heavy" panose="020B0A00000000000000" pitchFamily="34" charset="-122"/>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WeblySleek UI Semilight" panose="020B0402040204020203" charset="0"/>
                <a:ea typeface="思源黑体 CN Bold" panose="020B0800000000000000" charset="-122"/>
                <a:cs typeface="WeblySleek UI Semilight" panose="020B0402040204020203" charset="0"/>
                <a:sym typeface="Arial" panose="020B0604020202020204" pitchFamily="34" charset="0"/>
              </a:rPr>
              <a:t>P</a:t>
            </a:r>
            <a:endParaRPr kumimoji="0" sz="2800" b="0" i="0" u="none" strike="noStrike" kern="1200" cap="none" spc="0" normalizeH="0" baseline="0" noProof="0" dirty="0">
              <a:ln>
                <a:noFill/>
              </a:ln>
              <a:solidFill>
                <a:prstClr val="black">
                  <a:lumMod val="65000"/>
                  <a:lumOff val="35000"/>
                </a:prstClr>
              </a:solidFill>
              <a:effectLst/>
              <a:uLnTx/>
              <a:uFillTx/>
              <a:latin typeface="WeblySleek UI Semilight" panose="020B0402040204020203" charset="0"/>
              <a:ea typeface="思源黑体 CN Bold" panose="020B0800000000000000" charset="-122"/>
              <a:cs typeface="WeblySleek UI Semilight" panose="020B0402040204020203" charset="0"/>
              <a:sym typeface="Arial" panose="020B0604020202020204" pitchFamily="34" charset="0"/>
            </a:endParaRPr>
          </a:p>
        </p:txBody>
      </p:sp>
      <p:cxnSp>
        <p:nvCxnSpPr>
          <p:cNvPr id="69" name="直接连接符 68"/>
          <p:cNvCxnSpPr/>
          <p:nvPr/>
        </p:nvCxnSpPr>
        <p:spPr>
          <a:xfrm>
            <a:off x="559435" y="3582035"/>
            <a:ext cx="0" cy="1590675"/>
          </a:xfrm>
          <a:prstGeom prst="line">
            <a:avLst/>
          </a:prstGeom>
          <a:ln w="12700" cmpd="sng">
            <a:solidFill>
              <a:schemeClr val="bg1">
                <a:lumMod val="6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p:nvCxnSpPr>
        <p:spPr>
          <a:xfrm>
            <a:off x="3209925" y="2889885"/>
            <a:ext cx="0" cy="1590675"/>
          </a:xfrm>
          <a:prstGeom prst="line">
            <a:avLst/>
          </a:prstGeom>
          <a:ln w="12700" cmpd="sng">
            <a:solidFill>
              <a:schemeClr val="bg1">
                <a:lumMod val="6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28" name="直接连接符 27"/>
          <p:cNvCxnSpPr/>
          <p:nvPr/>
        </p:nvCxnSpPr>
        <p:spPr>
          <a:xfrm>
            <a:off x="1009659" y="5397511"/>
            <a:ext cx="0" cy="1040765"/>
          </a:xfrm>
          <a:prstGeom prst="line">
            <a:avLst/>
          </a:prstGeom>
          <a:ln w="12700" cmpd="sng">
            <a:solidFill>
              <a:schemeClr val="bg1">
                <a:lumMod val="6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29" name="直接连接符 28"/>
          <p:cNvCxnSpPr/>
          <p:nvPr/>
        </p:nvCxnSpPr>
        <p:spPr>
          <a:xfrm>
            <a:off x="3585833" y="4801861"/>
            <a:ext cx="0" cy="1134745"/>
          </a:xfrm>
          <a:prstGeom prst="line">
            <a:avLst/>
          </a:prstGeom>
          <a:ln w="12700" cmpd="sng">
            <a:solidFill>
              <a:schemeClr val="bg1">
                <a:lumMod val="6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0" name="直接连接符 29"/>
          <p:cNvCxnSpPr/>
          <p:nvPr/>
        </p:nvCxnSpPr>
        <p:spPr>
          <a:xfrm>
            <a:off x="5890895" y="2404745"/>
            <a:ext cx="0" cy="1403350"/>
          </a:xfrm>
          <a:prstGeom prst="line">
            <a:avLst/>
          </a:prstGeom>
          <a:ln w="12700" cmpd="sng">
            <a:solidFill>
              <a:schemeClr val="bg1">
                <a:lumMod val="6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7" name="直接连接符 36"/>
          <p:cNvCxnSpPr/>
          <p:nvPr/>
        </p:nvCxnSpPr>
        <p:spPr>
          <a:xfrm>
            <a:off x="8580120" y="1581150"/>
            <a:ext cx="0" cy="1590675"/>
          </a:xfrm>
          <a:prstGeom prst="line">
            <a:avLst/>
          </a:prstGeom>
          <a:ln w="12700" cmpd="sng">
            <a:solidFill>
              <a:schemeClr val="bg1">
                <a:lumMod val="6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43" name="直接连接符 42"/>
          <p:cNvCxnSpPr/>
          <p:nvPr/>
        </p:nvCxnSpPr>
        <p:spPr>
          <a:xfrm>
            <a:off x="7310955" y="3906285"/>
            <a:ext cx="0" cy="1454785"/>
          </a:xfrm>
          <a:prstGeom prst="line">
            <a:avLst/>
          </a:prstGeom>
          <a:ln w="12700" cmpd="sng">
            <a:solidFill>
              <a:schemeClr val="bg1">
                <a:lumMod val="6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45" name="直接连接符 44"/>
          <p:cNvCxnSpPr/>
          <p:nvPr/>
        </p:nvCxnSpPr>
        <p:spPr>
          <a:xfrm>
            <a:off x="9692840" y="3263856"/>
            <a:ext cx="0" cy="1553210"/>
          </a:xfrm>
          <a:prstGeom prst="line">
            <a:avLst/>
          </a:prstGeom>
          <a:ln w="12700" cmpd="sng">
            <a:solidFill>
              <a:schemeClr val="bg1">
                <a:lumMod val="65000"/>
              </a:schemeClr>
            </a:solidFill>
            <a:prstDash val="dash"/>
          </a:ln>
        </p:spPr>
        <p:style>
          <a:lnRef idx="1">
            <a:schemeClr val="accent1"/>
          </a:lnRef>
          <a:fillRef idx="0">
            <a:schemeClr val="accent1"/>
          </a:fillRef>
          <a:effectRef idx="0">
            <a:schemeClr val="accent1"/>
          </a:effectRef>
          <a:fontRef idx="minor">
            <a:schemeClr val="tx1"/>
          </a:fontRef>
        </p:style>
      </p:cxnSp>
      <p:grpSp>
        <p:nvGrpSpPr>
          <p:cNvPr id="3" name="Group 1047"/>
          <p:cNvGrpSpPr/>
          <p:nvPr/>
        </p:nvGrpSpPr>
        <p:grpSpPr>
          <a:xfrm>
            <a:off x="437515" y="4770755"/>
            <a:ext cx="240030" cy="354965"/>
            <a:chOff x="5200651" y="795337"/>
            <a:chExt cx="815975" cy="1204913"/>
          </a:xfrm>
          <a:effectLst>
            <a:outerShdw blurRad="50800" dist="38100" dir="2700000" algn="tl" rotWithShape="0">
              <a:schemeClr val="accent5">
                <a:lumMod val="50000"/>
                <a:alpha val="40000"/>
              </a:schemeClr>
            </a:outerShdw>
          </a:effectLst>
        </p:grpSpPr>
        <p:sp>
          <p:nvSpPr>
            <p:cNvPr id="11" name="Freeform 5"/>
            <p:cNvSpPr/>
            <p:nvPr/>
          </p:nvSpPr>
          <p:spPr bwMode="auto">
            <a:xfrm>
              <a:off x="5200651" y="795337"/>
              <a:ext cx="815975" cy="1204913"/>
            </a:xfrm>
            <a:custGeom>
              <a:avLst/>
              <a:gdLst>
                <a:gd name="T0" fmla="*/ 503 w 503"/>
                <a:gd name="T1" fmla="*/ 252 h 744"/>
                <a:gd name="T2" fmla="*/ 252 w 503"/>
                <a:gd name="T3" fmla="*/ 0 h 744"/>
                <a:gd name="T4" fmla="*/ 0 w 503"/>
                <a:gd name="T5" fmla="*/ 252 h 744"/>
                <a:gd name="T6" fmla="*/ 71 w 503"/>
                <a:gd name="T7" fmla="*/ 426 h 744"/>
                <a:gd name="T8" fmla="*/ 71 w 503"/>
                <a:gd name="T9" fmla="*/ 429 h 744"/>
                <a:gd name="T10" fmla="*/ 246 w 503"/>
                <a:gd name="T11" fmla="*/ 744 h 744"/>
                <a:gd name="T12" fmla="*/ 248 w 503"/>
                <a:gd name="T13" fmla="*/ 744 h 744"/>
                <a:gd name="T14" fmla="*/ 255 w 503"/>
                <a:gd name="T15" fmla="*/ 744 h 744"/>
                <a:gd name="T16" fmla="*/ 259 w 503"/>
                <a:gd name="T17" fmla="*/ 744 h 744"/>
                <a:gd name="T18" fmla="*/ 433 w 503"/>
                <a:gd name="T19" fmla="*/ 429 h 744"/>
                <a:gd name="T20" fmla="*/ 432 w 503"/>
                <a:gd name="T21" fmla="*/ 428 h 744"/>
                <a:gd name="T22" fmla="*/ 503 w 503"/>
                <a:gd name="T23" fmla="*/ 252 h 7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03" h="744">
                  <a:moveTo>
                    <a:pt x="503" y="252"/>
                  </a:moveTo>
                  <a:cubicBezTo>
                    <a:pt x="503" y="113"/>
                    <a:pt x="390" y="0"/>
                    <a:pt x="252" y="0"/>
                  </a:cubicBezTo>
                  <a:cubicBezTo>
                    <a:pt x="113" y="0"/>
                    <a:pt x="0" y="113"/>
                    <a:pt x="0" y="252"/>
                  </a:cubicBezTo>
                  <a:cubicBezTo>
                    <a:pt x="0" y="319"/>
                    <a:pt x="27" y="381"/>
                    <a:pt x="71" y="426"/>
                  </a:cubicBezTo>
                  <a:cubicBezTo>
                    <a:pt x="71" y="429"/>
                    <a:pt x="71" y="429"/>
                    <a:pt x="71" y="429"/>
                  </a:cubicBezTo>
                  <a:cubicBezTo>
                    <a:pt x="71" y="429"/>
                    <a:pt x="217" y="573"/>
                    <a:pt x="246" y="744"/>
                  </a:cubicBezTo>
                  <a:cubicBezTo>
                    <a:pt x="248" y="744"/>
                    <a:pt x="248" y="744"/>
                    <a:pt x="248" y="744"/>
                  </a:cubicBezTo>
                  <a:cubicBezTo>
                    <a:pt x="255" y="744"/>
                    <a:pt x="255" y="744"/>
                    <a:pt x="255" y="744"/>
                  </a:cubicBezTo>
                  <a:cubicBezTo>
                    <a:pt x="259" y="744"/>
                    <a:pt x="259" y="744"/>
                    <a:pt x="259" y="744"/>
                  </a:cubicBezTo>
                  <a:cubicBezTo>
                    <a:pt x="288" y="573"/>
                    <a:pt x="433" y="429"/>
                    <a:pt x="433" y="429"/>
                  </a:cubicBezTo>
                  <a:cubicBezTo>
                    <a:pt x="432" y="428"/>
                    <a:pt x="432" y="428"/>
                    <a:pt x="432" y="428"/>
                  </a:cubicBezTo>
                  <a:cubicBezTo>
                    <a:pt x="476" y="383"/>
                    <a:pt x="503" y="319"/>
                    <a:pt x="503" y="252"/>
                  </a:cubicBezTo>
                  <a:close/>
                </a:path>
              </a:pathLst>
            </a:custGeom>
            <a:solidFill>
              <a:srgbClr val="479EF6"/>
            </a:solidFill>
            <a:ln>
              <a:noFill/>
            </a:ln>
          </p:spPr>
          <p:txBody>
            <a:bodyPr vert="horz" wrap="square" lIns="162560" tIns="81280" rIns="162560" bIns="8128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WeblySleek UI Semilight"/>
                <a:ea typeface="+mn-ea"/>
                <a:cs typeface="Arial"/>
                <a:sym typeface="+mn-lt"/>
              </a:endParaRPr>
            </a:p>
          </p:txBody>
        </p:sp>
        <p:sp>
          <p:nvSpPr>
            <p:cNvPr id="12" name="Oval 6"/>
            <p:cNvSpPr>
              <a:spLocks noChangeArrowheads="1"/>
            </p:cNvSpPr>
            <p:nvPr/>
          </p:nvSpPr>
          <p:spPr bwMode="auto">
            <a:xfrm>
              <a:off x="5403567" y="1002264"/>
              <a:ext cx="423098" cy="422474"/>
            </a:xfrm>
            <a:prstGeom prst="ellipse">
              <a:avLst/>
            </a:prstGeom>
            <a:solidFill>
              <a:schemeClr val="bg1"/>
            </a:solidFill>
            <a:ln>
              <a:noFill/>
            </a:ln>
            <a:effectLst/>
          </p:spPr>
          <p:txBody>
            <a:bodyPr vert="horz" wrap="square" lIns="162560" tIns="81280" rIns="162560" bIns="8128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WeblySleek UI Semilight"/>
                <a:ea typeface="+mn-ea"/>
                <a:cs typeface="Arial"/>
                <a:sym typeface="+mn-lt"/>
              </a:endParaRPr>
            </a:p>
          </p:txBody>
        </p:sp>
      </p:grpSp>
      <p:grpSp>
        <p:nvGrpSpPr>
          <p:cNvPr id="13" name="Group 1047"/>
          <p:cNvGrpSpPr/>
          <p:nvPr/>
        </p:nvGrpSpPr>
        <p:grpSpPr>
          <a:xfrm>
            <a:off x="889644" y="5344171"/>
            <a:ext cx="240030" cy="354965"/>
            <a:chOff x="5200651" y="795337"/>
            <a:chExt cx="815975" cy="1204913"/>
          </a:xfrm>
          <a:effectLst>
            <a:outerShdw blurRad="50800" dist="38100" dir="2700000" algn="tl" rotWithShape="0">
              <a:schemeClr val="accent5">
                <a:lumMod val="50000"/>
                <a:alpha val="40000"/>
              </a:schemeClr>
            </a:outerShdw>
          </a:effectLst>
        </p:grpSpPr>
        <p:sp>
          <p:nvSpPr>
            <p:cNvPr id="14" name="Freeform 5"/>
            <p:cNvSpPr/>
            <p:nvPr/>
          </p:nvSpPr>
          <p:spPr bwMode="auto">
            <a:xfrm>
              <a:off x="5200651" y="795337"/>
              <a:ext cx="815975" cy="1204913"/>
            </a:xfrm>
            <a:custGeom>
              <a:avLst/>
              <a:gdLst>
                <a:gd name="T0" fmla="*/ 503 w 503"/>
                <a:gd name="T1" fmla="*/ 252 h 744"/>
                <a:gd name="T2" fmla="*/ 252 w 503"/>
                <a:gd name="T3" fmla="*/ 0 h 744"/>
                <a:gd name="T4" fmla="*/ 0 w 503"/>
                <a:gd name="T5" fmla="*/ 252 h 744"/>
                <a:gd name="T6" fmla="*/ 71 w 503"/>
                <a:gd name="T7" fmla="*/ 426 h 744"/>
                <a:gd name="T8" fmla="*/ 71 w 503"/>
                <a:gd name="T9" fmla="*/ 429 h 744"/>
                <a:gd name="T10" fmla="*/ 246 w 503"/>
                <a:gd name="T11" fmla="*/ 744 h 744"/>
                <a:gd name="T12" fmla="*/ 248 w 503"/>
                <a:gd name="T13" fmla="*/ 744 h 744"/>
                <a:gd name="T14" fmla="*/ 255 w 503"/>
                <a:gd name="T15" fmla="*/ 744 h 744"/>
                <a:gd name="T16" fmla="*/ 259 w 503"/>
                <a:gd name="T17" fmla="*/ 744 h 744"/>
                <a:gd name="T18" fmla="*/ 433 w 503"/>
                <a:gd name="T19" fmla="*/ 429 h 744"/>
                <a:gd name="T20" fmla="*/ 432 w 503"/>
                <a:gd name="T21" fmla="*/ 428 h 744"/>
                <a:gd name="T22" fmla="*/ 503 w 503"/>
                <a:gd name="T23" fmla="*/ 252 h 7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03" h="744">
                  <a:moveTo>
                    <a:pt x="503" y="252"/>
                  </a:moveTo>
                  <a:cubicBezTo>
                    <a:pt x="503" y="113"/>
                    <a:pt x="390" y="0"/>
                    <a:pt x="252" y="0"/>
                  </a:cubicBezTo>
                  <a:cubicBezTo>
                    <a:pt x="113" y="0"/>
                    <a:pt x="0" y="113"/>
                    <a:pt x="0" y="252"/>
                  </a:cubicBezTo>
                  <a:cubicBezTo>
                    <a:pt x="0" y="319"/>
                    <a:pt x="27" y="381"/>
                    <a:pt x="71" y="426"/>
                  </a:cubicBezTo>
                  <a:cubicBezTo>
                    <a:pt x="71" y="429"/>
                    <a:pt x="71" y="429"/>
                    <a:pt x="71" y="429"/>
                  </a:cubicBezTo>
                  <a:cubicBezTo>
                    <a:pt x="71" y="429"/>
                    <a:pt x="217" y="573"/>
                    <a:pt x="246" y="744"/>
                  </a:cubicBezTo>
                  <a:cubicBezTo>
                    <a:pt x="248" y="744"/>
                    <a:pt x="248" y="744"/>
                    <a:pt x="248" y="744"/>
                  </a:cubicBezTo>
                  <a:cubicBezTo>
                    <a:pt x="255" y="744"/>
                    <a:pt x="255" y="744"/>
                    <a:pt x="255" y="744"/>
                  </a:cubicBezTo>
                  <a:cubicBezTo>
                    <a:pt x="259" y="744"/>
                    <a:pt x="259" y="744"/>
                    <a:pt x="259" y="744"/>
                  </a:cubicBezTo>
                  <a:cubicBezTo>
                    <a:pt x="288" y="573"/>
                    <a:pt x="433" y="429"/>
                    <a:pt x="433" y="429"/>
                  </a:cubicBezTo>
                  <a:cubicBezTo>
                    <a:pt x="432" y="428"/>
                    <a:pt x="432" y="428"/>
                    <a:pt x="432" y="428"/>
                  </a:cubicBezTo>
                  <a:cubicBezTo>
                    <a:pt x="476" y="383"/>
                    <a:pt x="503" y="319"/>
                    <a:pt x="503" y="252"/>
                  </a:cubicBezTo>
                  <a:close/>
                </a:path>
              </a:pathLst>
            </a:custGeom>
            <a:solidFill>
              <a:srgbClr val="0A70D3"/>
            </a:solidFill>
            <a:ln>
              <a:noFill/>
            </a:ln>
          </p:spPr>
          <p:txBody>
            <a:bodyPr vert="horz" wrap="square" lIns="162560" tIns="81280" rIns="162560" bIns="8128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WeblySleek UI Semilight"/>
                <a:ea typeface="+mn-ea"/>
                <a:cs typeface="Arial"/>
                <a:sym typeface="+mn-lt"/>
              </a:endParaRPr>
            </a:p>
          </p:txBody>
        </p:sp>
        <p:sp>
          <p:nvSpPr>
            <p:cNvPr id="18" name="Oval 6"/>
            <p:cNvSpPr>
              <a:spLocks noChangeArrowheads="1"/>
            </p:cNvSpPr>
            <p:nvPr/>
          </p:nvSpPr>
          <p:spPr bwMode="auto">
            <a:xfrm>
              <a:off x="5403567" y="1002264"/>
              <a:ext cx="423098" cy="422474"/>
            </a:xfrm>
            <a:prstGeom prst="ellipse">
              <a:avLst/>
            </a:prstGeom>
            <a:solidFill>
              <a:schemeClr val="bg1"/>
            </a:solidFill>
            <a:ln>
              <a:noFill/>
            </a:ln>
            <a:effectLst/>
          </p:spPr>
          <p:txBody>
            <a:bodyPr vert="horz" wrap="square" lIns="162560" tIns="81280" rIns="162560" bIns="8128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WeblySleek UI Semilight"/>
                <a:ea typeface="+mn-ea"/>
                <a:cs typeface="Arial"/>
                <a:sym typeface="+mn-lt"/>
              </a:endParaRPr>
            </a:p>
          </p:txBody>
        </p:sp>
      </p:grpSp>
      <p:grpSp>
        <p:nvGrpSpPr>
          <p:cNvPr id="20" name="Group 1047"/>
          <p:cNvGrpSpPr/>
          <p:nvPr/>
        </p:nvGrpSpPr>
        <p:grpSpPr>
          <a:xfrm>
            <a:off x="3088005" y="4097655"/>
            <a:ext cx="240030" cy="354965"/>
            <a:chOff x="5200651" y="795337"/>
            <a:chExt cx="815975" cy="1204913"/>
          </a:xfrm>
          <a:effectLst>
            <a:outerShdw blurRad="50800" dist="38100" dir="2700000" algn="tl" rotWithShape="0">
              <a:schemeClr val="accent5">
                <a:lumMod val="50000"/>
                <a:alpha val="40000"/>
              </a:schemeClr>
            </a:outerShdw>
          </a:effectLst>
        </p:grpSpPr>
        <p:sp>
          <p:nvSpPr>
            <p:cNvPr id="27" name="Freeform 5"/>
            <p:cNvSpPr/>
            <p:nvPr/>
          </p:nvSpPr>
          <p:spPr bwMode="auto">
            <a:xfrm>
              <a:off x="5200651" y="795337"/>
              <a:ext cx="815975" cy="1204913"/>
            </a:xfrm>
            <a:custGeom>
              <a:avLst/>
              <a:gdLst>
                <a:gd name="T0" fmla="*/ 503 w 503"/>
                <a:gd name="T1" fmla="*/ 252 h 744"/>
                <a:gd name="T2" fmla="*/ 252 w 503"/>
                <a:gd name="T3" fmla="*/ 0 h 744"/>
                <a:gd name="T4" fmla="*/ 0 w 503"/>
                <a:gd name="T5" fmla="*/ 252 h 744"/>
                <a:gd name="T6" fmla="*/ 71 w 503"/>
                <a:gd name="T7" fmla="*/ 426 h 744"/>
                <a:gd name="T8" fmla="*/ 71 w 503"/>
                <a:gd name="T9" fmla="*/ 429 h 744"/>
                <a:gd name="T10" fmla="*/ 246 w 503"/>
                <a:gd name="T11" fmla="*/ 744 h 744"/>
                <a:gd name="T12" fmla="*/ 248 w 503"/>
                <a:gd name="T13" fmla="*/ 744 h 744"/>
                <a:gd name="T14" fmla="*/ 255 w 503"/>
                <a:gd name="T15" fmla="*/ 744 h 744"/>
                <a:gd name="T16" fmla="*/ 259 w 503"/>
                <a:gd name="T17" fmla="*/ 744 h 744"/>
                <a:gd name="T18" fmla="*/ 433 w 503"/>
                <a:gd name="T19" fmla="*/ 429 h 744"/>
                <a:gd name="T20" fmla="*/ 432 w 503"/>
                <a:gd name="T21" fmla="*/ 428 h 744"/>
                <a:gd name="T22" fmla="*/ 503 w 503"/>
                <a:gd name="T23" fmla="*/ 252 h 7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03" h="744">
                  <a:moveTo>
                    <a:pt x="503" y="252"/>
                  </a:moveTo>
                  <a:cubicBezTo>
                    <a:pt x="503" y="113"/>
                    <a:pt x="390" y="0"/>
                    <a:pt x="252" y="0"/>
                  </a:cubicBezTo>
                  <a:cubicBezTo>
                    <a:pt x="113" y="0"/>
                    <a:pt x="0" y="113"/>
                    <a:pt x="0" y="252"/>
                  </a:cubicBezTo>
                  <a:cubicBezTo>
                    <a:pt x="0" y="319"/>
                    <a:pt x="27" y="381"/>
                    <a:pt x="71" y="426"/>
                  </a:cubicBezTo>
                  <a:cubicBezTo>
                    <a:pt x="71" y="429"/>
                    <a:pt x="71" y="429"/>
                    <a:pt x="71" y="429"/>
                  </a:cubicBezTo>
                  <a:cubicBezTo>
                    <a:pt x="71" y="429"/>
                    <a:pt x="217" y="573"/>
                    <a:pt x="246" y="744"/>
                  </a:cubicBezTo>
                  <a:cubicBezTo>
                    <a:pt x="248" y="744"/>
                    <a:pt x="248" y="744"/>
                    <a:pt x="248" y="744"/>
                  </a:cubicBezTo>
                  <a:cubicBezTo>
                    <a:pt x="255" y="744"/>
                    <a:pt x="255" y="744"/>
                    <a:pt x="255" y="744"/>
                  </a:cubicBezTo>
                  <a:cubicBezTo>
                    <a:pt x="259" y="744"/>
                    <a:pt x="259" y="744"/>
                    <a:pt x="259" y="744"/>
                  </a:cubicBezTo>
                  <a:cubicBezTo>
                    <a:pt x="288" y="573"/>
                    <a:pt x="433" y="429"/>
                    <a:pt x="433" y="429"/>
                  </a:cubicBezTo>
                  <a:cubicBezTo>
                    <a:pt x="432" y="428"/>
                    <a:pt x="432" y="428"/>
                    <a:pt x="432" y="428"/>
                  </a:cubicBezTo>
                  <a:cubicBezTo>
                    <a:pt x="476" y="383"/>
                    <a:pt x="503" y="319"/>
                    <a:pt x="503" y="252"/>
                  </a:cubicBezTo>
                  <a:close/>
                </a:path>
              </a:pathLst>
            </a:custGeom>
            <a:solidFill>
              <a:srgbClr val="0A70D3"/>
            </a:solidFill>
            <a:ln>
              <a:noFill/>
            </a:ln>
          </p:spPr>
          <p:txBody>
            <a:bodyPr vert="horz" wrap="square" lIns="162560" tIns="81280" rIns="162560" bIns="8128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WeblySleek UI Semilight"/>
                <a:ea typeface="+mn-ea"/>
                <a:cs typeface="Arial"/>
                <a:sym typeface="+mn-lt"/>
              </a:endParaRPr>
            </a:p>
          </p:txBody>
        </p:sp>
        <p:sp>
          <p:nvSpPr>
            <p:cNvPr id="32" name="Oval 6"/>
            <p:cNvSpPr>
              <a:spLocks noChangeArrowheads="1"/>
            </p:cNvSpPr>
            <p:nvPr/>
          </p:nvSpPr>
          <p:spPr bwMode="auto">
            <a:xfrm>
              <a:off x="5403567" y="1002264"/>
              <a:ext cx="423098" cy="422474"/>
            </a:xfrm>
            <a:prstGeom prst="ellipse">
              <a:avLst/>
            </a:prstGeom>
            <a:solidFill>
              <a:schemeClr val="bg1"/>
            </a:solidFill>
            <a:ln>
              <a:noFill/>
            </a:ln>
            <a:effectLst/>
          </p:spPr>
          <p:txBody>
            <a:bodyPr vert="horz" wrap="square" lIns="162560" tIns="81280" rIns="162560" bIns="8128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WeblySleek UI Semilight"/>
                <a:ea typeface="+mn-ea"/>
                <a:cs typeface="Arial"/>
                <a:sym typeface="+mn-lt"/>
              </a:endParaRPr>
            </a:p>
          </p:txBody>
        </p:sp>
      </p:grpSp>
      <p:grpSp>
        <p:nvGrpSpPr>
          <p:cNvPr id="33" name="Group 1047"/>
          <p:cNvGrpSpPr/>
          <p:nvPr/>
        </p:nvGrpSpPr>
        <p:grpSpPr>
          <a:xfrm>
            <a:off x="3463278" y="4790431"/>
            <a:ext cx="240030" cy="354965"/>
            <a:chOff x="5200651" y="795337"/>
            <a:chExt cx="815975" cy="1204913"/>
          </a:xfrm>
          <a:effectLst>
            <a:outerShdw blurRad="50800" dist="38100" dir="2700000" algn="tl" rotWithShape="0">
              <a:schemeClr val="accent5">
                <a:lumMod val="50000"/>
                <a:alpha val="40000"/>
              </a:schemeClr>
            </a:outerShdw>
          </a:effectLst>
        </p:grpSpPr>
        <p:sp>
          <p:nvSpPr>
            <p:cNvPr id="34" name="Freeform 5"/>
            <p:cNvSpPr/>
            <p:nvPr/>
          </p:nvSpPr>
          <p:spPr bwMode="auto">
            <a:xfrm>
              <a:off x="5200651" y="795337"/>
              <a:ext cx="815975" cy="1204913"/>
            </a:xfrm>
            <a:custGeom>
              <a:avLst/>
              <a:gdLst>
                <a:gd name="T0" fmla="*/ 503 w 503"/>
                <a:gd name="T1" fmla="*/ 252 h 744"/>
                <a:gd name="T2" fmla="*/ 252 w 503"/>
                <a:gd name="T3" fmla="*/ 0 h 744"/>
                <a:gd name="T4" fmla="*/ 0 w 503"/>
                <a:gd name="T5" fmla="*/ 252 h 744"/>
                <a:gd name="T6" fmla="*/ 71 w 503"/>
                <a:gd name="T7" fmla="*/ 426 h 744"/>
                <a:gd name="T8" fmla="*/ 71 w 503"/>
                <a:gd name="T9" fmla="*/ 429 h 744"/>
                <a:gd name="T10" fmla="*/ 246 w 503"/>
                <a:gd name="T11" fmla="*/ 744 h 744"/>
                <a:gd name="T12" fmla="*/ 248 w 503"/>
                <a:gd name="T13" fmla="*/ 744 h 744"/>
                <a:gd name="T14" fmla="*/ 255 w 503"/>
                <a:gd name="T15" fmla="*/ 744 h 744"/>
                <a:gd name="T16" fmla="*/ 259 w 503"/>
                <a:gd name="T17" fmla="*/ 744 h 744"/>
                <a:gd name="T18" fmla="*/ 433 w 503"/>
                <a:gd name="T19" fmla="*/ 429 h 744"/>
                <a:gd name="T20" fmla="*/ 432 w 503"/>
                <a:gd name="T21" fmla="*/ 428 h 744"/>
                <a:gd name="T22" fmla="*/ 503 w 503"/>
                <a:gd name="T23" fmla="*/ 252 h 7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03" h="744">
                  <a:moveTo>
                    <a:pt x="503" y="252"/>
                  </a:moveTo>
                  <a:cubicBezTo>
                    <a:pt x="503" y="113"/>
                    <a:pt x="390" y="0"/>
                    <a:pt x="252" y="0"/>
                  </a:cubicBezTo>
                  <a:cubicBezTo>
                    <a:pt x="113" y="0"/>
                    <a:pt x="0" y="113"/>
                    <a:pt x="0" y="252"/>
                  </a:cubicBezTo>
                  <a:cubicBezTo>
                    <a:pt x="0" y="319"/>
                    <a:pt x="27" y="381"/>
                    <a:pt x="71" y="426"/>
                  </a:cubicBezTo>
                  <a:cubicBezTo>
                    <a:pt x="71" y="429"/>
                    <a:pt x="71" y="429"/>
                    <a:pt x="71" y="429"/>
                  </a:cubicBezTo>
                  <a:cubicBezTo>
                    <a:pt x="71" y="429"/>
                    <a:pt x="217" y="573"/>
                    <a:pt x="246" y="744"/>
                  </a:cubicBezTo>
                  <a:cubicBezTo>
                    <a:pt x="248" y="744"/>
                    <a:pt x="248" y="744"/>
                    <a:pt x="248" y="744"/>
                  </a:cubicBezTo>
                  <a:cubicBezTo>
                    <a:pt x="255" y="744"/>
                    <a:pt x="255" y="744"/>
                    <a:pt x="255" y="744"/>
                  </a:cubicBezTo>
                  <a:cubicBezTo>
                    <a:pt x="259" y="744"/>
                    <a:pt x="259" y="744"/>
                    <a:pt x="259" y="744"/>
                  </a:cubicBezTo>
                  <a:cubicBezTo>
                    <a:pt x="288" y="573"/>
                    <a:pt x="433" y="429"/>
                    <a:pt x="433" y="429"/>
                  </a:cubicBezTo>
                  <a:cubicBezTo>
                    <a:pt x="432" y="428"/>
                    <a:pt x="432" y="428"/>
                    <a:pt x="432" y="428"/>
                  </a:cubicBezTo>
                  <a:cubicBezTo>
                    <a:pt x="476" y="383"/>
                    <a:pt x="503" y="319"/>
                    <a:pt x="503" y="252"/>
                  </a:cubicBezTo>
                  <a:close/>
                </a:path>
              </a:pathLst>
            </a:custGeom>
            <a:solidFill>
              <a:srgbClr val="479EF6"/>
            </a:solidFill>
            <a:ln>
              <a:noFill/>
            </a:ln>
          </p:spPr>
          <p:txBody>
            <a:bodyPr vert="horz" wrap="square" lIns="162560" tIns="81280" rIns="162560" bIns="8128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WeblySleek UI Semilight"/>
                <a:ea typeface="+mn-ea"/>
                <a:cs typeface="Arial"/>
                <a:sym typeface="+mn-lt"/>
              </a:endParaRPr>
            </a:p>
          </p:txBody>
        </p:sp>
        <p:sp>
          <p:nvSpPr>
            <p:cNvPr id="35" name="Oval 6"/>
            <p:cNvSpPr>
              <a:spLocks noChangeArrowheads="1"/>
            </p:cNvSpPr>
            <p:nvPr/>
          </p:nvSpPr>
          <p:spPr bwMode="auto">
            <a:xfrm>
              <a:off x="5403567" y="1002264"/>
              <a:ext cx="423098" cy="422474"/>
            </a:xfrm>
            <a:prstGeom prst="ellipse">
              <a:avLst/>
            </a:prstGeom>
            <a:solidFill>
              <a:schemeClr val="bg1"/>
            </a:solidFill>
            <a:ln>
              <a:noFill/>
            </a:ln>
            <a:effectLst/>
          </p:spPr>
          <p:txBody>
            <a:bodyPr vert="horz" wrap="square" lIns="162560" tIns="81280" rIns="162560" bIns="8128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WeblySleek UI Semilight"/>
                <a:ea typeface="+mn-ea"/>
                <a:cs typeface="Arial"/>
                <a:sym typeface="+mn-lt"/>
              </a:endParaRPr>
            </a:p>
          </p:txBody>
        </p:sp>
      </p:grpSp>
      <p:grpSp>
        <p:nvGrpSpPr>
          <p:cNvPr id="36" name="Group 1047"/>
          <p:cNvGrpSpPr/>
          <p:nvPr/>
        </p:nvGrpSpPr>
        <p:grpSpPr>
          <a:xfrm>
            <a:off x="5770880" y="3453130"/>
            <a:ext cx="240030" cy="354965"/>
            <a:chOff x="5200651" y="795337"/>
            <a:chExt cx="815975" cy="1204913"/>
          </a:xfrm>
          <a:effectLst>
            <a:outerShdw blurRad="50800" dist="38100" dir="2700000" algn="tl" rotWithShape="0">
              <a:schemeClr val="accent5">
                <a:lumMod val="50000"/>
                <a:alpha val="40000"/>
              </a:schemeClr>
            </a:outerShdw>
          </a:effectLst>
        </p:grpSpPr>
        <p:sp>
          <p:nvSpPr>
            <p:cNvPr id="38" name="Freeform 5"/>
            <p:cNvSpPr/>
            <p:nvPr/>
          </p:nvSpPr>
          <p:spPr bwMode="auto">
            <a:xfrm>
              <a:off x="5200651" y="795337"/>
              <a:ext cx="815975" cy="1204913"/>
            </a:xfrm>
            <a:custGeom>
              <a:avLst/>
              <a:gdLst>
                <a:gd name="T0" fmla="*/ 503 w 503"/>
                <a:gd name="T1" fmla="*/ 252 h 744"/>
                <a:gd name="T2" fmla="*/ 252 w 503"/>
                <a:gd name="T3" fmla="*/ 0 h 744"/>
                <a:gd name="T4" fmla="*/ 0 w 503"/>
                <a:gd name="T5" fmla="*/ 252 h 744"/>
                <a:gd name="T6" fmla="*/ 71 w 503"/>
                <a:gd name="T7" fmla="*/ 426 h 744"/>
                <a:gd name="T8" fmla="*/ 71 w 503"/>
                <a:gd name="T9" fmla="*/ 429 h 744"/>
                <a:gd name="T10" fmla="*/ 246 w 503"/>
                <a:gd name="T11" fmla="*/ 744 h 744"/>
                <a:gd name="T12" fmla="*/ 248 w 503"/>
                <a:gd name="T13" fmla="*/ 744 h 744"/>
                <a:gd name="T14" fmla="*/ 255 w 503"/>
                <a:gd name="T15" fmla="*/ 744 h 744"/>
                <a:gd name="T16" fmla="*/ 259 w 503"/>
                <a:gd name="T17" fmla="*/ 744 h 744"/>
                <a:gd name="T18" fmla="*/ 433 w 503"/>
                <a:gd name="T19" fmla="*/ 429 h 744"/>
                <a:gd name="T20" fmla="*/ 432 w 503"/>
                <a:gd name="T21" fmla="*/ 428 h 744"/>
                <a:gd name="T22" fmla="*/ 503 w 503"/>
                <a:gd name="T23" fmla="*/ 252 h 7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03" h="744">
                  <a:moveTo>
                    <a:pt x="503" y="252"/>
                  </a:moveTo>
                  <a:cubicBezTo>
                    <a:pt x="503" y="113"/>
                    <a:pt x="390" y="0"/>
                    <a:pt x="252" y="0"/>
                  </a:cubicBezTo>
                  <a:cubicBezTo>
                    <a:pt x="113" y="0"/>
                    <a:pt x="0" y="113"/>
                    <a:pt x="0" y="252"/>
                  </a:cubicBezTo>
                  <a:cubicBezTo>
                    <a:pt x="0" y="319"/>
                    <a:pt x="27" y="381"/>
                    <a:pt x="71" y="426"/>
                  </a:cubicBezTo>
                  <a:cubicBezTo>
                    <a:pt x="71" y="429"/>
                    <a:pt x="71" y="429"/>
                    <a:pt x="71" y="429"/>
                  </a:cubicBezTo>
                  <a:cubicBezTo>
                    <a:pt x="71" y="429"/>
                    <a:pt x="217" y="573"/>
                    <a:pt x="246" y="744"/>
                  </a:cubicBezTo>
                  <a:cubicBezTo>
                    <a:pt x="248" y="744"/>
                    <a:pt x="248" y="744"/>
                    <a:pt x="248" y="744"/>
                  </a:cubicBezTo>
                  <a:cubicBezTo>
                    <a:pt x="255" y="744"/>
                    <a:pt x="255" y="744"/>
                    <a:pt x="255" y="744"/>
                  </a:cubicBezTo>
                  <a:cubicBezTo>
                    <a:pt x="259" y="744"/>
                    <a:pt x="259" y="744"/>
                    <a:pt x="259" y="744"/>
                  </a:cubicBezTo>
                  <a:cubicBezTo>
                    <a:pt x="288" y="573"/>
                    <a:pt x="433" y="429"/>
                    <a:pt x="433" y="429"/>
                  </a:cubicBezTo>
                  <a:cubicBezTo>
                    <a:pt x="432" y="428"/>
                    <a:pt x="432" y="428"/>
                    <a:pt x="432" y="428"/>
                  </a:cubicBezTo>
                  <a:cubicBezTo>
                    <a:pt x="476" y="383"/>
                    <a:pt x="503" y="319"/>
                    <a:pt x="503" y="252"/>
                  </a:cubicBezTo>
                  <a:close/>
                </a:path>
              </a:pathLst>
            </a:custGeom>
            <a:solidFill>
              <a:srgbClr val="479EF6"/>
            </a:solidFill>
            <a:ln>
              <a:noFill/>
            </a:ln>
          </p:spPr>
          <p:txBody>
            <a:bodyPr vert="horz" wrap="square" lIns="162560" tIns="81280" rIns="162560" bIns="8128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WeblySleek UI Semilight"/>
                <a:ea typeface="+mn-ea"/>
                <a:cs typeface="Arial"/>
                <a:sym typeface="+mn-lt"/>
              </a:endParaRPr>
            </a:p>
          </p:txBody>
        </p:sp>
        <p:sp>
          <p:nvSpPr>
            <p:cNvPr id="39" name="Oval 6"/>
            <p:cNvSpPr>
              <a:spLocks noChangeArrowheads="1"/>
            </p:cNvSpPr>
            <p:nvPr/>
          </p:nvSpPr>
          <p:spPr bwMode="auto">
            <a:xfrm>
              <a:off x="5403567" y="1002264"/>
              <a:ext cx="423098" cy="422474"/>
            </a:xfrm>
            <a:prstGeom prst="ellipse">
              <a:avLst/>
            </a:prstGeom>
            <a:solidFill>
              <a:schemeClr val="bg1"/>
            </a:solidFill>
            <a:ln>
              <a:noFill/>
            </a:ln>
            <a:effectLst/>
          </p:spPr>
          <p:txBody>
            <a:bodyPr vert="horz" wrap="square" lIns="162560" tIns="81280" rIns="162560" bIns="8128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WeblySleek UI Semilight"/>
                <a:ea typeface="+mn-ea"/>
                <a:cs typeface="Arial"/>
                <a:sym typeface="+mn-lt"/>
              </a:endParaRPr>
            </a:p>
          </p:txBody>
        </p:sp>
      </p:grpSp>
      <p:grpSp>
        <p:nvGrpSpPr>
          <p:cNvPr id="40" name="Group 1047"/>
          <p:cNvGrpSpPr/>
          <p:nvPr/>
        </p:nvGrpSpPr>
        <p:grpSpPr>
          <a:xfrm>
            <a:off x="7189035" y="3872630"/>
            <a:ext cx="240030" cy="354965"/>
            <a:chOff x="5200651" y="795337"/>
            <a:chExt cx="815975" cy="1204913"/>
          </a:xfrm>
          <a:effectLst>
            <a:outerShdw blurRad="50800" dist="38100" dir="2700000" algn="tl" rotWithShape="0">
              <a:schemeClr val="accent5">
                <a:lumMod val="50000"/>
                <a:alpha val="40000"/>
              </a:schemeClr>
            </a:outerShdw>
          </a:effectLst>
        </p:grpSpPr>
        <p:sp>
          <p:nvSpPr>
            <p:cNvPr id="41" name="Freeform 5"/>
            <p:cNvSpPr/>
            <p:nvPr/>
          </p:nvSpPr>
          <p:spPr bwMode="auto">
            <a:xfrm>
              <a:off x="5200651" y="795337"/>
              <a:ext cx="815975" cy="1204913"/>
            </a:xfrm>
            <a:custGeom>
              <a:avLst/>
              <a:gdLst>
                <a:gd name="T0" fmla="*/ 503 w 503"/>
                <a:gd name="T1" fmla="*/ 252 h 744"/>
                <a:gd name="T2" fmla="*/ 252 w 503"/>
                <a:gd name="T3" fmla="*/ 0 h 744"/>
                <a:gd name="T4" fmla="*/ 0 w 503"/>
                <a:gd name="T5" fmla="*/ 252 h 744"/>
                <a:gd name="T6" fmla="*/ 71 w 503"/>
                <a:gd name="T7" fmla="*/ 426 h 744"/>
                <a:gd name="T8" fmla="*/ 71 w 503"/>
                <a:gd name="T9" fmla="*/ 429 h 744"/>
                <a:gd name="T10" fmla="*/ 246 w 503"/>
                <a:gd name="T11" fmla="*/ 744 h 744"/>
                <a:gd name="T12" fmla="*/ 248 w 503"/>
                <a:gd name="T13" fmla="*/ 744 h 744"/>
                <a:gd name="T14" fmla="*/ 255 w 503"/>
                <a:gd name="T15" fmla="*/ 744 h 744"/>
                <a:gd name="T16" fmla="*/ 259 w 503"/>
                <a:gd name="T17" fmla="*/ 744 h 744"/>
                <a:gd name="T18" fmla="*/ 433 w 503"/>
                <a:gd name="T19" fmla="*/ 429 h 744"/>
                <a:gd name="T20" fmla="*/ 432 w 503"/>
                <a:gd name="T21" fmla="*/ 428 h 744"/>
                <a:gd name="T22" fmla="*/ 503 w 503"/>
                <a:gd name="T23" fmla="*/ 252 h 7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03" h="744">
                  <a:moveTo>
                    <a:pt x="503" y="252"/>
                  </a:moveTo>
                  <a:cubicBezTo>
                    <a:pt x="503" y="113"/>
                    <a:pt x="390" y="0"/>
                    <a:pt x="252" y="0"/>
                  </a:cubicBezTo>
                  <a:cubicBezTo>
                    <a:pt x="113" y="0"/>
                    <a:pt x="0" y="113"/>
                    <a:pt x="0" y="252"/>
                  </a:cubicBezTo>
                  <a:cubicBezTo>
                    <a:pt x="0" y="319"/>
                    <a:pt x="27" y="381"/>
                    <a:pt x="71" y="426"/>
                  </a:cubicBezTo>
                  <a:cubicBezTo>
                    <a:pt x="71" y="429"/>
                    <a:pt x="71" y="429"/>
                    <a:pt x="71" y="429"/>
                  </a:cubicBezTo>
                  <a:cubicBezTo>
                    <a:pt x="71" y="429"/>
                    <a:pt x="217" y="573"/>
                    <a:pt x="246" y="744"/>
                  </a:cubicBezTo>
                  <a:cubicBezTo>
                    <a:pt x="248" y="744"/>
                    <a:pt x="248" y="744"/>
                    <a:pt x="248" y="744"/>
                  </a:cubicBezTo>
                  <a:cubicBezTo>
                    <a:pt x="255" y="744"/>
                    <a:pt x="255" y="744"/>
                    <a:pt x="255" y="744"/>
                  </a:cubicBezTo>
                  <a:cubicBezTo>
                    <a:pt x="259" y="744"/>
                    <a:pt x="259" y="744"/>
                    <a:pt x="259" y="744"/>
                  </a:cubicBezTo>
                  <a:cubicBezTo>
                    <a:pt x="288" y="573"/>
                    <a:pt x="433" y="429"/>
                    <a:pt x="433" y="429"/>
                  </a:cubicBezTo>
                  <a:cubicBezTo>
                    <a:pt x="432" y="428"/>
                    <a:pt x="432" y="428"/>
                    <a:pt x="432" y="428"/>
                  </a:cubicBezTo>
                  <a:cubicBezTo>
                    <a:pt x="476" y="383"/>
                    <a:pt x="503" y="319"/>
                    <a:pt x="503" y="252"/>
                  </a:cubicBezTo>
                  <a:close/>
                </a:path>
              </a:pathLst>
            </a:custGeom>
            <a:solidFill>
              <a:srgbClr val="0A70D3"/>
            </a:solidFill>
            <a:ln>
              <a:noFill/>
            </a:ln>
          </p:spPr>
          <p:txBody>
            <a:bodyPr vert="horz" wrap="square" lIns="162560" tIns="81280" rIns="162560" bIns="8128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WeblySleek UI Semilight"/>
                <a:ea typeface="+mn-ea"/>
                <a:cs typeface="Arial"/>
                <a:sym typeface="+mn-lt"/>
              </a:endParaRPr>
            </a:p>
          </p:txBody>
        </p:sp>
        <p:sp>
          <p:nvSpPr>
            <p:cNvPr id="42" name="Oval 6"/>
            <p:cNvSpPr>
              <a:spLocks noChangeArrowheads="1"/>
            </p:cNvSpPr>
            <p:nvPr/>
          </p:nvSpPr>
          <p:spPr bwMode="auto">
            <a:xfrm>
              <a:off x="5403567" y="1002264"/>
              <a:ext cx="423098" cy="422474"/>
            </a:xfrm>
            <a:prstGeom prst="ellipse">
              <a:avLst/>
            </a:prstGeom>
            <a:solidFill>
              <a:schemeClr val="bg1"/>
            </a:solidFill>
            <a:ln>
              <a:noFill/>
            </a:ln>
            <a:effectLst/>
          </p:spPr>
          <p:txBody>
            <a:bodyPr vert="horz" wrap="square" lIns="162560" tIns="81280" rIns="162560" bIns="8128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WeblySleek UI Semilight"/>
                <a:ea typeface="+mn-ea"/>
                <a:cs typeface="Arial"/>
                <a:sym typeface="+mn-lt"/>
              </a:endParaRPr>
            </a:p>
          </p:txBody>
        </p:sp>
      </p:grpSp>
      <p:grpSp>
        <p:nvGrpSpPr>
          <p:cNvPr id="48" name="Group 1047"/>
          <p:cNvGrpSpPr/>
          <p:nvPr/>
        </p:nvGrpSpPr>
        <p:grpSpPr>
          <a:xfrm>
            <a:off x="8458200" y="2828925"/>
            <a:ext cx="240030" cy="354965"/>
            <a:chOff x="5200651" y="795337"/>
            <a:chExt cx="815975" cy="1204913"/>
          </a:xfrm>
          <a:effectLst>
            <a:outerShdw blurRad="50800" dist="38100" dir="2700000" algn="tl" rotWithShape="0">
              <a:schemeClr val="accent5">
                <a:lumMod val="50000"/>
                <a:alpha val="40000"/>
              </a:schemeClr>
            </a:outerShdw>
          </a:effectLst>
        </p:grpSpPr>
        <p:sp>
          <p:nvSpPr>
            <p:cNvPr id="49" name="Freeform 5"/>
            <p:cNvSpPr/>
            <p:nvPr/>
          </p:nvSpPr>
          <p:spPr bwMode="auto">
            <a:xfrm>
              <a:off x="5200651" y="795337"/>
              <a:ext cx="815975" cy="1204913"/>
            </a:xfrm>
            <a:custGeom>
              <a:avLst/>
              <a:gdLst>
                <a:gd name="T0" fmla="*/ 503 w 503"/>
                <a:gd name="T1" fmla="*/ 252 h 744"/>
                <a:gd name="T2" fmla="*/ 252 w 503"/>
                <a:gd name="T3" fmla="*/ 0 h 744"/>
                <a:gd name="T4" fmla="*/ 0 w 503"/>
                <a:gd name="T5" fmla="*/ 252 h 744"/>
                <a:gd name="T6" fmla="*/ 71 w 503"/>
                <a:gd name="T7" fmla="*/ 426 h 744"/>
                <a:gd name="T8" fmla="*/ 71 w 503"/>
                <a:gd name="T9" fmla="*/ 429 h 744"/>
                <a:gd name="T10" fmla="*/ 246 w 503"/>
                <a:gd name="T11" fmla="*/ 744 h 744"/>
                <a:gd name="T12" fmla="*/ 248 w 503"/>
                <a:gd name="T13" fmla="*/ 744 h 744"/>
                <a:gd name="T14" fmla="*/ 255 w 503"/>
                <a:gd name="T15" fmla="*/ 744 h 744"/>
                <a:gd name="T16" fmla="*/ 259 w 503"/>
                <a:gd name="T17" fmla="*/ 744 h 744"/>
                <a:gd name="T18" fmla="*/ 433 w 503"/>
                <a:gd name="T19" fmla="*/ 429 h 744"/>
                <a:gd name="T20" fmla="*/ 432 w 503"/>
                <a:gd name="T21" fmla="*/ 428 h 744"/>
                <a:gd name="T22" fmla="*/ 503 w 503"/>
                <a:gd name="T23" fmla="*/ 252 h 7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03" h="744">
                  <a:moveTo>
                    <a:pt x="503" y="252"/>
                  </a:moveTo>
                  <a:cubicBezTo>
                    <a:pt x="503" y="113"/>
                    <a:pt x="390" y="0"/>
                    <a:pt x="252" y="0"/>
                  </a:cubicBezTo>
                  <a:cubicBezTo>
                    <a:pt x="113" y="0"/>
                    <a:pt x="0" y="113"/>
                    <a:pt x="0" y="252"/>
                  </a:cubicBezTo>
                  <a:cubicBezTo>
                    <a:pt x="0" y="319"/>
                    <a:pt x="27" y="381"/>
                    <a:pt x="71" y="426"/>
                  </a:cubicBezTo>
                  <a:cubicBezTo>
                    <a:pt x="71" y="429"/>
                    <a:pt x="71" y="429"/>
                    <a:pt x="71" y="429"/>
                  </a:cubicBezTo>
                  <a:cubicBezTo>
                    <a:pt x="71" y="429"/>
                    <a:pt x="217" y="573"/>
                    <a:pt x="246" y="744"/>
                  </a:cubicBezTo>
                  <a:cubicBezTo>
                    <a:pt x="248" y="744"/>
                    <a:pt x="248" y="744"/>
                    <a:pt x="248" y="744"/>
                  </a:cubicBezTo>
                  <a:cubicBezTo>
                    <a:pt x="255" y="744"/>
                    <a:pt x="255" y="744"/>
                    <a:pt x="255" y="744"/>
                  </a:cubicBezTo>
                  <a:cubicBezTo>
                    <a:pt x="259" y="744"/>
                    <a:pt x="259" y="744"/>
                    <a:pt x="259" y="744"/>
                  </a:cubicBezTo>
                  <a:cubicBezTo>
                    <a:pt x="288" y="573"/>
                    <a:pt x="433" y="429"/>
                    <a:pt x="433" y="429"/>
                  </a:cubicBezTo>
                  <a:cubicBezTo>
                    <a:pt x="432" y="428"/>
                    <a:pt x="432" y="428"/>
                    <a:pt x="432" y="428"/>
                  </a:cubicBezTo>
                  <a:cubicBezTo>
                    <a:pt x="476" y="383"/>
                    <a:pt x="503" y="319"/>
                    <a:pt x="503" y="252"/>
                  </a:cubicBezTo>
                  <a:close/>
                </a:path>
              </a:pathLst>
            </a:custGeom>
            <a:solidFill>
              <a:srgbClr val="0A70D3"/>
            </a:solidFill>
            <a:ln>
              <a:noFill/>
            </a:ln>
          </p:spPr>
          <p:txBody>
            <a:bodyPr vert="horz" wrap="square" lIns="162560" tIns="81280" rIns="162560" bIns="8128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WeblySleek UI Semilight"/>
                <a:ea typeface="+mn-ea"/>
                <a:cs typeface="Arial"/>
                <a:sym typeface="+mn-lt"/>
              </a:endParaRPr>
            </a:p>
          </p:txBody>
        </p:sp>
        <p:sp>
          <p:nvSpPr>
            <p:cNvPr id="51" name="Oval 6"/>
            <p:cNvSpPr>
              <a:spLocks noChangeArrowheads="1"/>
            </p:cNvSpPr>
            <p:nvPr/>
          </p:nvSpPr>
          <p:spPr bwMode="auto">
            <a:xfrm>
              <a:off x="5403567" y="1002264"/>
              <a:ext cx="423098" cy="422474"/>
            </a:xfrm>
            <a:prstGeom prst="ellipse">
              <a:avLst/>
            </a:prstGeom>
            <a:solidFill>
              <a:schemeClr val="bg1"/>
            </a:solidFill>
            <a:ln>
              <a:noFill/>
            </a:ln>
            <a:effectLst/>
          </p:spPr>
          <p:txBody>
            <a:bodyPr vert="horz" wrap="square" lIns="162560" tIns="81280" rIns="162560" bIns="8128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WeblySleek UI Semilight"/>
                <a:ea typeface="+mn-ea"/>
                <a:cs typeface="Arial"/>
                <a:sym typeface="+mn-lt"/>
              </a:endParaRPr>
            </a:p>
          </p:txBody>
        </p:sp>
      </p:grpSp>
      <p:grpSp>
        <p:nvGrpSpPr>
          <p:cNvPr id="52" name="Group 1047"/>
          <p:cNvGrpSpPr/>
          <p:nvPr/>
        </p:nvGrpSpPr>
        <p:grpSpPr>
          <a:xfrm>
            <a:off x="9562030" y="3228296"/>
            <a:ext cx="240030" cy="354965"/>
            <a:chOff x="5200651" y="795337"/>
            <a:chExt cx="815975" cy="1204913"/>
          </a:xfrm>
          <a:effectLst>
            <a:outerShdw blurRad="50800" dist="38100" dir="2700000" algn="tl" rotWithShape="0">
              <a:schemeClr val="accent5">
                <a:lumMod val="50000"/>
                <a:alpha val="40000"/>
              </a:schemeClr>
            </a:outerShdw>
          </a:effectLst>
        </p:grpSpPr>
        <p:sp>
          <p:nvSpPr>
            <p:cNvPr id="58" name="Freeform 5"/>
            <p:cNvSpPr/>
            <p:nvPr/>
          </p:nvSpPr>
          <p:spPr bwMode="auto">
            <a:xfrm>
              <a:off x="5200651" y="795337"/>
              <a:ext cx="815975" cy="1204913"/>
            </a:xfrm>
            <a:custGeom>
              <a:avLst/>
              <a:gdLst>
                <a:gd name="T0" fmla="*/ 503 w 503"/>
                <a:gd name="T1" fmla="*/ 252 h 744"/>
                <a:gd name="T2" fmla="*/ 252 w 503"/>
                <a:gd name="T3" fmla="*/ 0 h 744"/>
                <a:gd name="T4" fmla="*/ 0 w 503"/>
                <a:gd name="T5" fmla="*/ 252 h 744"/>
                <a:gd name="T6" fmla="*/ 71 w 503"/>
                <a:gd name="T7" fmla="*/ 426 h 744"/>
                <a:gd name="T8" fmla="*/ 71 w 503"/>
                <a:gd name="T9" fmla="*/ 429 h 744"/>
                <a:gd name="T10" fmla="*/ 246 w 503"/>
                <a:gd name="T11" fmla="*/ 744 h 744"/>
                <a:gd name="T12" fmla="*/ 248 w 503"/>
                <a:gd name="T13" fmla="*/ 744 h 744"/>
                <a:gd name="T14" fmla="*/ 255 w 503"/>
                <a:gd name="T15" fmla="*/ 744 h 744"/>
                <a:gd name="T16" fmla="*/ 259 w 503"/>
                <a:gd name="T17" fmla="*/ 744 h 744"/>
                <a:gd name="T18" fmla="*/ 433 w 503"/>
                <a:gd name="T19" fmla="*/ 429 h 744"/>
                <a:gd name="T20" fmla="*/ 432 w 503"/>
                <a:gd name="T21" fmla="*/ 428 h 744"/>
                <a:gd name="T22" fmla="*/ 503 w 503"/>
                <a:gd name="T23" fmla="*/ 252 h 7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03" h="744">
                  <a:moveTo>
                    <a:pt x="503" y="252"/>
                  </a:moveTo>
                  <a:cubicBezTo>
                    <a:pt x="503" y="113"/>
                    <a:pt x="390" y="0"/>
                    <a:pt x="252" y="0"/>
                  </a:cubicBezTo>
                  <a:cubicBezTo>
                    <a:pt x="113" y="0"/>
                    <a:pt x="0" y="113"/>
                    <a:pt x="0" y="252"/>
                  </a:cubicBezTo>
                  <a:cubicBezTo>
                    <a:pt x="0" y="319"/>
                    <a:pt x="27" y="381"/>
                    <a:pt x="71" y="426"/>
                  </a:cubicBezTo>
                  <a:cubicBezTo>
                    <a:pt x="71" y="429"/>
                    <a:pt x="71" y="429"/>
                    <a:pt x="71" y="429"/>
                  </a:cubicBezTo>
                  <a:cubicBezTo>
                    <a:pt x="71" y="429"/>
                    <a:pt x="217" y="573"/>
                    <a:pt x="246" y="744"/>
                  </a:cubicBezTo>
                  <a:cubicBezTo>
                    <a:pt x="248" y="744"/>
                    <a:pt x="248" y="744"/>
                    <a:pt x="248" y="744"/>
                  </a:cubicBezTo>
                  <a:cubicBezTo>
                    <a:pt x="255" y="744"/>
                    <a:pt x="255" y="744"/>
                    <a:pt x="255" y="744"/>
                  </a:cubicBezTo>
                  <a:cubicBezTo>
                    <a:pt x="259" y="744"/>
                    <a:pt x="259" y="744"/>
                    <a:pt x="259" y="744"/>
                  </a:cubicBezTo>
                  <a:cubicBezTo>
                    <a:pt x="288" y="573"/>
                    <a:pt x="433" y="429"/>
                    <a:pt x="433" y="429"/>
                  </a:cubicBezTo>
                  <a:cubicBezTo>
                    <a:pt x="432" y="428"/>
                    <a:pt x="432" y="428"/>
                    <a:pt x="432" y="428"/>
                  </a:cubicBezTo>
                  <a:cubicBezTo>
                    <a:pt x="476" y="383"/>
                    <a:pt x="503" y="319"/>
                    <a:pt x="503" y="252"/>
                  </a:cubicBezTo>
                  <a:close/>
                </a:path>
              </a:pathLst>
            </a:custGeom>
            <a:solidFill>
              <a:srgbClr val="FFC000"/>
            </a:solidFill>
            <a:ln>
              <a:noFill/>
            </a:ln>
          </p:spPr>
          <p:txBody>
            <a:bodyPr vert="horz" wrap="square" lIns="162560" tIns="81280" rIns="162560" bIns="8128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WeblySleek UI Semilight"/>
                <a:ea typeface="+mn-ea"/>
                <a:cs typeface="Arial"/>
                <a:sym typeface="+mn-lt"/>
              </a:endParaRPr>
            </a:p>
          </p:txBody>
        </p:sp>
        <p:sp>
          <p:nvSpPr>
            <p:cNvPr id="62" name="Oval 6"/>
            <p:cNvSpPr>
              <a:spLocks noChangeArrowheads="1"/>
            </p:cNvSpPr>
            <p:nvPr/>
          </p:nvSpPr>
          <p:spPr bwMode="auto">
            <a:xfrm>
              <a:off x="5403567" y="1002264"/>
              <a:ext cx="423098" cy="422474"/>
            </a:xfrm>
            <a:prstGeom prst="ellipse">
              <a:avLst/>
            </a:prstGeom>
            <a:solidFill>
              <a:schemeClr val="bg1"/>
            </a:solidFill>
            <a:ln>
              <a:noFill/>
            </a:ln>
            <a:effectLst/>
          </p:spPr>
          <p:txBody>
            <a:bodyPr vert="horz" wrap="square" lIns="162560" tIns="81280" rIns="162560" bIns="8128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WeblySleek UI Semilight"/>
                <a:ea typeface="+mn-ea"/>
                <a:cs typeface="Arial"/>
                <a:sym typeface="+mn-lt"/>
              </a:endParaRPr>
            </a:p>
          </p:txBody>
        </p:sp>
      </p:grpSp>
      <p:sp>
        <p:nvSpPr>
          <p:cNvPr id="5" name="文本框 23"/>
          <p:cNvSpPr txBox="1">
            <a:spLocks noChangeArrowheads="1"/>
          </p:cNvSpPr>
          <p:nvPr/>
        </p:nvSpPr>
        <p:spPr bwMode="auto">
          <a:xfrm rot="5400000">
            <a:off x="-1291590" y="1946910"/>
            <a:ext cx="3193415" cy="260350"/>
          </a:xfrm>
          <a:prstGeom prst="rect">
            <a:avLst/>
          </a:prstGeom>
          <a:noFill/>
          <a:ln w="9525">
            <a:noFill/>
            <a:miter lim="800000"/>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lumMod val="50000"/>
                  </a:prstClr>
                </a:solidFill>
                <a:effectLst/>
                <a:uLnTx/>
                <a:uFillTx/>
                <a:latin typeface="WeblySleek UI Semilight"/>
                <a:ea typeface="Kozuka Gothic Pro EL" panose="020B0200000000000000" charset="-128"/>
                <a:cs typeface="WeblySleek UI Semilight" panose="020B0402040204020203" charset="0"/>
                <a:sym typeface="Arial"/>
              </a:rPr>
              <a:t>Empowering Communication</a:t>
            </a:r>
          </a:p>
        </p:txBody>
      </p:sp>
      <p:sp>
        <p:nvSpPr>
          <p:cNvPr id="66" name="TextBox 8"/>
          <p:cNvSpPr txBox="1"/>
          <p:nvPr/>
        </p:nvSpPr>
        <p:spPr>
          <a:xfrm>
            <a:off x="1405508" y="490666"/>
            <a:ext cx="4365371" cy="430530"/>
          </a:xfrm>
          <a:prstGeom prst="rect">
            <a:avLst/>
          </a:prstGeom>
          <a:noFill/>
          <a:effectLst/>
        </p:spPr>
        <p:txBody>
          <a:bodyPr wrap="square" lIns="0" tIns="0" rIns="0" bIns="0" rtlCol="0" anchor="ctr">
            <a:spAutoFit/>
          </a:bodyPr>
          <a:lstStyle>
            <a:defPPr>
              <a:defRPr lang="zh-CN"/>
            </a:defPPr>
            <a:lvl1pPr algn="ctr">
              <a:defRPr sz="6000" b="1" spc="200">
                <a:blipFill>
                  <a:blip r:embed="rId5"/>
                  <a:stretch>
                    <a:fillRect/>
                  </a:stretch>
                </a:blipFill>
                <a:effectLst>
                  <a:innerShdw blurRad="63500" dist="50800" dir="16200000">
                    <a:prstClr val="black">
                      <a:alpha val="50000"/>
                    </a:prstClr>
                  </a:innerShdw>
                </a:effectLst>
                <a:latin typeface="思源黑体 CN Heavy" panose="020B0A00000000000000" pitchFamily="34" charset="-122"/>
                <a:ea typeface="思源黑体 CN Heavy" panose="020B0A00000000000000" pitchFamily="34" charset="-122"/>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2800" b="0" i="0" u="none" strike="noStrike" kern="1200" cap="none" spc="0" normalizeH="0" baseline="0" noProof="0" dirty="0" err="1">
                <a:ln>
                  <a:noFill/>
                </a:ln>
                <a:solidFill>
                  <a:prstClr val="black">
                    <a:lumMod val="65000"/>
                    <a:lumOff val="35000"/>
                  </a:prstClr>
                </a:solidFill>
                <a:effectLst/>
                <a:uLnTx/>
                <a:uFillTx/>
                <a:latin typeface="WeblySleek UI Semilight"/>
                <a:ea typeface="思源黑体 CN Bold" panose="020B0800000000000000" charset="-122"/>
                <a:cs typeface="+mn-lt"/>
                <a:sym typeface="Arial" panose="020B0604020202020204" pitchFamily="34" charset="0"/>
              </a:rPr>
              <a:t>roduct</a:t>
            </a:r>
            <a:r>
              <a:rPr kumimoji="0" lang="en-IN" sz="2800" b="0" i="0" u="none" strike="noStrike" kern="1200" cap="none" spc="0" normalizeH="0" baseline="0" noProof="0" dirty="0">
                <a:ln>
                  <a:noFill/>
                </a:ln>
                <a:solidFill>
                  <a:prstClr val="black">
                    <a:lumMod val="65000"/>
                    <a:lumOff val="35000"/>
                  </a:prstClr>
                </a:solidFill>
                <a:effectLst/>
                <a:uLnTx/>
                <a:uFillTx/>
                <a:latin typeface="WeblySleek UI Semilight"/>
                <a:ea typeface="思源黑体 CN Bold" panose="020B0800000000000000" charset="-122"/>
                <a:cs typeface="+mn-lt"/>
                <a:sym typeface="Arial" panose="020B0604020202020204" pitchFamily="34" charset="0"/>
              </a:rPr>
              <a:t> Portfolio</a:t>
            </a:r>
            <a:endParaRPr kumimoji="0" sz="2800" b="0" i="0" u="none" strike="noStrike" kern="1200" cap="none" spc="0" normalizeH="0" baseline="0" noProof="0" dirty="0">
              <a:ln>
                <a:noFill/>
              </a:ln>
              <a:solidFill>
                <a:prstClr val="black">
                  <a:lumMod val="65000"/>
                  <a:lumOff val="35000"/>
                </a:prstClr>
              </a:solidFill>
              <a:effectLst/>
              <a:uLnTx/>
              <a:uFillTx/>
              <a:latin typeface="WeblySleek UI Semilight" panose="020B0402040204020203" charset="0"/>
              <a:ea typeface="思源黑体 CN Bold" panose="020B0800000000000000" charset="-122"/>
              <a:cs typeface="WeblySleek UI Semilight" panose="020B0402040204020203" charset="0"/>
              <a:sym typeface="Arial" panose="020B0604020202020204" pitchFamily="34" charset="0"/>
            </a:endParaRPr>
          </a:p>
        </p:txBody>
      </p:sp>
      <p:pic>
        <p:nvPicPr>
          <p:cNvPr id="67" name="Picture 66"/>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0023055" y="395096"/>
            <a:ext cx="1740740" cy="530925"/>
          </a:xfrm>
          <a:prstGeom prst="rect">
            <a:avLst/>
          </a:prstGeom>
        </p:spPr>
      </p:pic>
      <p:pic>
        <p:nvPicPr>
          <p:cNvPr id="81" name="Shape 613">
            <a:extLst>
              <a:ext uri="{FF2B5EF4-FFF2-40B4-BE49-F238E27FC236}">
                <a16:creationId xmlns:a16="http://schemas.microsoft.com/office/drawing/2014/main" id="{C22D0B6C-8D42-4B93-9C30-C14DFD602795}"/>
              </a:ext>
            </a:extLst>
          </p:cNvPr>
          <p:cNvPicPr preferRelativeResize="0"/>
          <p:nvPr/>
        </p:nvPicPr>
        <p:blipFill rotWithShape="1">
          <a:blip r:embed="rId7">
            <a:alphaModFix/>
          </a:blip>
          <a:srcRect/>
          <a:stretch/>
        </p:blipFill>
        <p:spPr>
          <a:xfrm>
            <a:off x="10523843" y="3228296"/>
            <a:ext cx="630351" cy="476555"/>
          </a:xfrm>
          <a:prstGeom prst="rect">
            <a:avLst/>
          </a:prstGeom>
          <a:noFill/>
          <a:ln>
            <a:noFill/>
          </a:ln>
        </p:spPr>
      </p:pic>
      <p:pic>
        <p:nvPicPr>
          <p:cNvPr id="82" name="Shape 611">
            <a:extLst>
              <a:ext uri="{FF2B5EF4-FFF2-40B4-BE49-F238E27FC236}">
                <a16:creationId xmlns:a16="http://schemas.microsoft.com/office/drawing/2014/main" id="{493AD5CB-4421-43C3-B531-663119BDDDCA}"/>
              </a:ext>
            </a:extLst>
          </p:cNvPr>
          <p:cNvPicPr preferRelativeResize="0"/>
          <p:nvPr/>
        </p:nvPicPr>
        <p:blipFill rotWithShape="1">
          <a:blip r:embed="rId8">
            <a:alphaModFix/>
          </a:blip>
          <a:srcRect/>
          <a:stretch/>
        </p:blipFill>
        <p:spPr>
          <a:xfrm>
            <a:off x="9584228" y="3068731"/>
            <a:ext cx="1198301" cy="798643"/>
          </a:xfrm>
          <a:prstGeom prst="rect">
            <a:avLst/>
          </a:prstGeom>
          <a:noFill/>
          <a:ln>
            <a:noFill/>
          </a:ln>
        </p:spPr>
      </p:pic>
      <p:pic>
        <p:nvPicPr>
          <p:cNvPr id="84" name="Picture 83"/>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626889" y="2352089"/>
            <a:ext cx="532535" cy="592159"/>
          </a:xfrm>
          <a:prstGeom prst="rect">
            <a:avLst/>
          </a:prstGeom>
        </p:spPr>
      </p:pic>
      <p:pic>
        <p:nvPicPr>
          <p:cNvPr id="86" name="object 4"/>
          <p:cNvPicPr/>
          <p:nvPr/>
        </p:nvPicPr>
        <p:blipFill rotWithShape="1">
          <a:blip r:embed="rId10" cstate="print"/>
          <a:srcRect l="18823" t="2638" r="14242"/>
          <a:stretch/>
        </p:blipFill>
        <p:spPr>
          <a:xfrm>
            <a:off x="1251455" y="2242359"/>
            <a:ext cx="228208" cy="627571"/>
          </a:xfrm>
          <a:prstGeom prst="rect">
            <a:avLst/>
          </a:prstGeom>
        </p:spPr>
      </p:pic>
      <p:pic>
        <p:nvPicPr>
          <p:cNvPr id="87" name="Picture 86"/>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3409710" y="2033302"/>
            <a:ext cx="688845" cy="558737"/>
          </a:xfrm>
          <a:prstGeom prst="rect">
            <a:avLst/>
          </a:prstGeom>
        </p:spPr>
      </p:pic>
      <p:pic>
        <p:nvPicPr>
          <p:cNvPr id="7" name="Picture 6"/>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4173506" y="2033302"/>
            <a:ext cx="618359" cy="523675"/>
          </a:xfrm>
          <a:prstGeom prst="rect">
            <a:avLst/>
          </a:prstGeom>
        </p:spPr>
      </p:pic>
      <p:pic>
        <p:nvPicPr>
          <p:cNvPr id="88" name="Picture 87"/>
          <p:cNvPicPr>
            <a:picLocks noChangeAspect="1"/>
          </p:cNvPicPr>
          <p:nvPr/>
        </p:nvPicPr>
        <p:blipFill rotWithShape="1">
          <a:blip r:embed="rId13" cstate="print">
            <a:extLst>
              <a:ext uri="{28A0092B-C50C-407E-A947-70E740481C1C}">
                <a14:useLocalDpi xmlns:a14="http://schemas.microsoft.com/office/drawing/2010/main" val="0"/>
              </a:ext>
            </a:extLst>
          </a:blip>
          <a:srcRect l="19977" r="22631"/>
          <a:stretch/>
        </p:blipFill>
        <p:spPr>
          <a:xfrm>
            <a:off x="9246607" y="949454"/>
            <a:ext cx="357131" cy="574927"/>
          </a:xfrm>
          <a:prstGeom prst="rect">
            <a:avLst/>
          </a:prstGeom>
        </p:spPr>
      </p:pic>
      <p:pic>
        <p:nvPicPr>
          <p:cNvPr id="89" name="Picture 88"/>
          <p:cNvPicPr>
            <a:picLocks noChangeAspect="1"/>
          </p:cNvPicPr>
          <p:nvPr/>
        </p:nvPicPr>
        <p:blipFill rotWithShape="1">
          <a:blip r:embed="rId14" cstate="print">
            <a:extLst>
              <a:ext uri="{28A0092B-C50C-407E-A947-70E740481C1C}">
                <a14:useLocalDpi xmlns:a14="http://schemas.microsoft.com/office/drawing/2010/main" val="0"/>
              </a:ext>
            </a:extLst>
          </a:blip>
          <a:srcRect l="5455" t="4720" r="7771" b="13546"/>
          <a:stretch/>
        </p:blipFill>
        <p:spPr>
          <a:xfrm>
            <a:off x="8642350" y="1024735"/>
            <a:ext cx="546974" cy="476005"/>
          </a:xfrm>
          <a:prstGeom prst="rect">
            <a:avLst/>
          </a:prstGeom>
        </p:spPr>
      </p:pic>
      <p:pic>
        <p:nvPicPr>
          <p:cNvPr id="90" name="Picture 89"/>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9695081" y="1269723"/>
            <a:ext cx="488298" cy="235198"/>
          </a:xfrm>
          <a:prstGeom prst="rect">
            <a:avLst/>
          </a:prstGeom>
        </p:spPr>
      </p:pic>
      <p:pic>
        <p:nvPicPr>
          <p:cNvPr id="91" name="Picture 90" descr="A screen shot of a computer&#10;&#10;Description generated with very high confidence">
            <a:extLst>
              <a:ext uri="{FF2B5EF4-FFF2-40B4-BE49-F238E27FC236}">
                <a16:creationId xmlns:a16="http://schemas.microsoft.com/office/drawing/2014/main" id="{9D4D4191-A413-4734-97EE-E74096A5FF0B}"/>
              </a:ext>
            </a:extLst>
          </p:cNvPr>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9806906" y="1200538"/>
            <a:ext cx="276158" cy="111839"/>
          </a:xfrm>
          <a:prstGeom prst="rect">
            <a:avLst/>
          </a:prstGeom>
        </p:spPr>
      </p:pic>
      <p:pic>
        <p:nvPicPr>
          <p:cNvPr id="92" name="Picture 91"/>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6327474" y="1773658"/>
            <a:ext cx="1409473" cy="274154"/>
          </a:xfrm>
          <a:prstGeom prst="rect">
            <a:avLst/>
          </a:prstGeom>
        </p:spPr>
      </p:pic>
      <p:pic>
        <p:nvPicPr>
          <p:cNvPr id="93" name="Picture 92" descr="A screen shot of a computer&#10;&#10;Description generated with high confidence">
            <a:extLst>
              <a:ext uri="{FF2B5EF4-FFF2-40B4-BE49-F238E27FC236}">
                <a16:creationId xmlns:a16="http://schemas.microsoft.com/office/drawing/2014/main" id="{2BE99DBA-89D3-4EFF-9298-BCA3E0721740}"/>
              </a:ext>
            </a:extLst>
          </p:cNvPr>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6363777" y="1563750"/>
            <a:ext cx="1237697" cy="386161"/>
          </a:xfrm>
          <a:prstGeom prst="rect">
            <a:avLst/>
          </a:prstGeom>
        </p:spPr>
      </p:pic>
      <p:pic>
        <p:nvPicPr>
          <p:cNvPr id="94" name="Picture 93">
            <a:extLst>
              <a:ext uri="{FF2B5EF4-FFF2-40B4-BE49-F238E27FC236}">
                <a16:creationId xmlns:a16="http://schemas.microsoft.com/office/drawing/2014/main" id="{C5C9BF3B-4C18-43F0-9D94-41145BE2DB07}"/>
              </a:ext>
            </a:extLst>
          </p:cNvPr>
          <p:cNvPicPr>
            <a:picLocks noChangeAspect="1"/>
          </p:cNvPicPr>
          <p:nvPr/>
        </p:nvPicPr>
        <p:blipFill rotWithShape="1">
          <a:blip r:embed="rId19"/>
          <a:srcRect t="21756"/>
          <a:stretch/>
        </p:blipFill>
        <p:spPr>
          <a:xfrm>
            <a:off x="6990405" y="1508047"/>
            <a:ext cx="446749" cy="173138"/>
          </a:xfrm>
          <a:prstGeom prst="rect">
            <a:avLst/>
          </a:prstGeom>
          <a:effectLst>
            <a:outerShdw blurRad="50800" dist="38100" dir="2700000" algn="tl" rotWithShape="0">
              <a:prstClr val="black">
                <a:alpha val="40000"/>
              </a:prstClr>
            </a:outerShdw>
          </a:effectLst>
        </p:spPr>
      </p:pic>
      <p:pic>
        <p:nvPicPr>
          <p:cNvPr id="95" name="Picture 94"/>
          <p:cNvPicPr>
            <a:picLocks noChangeAspect="1"/>
          </p:cNvPicPr>
          <p:nvPr/>
        </p:nvPicPr>
        <p:blipFill rotWithShape="1">
          <a:blip r:embed="rId20" cstate="print">
            <a:extLst>
              <a:ext uri="{28A0092B-C50C-407E-A947-70E740481C1C}">
                <a14:useLocalDpi xmlns:a14="http://schemas.microsoft.com/office/drawing/2010/main" val="0"/>
              </a:ext>
            </a:extLst>
          </a:blip>
          <a:srcRect l="15833" t="19533" r="15833" b="19034"/>
          <a:stretch/>
        </p:blipFill>
        <p:spPr>
          <a:xfrm>
            <a:off x="6576319" y="1452388"/>
            <a:ext cx="344119" cy="226615"/>
          </a:xfrm>
          <a:prstGeom prst="rect">
            <a:avLst/>
          </a:prstGeom>
        </p:spPr>
      </p:pic>
      <p:pic>
        <p:nvPicPr>
          <p:cNvPr id="53" name="Picture 52"/>
          <p:cNvPicPr>
            <a:picLocks noChangeAspect="1"/>
          </p:cNvPicPr>
          <p:nvPr/>
        </p:nvPicPr>
        <p:blipFill>
          <a:blip r:embed="rId21" cstate="print">
            <a:extLst>
              <a:ext uri="{28A0092B-C50C-407E-A947-70E740481C1C}">
                <a14:useLocalDpi xmlns:a14="http://schemas.microsoft.com/office/drawing/2010/main" val="0"/>
              </a:ext>
            </a:extLst>
          </a:blip>
          <a:stretch>
            <a:fillRect/>
          </a:stretch>
        </p:blipFill>
        <p:spPr>
          <a:xfrm>
            <a:off x="3990847" y="4681505"/>
            <a:ext cx="415130" cy="425606"/>
          </a:xfrm>
          <a:prstGeom prst="rect">
            <a:avLst/>
          </a:prstGeom>
        </p:spPr>
      </p:pic>
      <p:pic>
        <p:nvPicPr>
          <p:cNvPr id="75" name="Picture 74"/>
          <p:cNvPicPr>
            <a:picLocks noChangeAspect="1"/>
          </p:cNvPicPr>
          <p:nvPr/>
        </p:nvPicPr>
        <p:blipFill>
          <a:blip r:embed="rId22" cstate="print">
            <a:extLst>
              <a:ext uri="{28A0092B-C50C-407E-A947-70E740481C1C}">
                <a14:useLocalDpi xmlns:a14="http://schemas.microsoft.com/office/drawing/2010/main" val="0"/>
              </a:ext>
            </a:extLst>
          </a:blip>
          <a:stretch>
            <a:fillRect/>
          </a:stretch>
        </p:blipFill>
        <p:spPr>
          <a:xfrm>
            <a:off x="210466" y="5735288"/>
            <a:ext cx="316879" cy="679683"/>
          </a:xfrm>
          <a:prstGeom prst="rect">
            <a:avLst/>
          </a:prstGeom>
        </p:spPr>
      </p:pic>
      <p:pic>
        <p:nvPicPr>
          <p:cNvPr id="76" name="Picture 75"/>
          <p:cNvPicPr>
            <a:picLocks noChangeAspect="1"/>
          </p:cNvPicPr>
          <p:nvPr/>
        </p:nvPicPr>
        <p:blipFill>
          <a:blip r:embed="rId23" cstate="print">
            <a:extLst>
              <a:ext uri="{28A0092B-C50C-407E-A947-70E740481C1C}">
                <a14:useLocalDpi xmlns:a14="http://schemas.microsoft.com/office/drawing/2010/main" val="0"/>
              </a:ext>
            </a:extLst>
          </a:blip>
          <a:stretch>
            <a:fillRect/>
          </a:stretch>
        </p:blipFill>
        <p:spPr>
          <a:xfrm>
            <a:off x="601765" y="5763851"/>
            <a:ext cx="294896" cy="622559"/>
          </a:xfrm>
          <a:prstGeom prst="rect">
            <a:avLst/>
          </a:prstGeom>
        </p:spPr>
      </p:pic>
      <p:pic>
        <p:nvPicPr>
          <p:cNvPr id="80" name="Picture 79"/>
          <p:cNvPicPr>
            <a:picLocks noChangeAspect="1"/>
          </p:cNvPicPr>
          <p:nvPr/>
        </p:nvPicPr>
        <p:blipFill>
          <a:blip r:embed="rId24" cstate="print">
            <a:extLst>
              <a:ext uri="{28A0092B-C50C-407E-A947-70E740481C1C}">
                <a14:useLocalDpi xmlns:a14="http://schemas.microsoft.com/office/drawing/2010/main" val="0"/>
              </a:ext>
            </a:extLst>
          </a:blip>
          <a:stretch>
            <a:fillRect/>
          </a:stretch>
        </p:blipFill>
        <p:spPr>
          <a:xfrm>
            <a:off x="8670488" y="3831532"/>
            <a:ext cx="362436" cy="399695"/>
          </a:xfrm>
          <a:prstGeom prst="rect">
            <a:avLst/>
          </a:prstGeom>
        </p:spPr>
      </p:pic>
      <p:pic>
        <p:nvPicPr>
          <p:cNvPr id="96" name="Picture 95"/>
          <p:cNvPicPr>
            <a:picLocks noChangeAspect="1"/>
          </p:cNvPicPr>
          <p:nvPr/>
        </p:nvPicPr>
        <p:blipFill>
          <a:blip r:embed="rId25" cstate="print">
            <a:extLst>
              <a:ext uri="{28A0092B-C50C-407E-A947-70E740481C1C}">
                <a14:useLocalDpi xmlns:a14="http://schemas.microsoft.com/office/drawing/2010/main" val="0"/>
              </a:ext>
            </a:extLst>
          </a:blip>
          <a:stretch>
            <a:fillRect/>
          </a:stretch>
        </p:blipFill>
        <p:spPr>
          <a:xfrm>
            <a:off x="8291596" y="3566643"/>
            <a:ext cx="267618" cy="664584"/>
          </a:xfrm>
          <a:prstGeom prst="rect">
            <a:avLst/>
          </a:prstGeom>
        </p:spPr>
      </p:pic>
      <p:pic>
        <p:nvPicPr>
          <p:cNvPr id="100" name="Picture 99"/>
          <p:cNvPicPr>
            <a:picLocks noChangeAspect="1"/>
          </p:cNvPicPr>
          <p:nvPr/>
        </p:nvPicPr>
        <p:blipFill rotWithShape="1">
          <a:blip r:embed="rId26" cstate="print">
            <a:extLst>
              <a:ext uri="{28A0092B-C50C-407E-A947-70E740481C1C}">
                <a14:useLocalDpi xmlns:a14="http://schemas.microsoft.com/office/drawing/2010/main" val="0"/>
              </a:ext>
            </a:extLst>
          </a:blip>
          <a:srcRect l="12038" r="12038" b="790"/>
          <a:stretch/>
        </p:blipFill>
        <p:spPr>
          <a:xfrm>
            <a:off x="7860340" y="3896356"/>
            <a:ext cx="348200" cy="350995"/>
          </a:xfrm>
          <a:prstGeom prst="rect">
            <a:avLst/>
          </a:prstGeom>
        </p:spPr>
      </p:pic>
      <p:pic>
        <p:nvPicPr>
          <p:cNvPr id="101" name="Picture 100"/>
          <p:cNvPicPr>
            <a:picLocks noChangeAspect="1"/>
          </p:cNvPicPr>
          <p:nvPr/>
        </p:nvPicPr>
        <p:blipFill>
          <a:blip r:embed="rId27" cstate="print">
            <a:extLst>
              <a:ext uri="{28A0092B-C50C-407E-A947-70E740481C1C}">
                <a14:useLocalDpi xmlns:a14="http://schemas.microsoft.com/office/drawing/2010/main" val="0"/>
              </a:ext>
            </a:extLst>
          </a:blip>
          <a:stretch>
            <a:fillRect/>
          </a:stretch>
        </p:blipFill>
        <p:spPr>
          <a:xfrm>
            <a:off x="4546991" y="4663634"/>
            <a:ext cx="522202" cy="473998"/>
          </a:xfrm>
          <a:prstGeom prst="rect">
            <a:avLst/>
          </a:prstGeom>
        </p:spPr>
      </p:pic>
      <p:pic>
        <p:nvPicPr>
          <p:cNvPr id="2" name="Picture 1"/>
          <p:cNvPicPr>
            <a:picLocks noChangeAspect="1"/>
          </p:cNvPicPr>
          <p:nvPr/>
        </p:nvPicPr>
        <p:blipFill rotWithShape="1">
          <a:blip r:embed="rId28" cstate="print">
            <a:extLst>
              <a:ext uri="{28A0092B-C50C-407E-A947-70E740481C1C}">
                <a14:useLocalDpi xmlns:a14="http://schemas.microsoft.com/office/drawing/2010/main" val="0"/>
              </a:ext>
            </a:extLst>
          </a:blip>
          <a:srcRect l="54024"/>
          <a:stretch/>
        </p:blipFill>
        <p:spPr>
          <a:xfrm>
            <a:off x="1553151" y="2242359"/>
            <a:ext cx="169565" cy="715550"/>
          </a:xfrm>
          <a:prstGeom prst="rect">
            <a:avLst/>
          </a:prstGeom>
        </p:spPr>
      </p:pic>
      <p:pic>
        <p:nvPicPr>
          <p:cNvPr id="4" name="Picture 3"/>
          <p:cNvPicPr>
            <a:picLocks noChangeAspect="1"/>
          </p:cNvPicPr>
          <p:nvPr/>
        </p:nvPicPr>
        <p:blipFill>
          <a:blip r:embed="rId29" cstate="print">
            <a:extLst>
              <a:ext uri="{28A0092B-C50C-407E-A947-70E740481C1C}">
                <a14:useLocalDpi xmlns:a14="http://schemas.microsoft.com/office/drawing/2010/main" val="0"/>
              </a:ext>
            </a:extLst>
          </a:blip>
          <a:stretch>
            <a:fillRect/>
          </a:stretch>
        </p:blipFill>
        <p:spPr>
          <a:xfrm rot="20304834">
            <a:off x="1678321" y="2281951"/>
            <a:ext cx="776768" cy="636366"/>
          </a:xfrm>
          <a:prstGeom prst="rect">
            <a:avLst/>
          </a:prstGeom>
        </p:spPr>
      </p:pic>
      <p:pic>
        <p:nvPicPr>
          <p:cNvPr id="6" name="Picture 5"/>
          <p:cNvPicPr>
            <a:picLocks noChangeAspect="1"/>
          </p:cNvPicPr>
          <p:nvPr/>
        </p:nvPicPr>
        <p:blipFill>
          <a:blip r:embed="rId30" cstate="print">
            <a:extLst>
              <a:ext uri="{28A0092B-C50C-407E-A947-70E740481C1C}">
                <a14:useLocalDpi xmlns:a14="http://schemas.microsoft.com/office/drawing/2010/main" val="0"/>
              </a:ext>
            </a:extLst>
          </a:blip>
          <a:stretch>
            <a:fillRect/>
          </a:stretch>
        </p:blipFill>
        <p:spPr>
          <a:xfrm>
            <a:off x="11170394" y="3263856"/>
            <a:ext cx="877471" cy="399113"/>
          </a:xfrm>
          <a:prstGeom prst="rect">
            <a:avLst/>
          </a:prstGeom>
        </p:spPr>
      </p:pic>
      <p:cxnSp>
        <p:nvCxnSpPr>
          <p:cNvPr id="98" name="直接连接符 44"/>
          <p:cNvCxnSpPr/>
          <p:nvPr/>
        </p:nvCxnSpPr>
        <p:spPr>
          <a:xfrm>
            <a:off x="5770879" y="4349115"/>
            <a:ext cx="0" cy="1553210"/>
          </a:xfrm>
          <a:prstGeom prst="line">
            <a:avLst/>
          </a:prstGeom>
          <a:ln w="12700" cmpd="sng">
            <a:solidFill>
              <a:schemeClr val="bg1">
                <a:lumMod val="65000"/>
              </a:schemeClr>
            </a:solidFill>
            <a:prstDash val="dash"/>
          </a:ln>
        </p:spPr>
        <p:style>
          <a:lnRef idx="1">
            <a:schemeClr val="accent1"/>
          </a:lnRef>
          <a:fillRef idx="0">
            <a:schemeClr val="accent1"/>
          </a:fillRef>
          <a:effectRef idx="0">
            <a:schemeClr val="accent1"/>
          </a:effectRef>
          <a:fontRef idx="minor">
            <a:schemeClr val="tx1"/>
          </a:fontRef>
        </p:style>
      </p:cxnSp>
      <p:grpSp>
        <p:nvGrpSpPr>
          <p:cNvPr id="99" name="Group 1047"/>
          <p:cNvGrpSpPr/>
          <p:nvPr/>
        </p:nvGrpSpPr>
        <p:grpSpPr>
          <a:xfrm>
            <a:off x="5645828" y="4114483"/>
            <a:ext cx="240030" cy="354965"/>
            <a:chOff x="5200651" y="795337"/>
            <a:chExt cx="815975" cy="1204913"/>
          </a:xfrm>
          <a:effectLst>
            <a:outerShdw blurRad="50800" dist="38100" dir="2700000" algn="tl" rotWithShape="0">
              <a:schemeClr val="accent5">
                <a:lumMod val="50000"/>
                <a:alpha val="40000"/>
              </a:schemeClr>
            </a:outerShdw>
          </a:effectLst>
        </p:grpSpPr>
        <p:sp>
          <p:nvSpPr>
            <p:cNvPr id="102" name="Freeform 5"/>
            <p:cNvSpPr/>
            <p:nvPr/>
          </p:nvSpPr>
          <p:spPr bwMode="auto">
            <a:xfrm>
              <a:off x="5200651" y="795337"/>
              <a:ext cx="815975" cy="1204913"/>
            </a:xfrm>
            <a:custGeom>
              <a:avLst/>
              <a:gdLst>
                <a:gd name="T0" fmla="*/ 503 w 503"/>
                <a:gd name="T1" fmla="*/ 252 h 744"/>
                <a:gd name="T2" fmla="*/ 252 w 503"/>
                <a:gd name="T3" fmla="*/ 0 h 744"/>
                <a:gd name="T4" fmla="*/ 0 w 503"/>
                <a:gd name="T5" fmla="*/ 252 h 744"/>
                <a:gd name="T6" fmla="*/ 71 w 503"/>
                <a:gd name="T7" fmla="*/ 426 h 744"/>
                <a:gd name="T8" fmla="*/ 71 w 503"/>
                <a:gd name="T9" fmla="*/ 429 h 744"/>
                <a:gd name="T10" fmla="*/ 246 w 503"/>
                <a:gd name="T11" fmla="*/ 744 h 744"/>
                <a:gd name="T12" fmla="*/ 248 w 503"/>
                <a:gd name="T13" fmla="*/ 744 h 744"/>
                <a:gd name="T14" fmla="*/ 255 w 503"/>
                <a:gd name="T15" fmla="*/ 744 h 744"/>
                <a:gd name="T16" fmla="*/ 259 w 503"/>
                <a:gd name="T17" fmla="*/ 744 h 744"/>
                <a:gd name="T18" fmla="*/ 433 w 503"/>
                <a:gd name="T19" fmla="*/ 429 h 744"/>
                <a:gd name="T20" fmla="*/ 432 w 503"/>
                <a:gd name="T21" fmla="*/ 428 h 744"/>
                <a:gd name="T22" fmla="*/ 503 w 503"/>
                <a:gd name="T23" fmla="*/ 252 h 7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03" h="744">
                  <a:moveTo>
                    <a:pt x="503" y="252"/>
                  </a:moveTo>
                  <a:cubicBezTo>
                    <a:pt x="503" y="113"/>
                    <a:pt x="390" y="0"/>
                    <a:pt x="252" y="0"/>
                  </a:cubicBezTo>
                  <a:cubicBezTo>
                    <a:pt x="113" y="0"/>
                    <a:pt x="0" y="113"/>
                    <a:pt x="0" y="252"/>
                  </a:cubicBezTo>
                  <a:cubicBezTo>
                    <a:pt x="0" y="319"/>
                    <a:pt x="27" y="381"/>
                    <a:pt x="71" y="426"/>
                  </a:cubicBezTo>
                  <a:cubicBezTo>
                    <a:pt x="71" y="429"/>
                    <a:pt x="71" y="429"/>
                    <a:pt x="71" y="429"/>
                  </a:cubicBezTo>
                  <a:cubicBezTo>
                    <a:pt x="71" y="429"/>
                    <a:pt x="217" y="573"/>
                    <a:pt x="246" y="744"/>
                  </a:cubicBezTo>
                  <a:cubicBezTo>
                    <a:pt x="248" y="744"/>
                    <a:pt x="248" y="744"/>
                    <a:pt x="248" y="744"/>
                  </a:cubicBezTo>
                  <a:cubicBezTo>
                    <a:pt x="255" y="744"/>
                    <a:pt x="255" y="744"/>
                    <a:pt x="255" y="744"/>
                  </a:cubicBezTo>
                  <a:cubicBezTo>
                    <a:pt x="259" y="744"/>
                    <a:pt x="259" y="744"/>
                    <a:pt x="259" y="744"/>
                  </a:cubicBezTo>
                  <a:cubicBezTo>
                    <a:pt x="288" y="573"/>
                    <a:pt x="433" y="429"/>
                    <a:pt x="433" y="429"/>
                  </a:cubicBezTo>
                  <a:cubicBezTo>
                    <a:pt x="432" y="428"/>
                    <a:pt x="432" y="428"/>
                    <a:pt x="432" y="428"/>
                  </a:cubicBezTo>
                  <a:cubicBezTo>
                    <a:pt x="476" y="383"/>
                    <a:pt x="503" y="319"/>
                    <a:pt x="503" y="252"/>
                  </a:cubicBezTo>
                  <a:close/>
                </a:path>
              </a:pathLst>
            </a:custGeom>
            <a:solidFill>
              <a:srgbClr val="FFC000"/>
            </a:solidFill>
            <a:ln>
              <a:noFill/>
            </a:ln>
          </p:spPr>
          <p:txBody>
            <a:bodyPr vert="horz" wrap="square" lIns="162560" tIns="81280" rIns="162560" bIns="8128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WeblySleek UI Semilight"/>
                <a:ea typeface="+mn-ea"/>
                <a:cs typeface="Arial"/>
                <a:sym typeface="+mn-lt"/>
              </a:endParaRPr>
            </a:p>
          </p:txBody>
        </p:sp>
        <p:sp>
          <p:nvSpPr>
            <p:cNvPr id="103" name="Oval 6"/>
            <p:cNvSpPr>
              <a:spLocks noChangeArrowheads="1"/>
            </p:cNvSpPr>
            <p:nvPr/>
          </p:nvSpPr>
          <p:spPr bwMode="auto">
            <a:xfrm>
              <a:off x="5403567" y="1002264"/>
              <a:ext cx="423098" cy="422474"/>
            </a:xfrm>
            <a:prstGeom prst="ellipse">
              <a:avLst/>
            </a:prstGeom>
            <a:solidFill>
              <a:schemeClr val="bg1"/>
            </a:solidFill>
            <a:ln>
              <a:noFill/>
            </a:ln>
            <a:effectLst/>
          </p:spPr>
          <p:txBody>
            <a:bodyPr vert="horz" wrap="square" lIns="162560" tIns="81280" rIns="162560" bIns="8128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WeblySleek UI Semilight"/>
                <a:ea typeface="+mn-ea"/>
                <a:cs typeface="Arial"/>
                <a:sym typeface="+mn-lt"/>
              </a:endParaRPr>
            </a:p>
          </p:txBody>
        </p:sp>
      </p:grpSp>
      <p:sp>
        <p:nvSpPr>
          <p:cNvPr id="104" name="Rectangle 116"/>
          <p:cNvSpPr/>
          <p:nvPr/>
        </p:nvSpPr>
        <p:spPr>
          <a:xfrm>
            <a:off x="5824327" y="4815453"/>
            <a:ext cx="1370993" cy="1717393"/>
          </a:xfrm>
          <a:prstGeom prst="rect">
            <a:avLst/>
          </a:prstGeom>
        </p:spPr>
        <p:txBody>
          <a:bodyPr wrap="square">
            <a:sp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en-IN" sz="1400" b="1" i="0" u="sng" strike="noStrike" kern="1200" cap="none" spc="0" normalizeH="0" baseline="0" noProof="0" dirty="0">
                <a:ln>
                  <a:noFill/>
                </a:ln>
                <a:solidFill>
                  <a:srgbClr val="0A70D3"/>
                </a:solidFill>
                <a:effectLst/>
                <a:uLnTx/>
                <a:uFillTx/>
                <a:latin typeface="WeblySleek UI Semilight"/>
                <a:ea typeface="+mn-ea"/>
                <a:cs typeface="Arial"/>
                <a:sym typeface="+mn-ea"/>
                <a:hlinkClick r:id="" action="ppaction://noaction"/>
              </a:rPr>
              <a:t>Smart Home </a:t>
            </a:r>
          </a:p>
          <a:p>
            <a:pPr marL="0" marR="0" lvl="0" indent="0" algn="l" defTabSz="914400" rtl="0" eaLnBrk="1" fontAlgn="auto" latinLnBrk="0" hangingPunct="1">
              <a:lnSpc>
                <a:spcPct val="120000"/>
              </a:lnSpc>
              <a:spcBef>
                <a:spcPts val="0"/>
              </a:spcBef>
              <a:spcAft>
                <a:spcPts val="0"/>
              </a:spcAft>
              <a:buClrTx/>
              <a:buSzTx/>
              <a:buFontTx/>
              <a:buNone/>
              <a:tabLst/>
              <a:defRPr/>
            </a:pPr>
            <a:r>
              <a:rPr kumimoji="0" lang="en-IN" sz="1400" b="1" i="0" u="sng" strike="noStrike" kern="1200" cap="none" spc="0" normalizeH="0" baseline="0" noProof="0" dirty="0">
                <a:ln>
                  <a:noFill/>
                </a:ln>
                <a:solidFill>
                  <a:srgbClr val="0A70D3"/>
                </a:solidFill>
                <a:effectLst/>
                <a:uLnTx/>
                <a:uFillTx/>
                <a:latin typeface="WeblySleek UI Semilight"/>
                <a:ea typeface="+mn-ea"/>
                <a:cs typeface="Arial"/>
                <a:sym typeface="+mn-ea"/>
                <a:hlinkClick r:id="" action="ppaction://noaction"/>
              </a:rPr>
              <a:t>Automation</a:t>
            </a:r>
            <a:endParaRPr kumimoji="0" sz="1400" b="1" i="0" u="sng" strike="noStrike" kern="1200" cap="none" spc="0" normalizeH="0" baseline="0" noProof="0" dirty="0">
              <a:ln>
                <a:noFill/>
              </a:ln>
              <a:solidFill>
                <a:srgbClr val="0A70D3"/>
              </a:solidFill>
              <a:effectLst/>
              <a:uLnTx/>
              <a:uFillTx/>
              <a:latin typeface="WeblySleek UI Semilight"/>
              <a:ea typeface="+mn-ea"/>
              <a:cs typeface="Arial"/>
              <a:sym typeface="Arial"/>
            </a:endParaRP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Smarter Home,</a:t>
            </a: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Sweeter Life,</a:t>
            </a: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err="1">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Zigbee</a:t>
            </a: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 Hub. Intercom. Smart Home Control Panel in One</a:t>
            </a:r>
          </a:p>
        </p:txBody>
      </p:sp>
      <p:pic>
        <p:nvPicPr>
          <p:cNvPr id="8" name="Picture 7"/>
          <p:cNvPicPr>
            <a:picLocks noChangeAspect="1"/>
          </p:cNvPicPr>
          <p:nvPr/>
        </p:nvPicPr>
        <p:blipFill>
          <a:blip r:embed="rId31" cstate="print">
            <a:extLst>
              <a:ext uri="{28A0092B-C50C-407E-A947-70E740481C1C}">
                <a14:useLocalDpi xmlns:a14="http://schemas.microsoft.com/office/drawing/2010/main" val="0"/>
              </a:ext>
            </a:extLst>
          </a:blip>
          <a:stretch>
            <a:fillRect/>
          </a:stretch>
        </p:blipFill>
        <p:spPr>
          <a:xfrm>
            <a:off x="5930997" y="4456606"/>
            <a:ext cx="674512" cy="393022"/>
          </a:xfrm>
          <a:prstGeom prst="rect">
            <a:avLst/>
          </a:prstGeom>
        </p:spPr>
      </p:pic>
      <p:pic>
        <p:nvPicPr>
          <p:cNvPr id="9" name="Picture 8"/>
          <p:cNvPicPr>
            <a:picLocks noChangeAspect="1"/>
          </p:cNvPicPr>
          <p:nvPr/>
        </p:nvPicPr>
        <p:blipFill>
          <a:blip r:embed="rId32" cstate="print">
            <a:extLst>
              <a:ext uri="{28A0092B-C50C-407E-A947-70E740481C1C}">
                <a14:useLocalDpi xmlns:a14="http://schemas.microsoft.com/office/drawing/2010/main" val="0"/>
              </a:ext>
            </a:extLst>
          </a:blip>
          <a:stretch>
            <a:fillRect/>
          </a:stretch>
        </p:blipFill>
        <p:spPr>
          <a:xfrm>
            <a:off x="6680711" y="4323097"/>
            <a:ext cx="296024" cy="523112"/>
          </a:xfrm>
          <a:prstGeom prst="rect">
            <a:avLst/>
          </a:prstGeom>
        </p:spPr>
      </p:pic>
    </p:spTree>
    <p:extLst>
      <p:ext uri="{BB962C8B-B14F-4D97-AF65-F5344CB8AC3E}">
        <p14:creationId xmlns:p14="http://schemas.microsoft.com/office/powerpoint/2010/main" val="240806207"/>
      </p:ext>
    </p:extLst>
  </p:cSld>
  <p:clrMapOvr>
    <a:masterClrMapping/>
  </p:clrMapOvr>
  <mc:AlternateContent xmlns:mc="http://schemas.openxmlformats.org/markup-compatibility/2006" xmlns:p14="http://schemas.microsoft.com/office/powerpoint/2010/main">
    <mc:Choice Requires="p14">
      <p:transition spd="slow" p14:dur="1600" advTm="5000">
        <p14:prism isContent="1" isInverted="1"/>
      </p:transition>
    </mc:Choice>
    <mc:Fallback xmlns="">
      <p:transition spd="slow" advTm="5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nodeType="withEffect">
                                  <p:stCondLst>
                                    <p:cond delay="0"/>
                                  </p:stCondLst>
                                  <p:childTnLst>
                                    <p:set>
                                      <p:cBhvr>
                                        <p:cTn id="6" dur="1" fill="hold">
                                          <p:stCondLst>
                                            <p:cond delay="0"/>
                                          </p:stCondLst>
                                        </p:cTn>
                                        <p:tgtEl>
                                          <p:spTgt spid="67"/>
                                        </p:tgtEl>
                                        <p:attrNameLst>
                                          <p:attrName>style.visibility</p:attrName>
                                        </p:attrNameLst>
                                      </p:cBhvr>
                                      <p:to>
                                        <p:strVal val="visible"/>
                                      </p:to>
                                    </p:set>
                                    <p:animEffect transition="in" filter="fade">
                                      <p:cBhvr>
                                        <p:cTn id="7" dur="1000"/>
                                        <p:tgtEl>
                                          <p:spTgt spid="67"/>
                                        </p:tgtEl>
                                      </p:cBhvr>
                                    </p:animEffect>
                                    <p:anim calcmode="lin" valueType="num">
                                      <p:cBhvr>
                                        <p:cTn id="8" dur="1000" fill="hold"/>
                                        <p:tgtEl>
                                          <p:spTgt spid="67"/>
                                        </p:tgtEl>
                                        <p:attrNameLst>
                                          <p:attrName>ppt_x</p:attrName>
                                        </p:attrNameLst>
                                      </p:cBhvr>
                                      <p:tavLst>
                                        <p:tav tm="0">
                                          <p:val>
                                            <p:strVal val="#ppt_x"/>
                                          </p:val>
                                        </p:tav>
                                        <p:tav tm="100000">
                                          <p:val>
                                            <p:strVal val="#ppt_x"/>
                                          </p:val>
                                        </p:tav>
                                      </p:tavLst>
                                    </p:anim>
                                    <p:anim calcmode="lin" valueType="num">
                                      <p:cBhvr>
                                        <p:cTn id="9" dur="1000" fill="hold"/>
                                        <p:tgtEl>
                                          <p:spTgt spid="6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 name="图片 67" descr="资源 2"/>
          <p:cNvPicPr>
            <a:picLocks noChangeAspect="1"/>
          </p:cNvPicPr>
          <p:nvPr/>
        </p:nvPicPr>
        <p:blipFill>
          <a:blip r:embed="rId3"/>
          <a:stretch>
            <a:fillRect/>
          </a:stretch>
        </p:blipFill>
        <p:spPr>
          <a:xfrm>
            <a:off x="466090" y="2487295"/>
            <a:ext cx="10948670" cy="2794000"/>
          </a:xfrm>
          <a:prstGeom prst="rect">
            <a:avLst/>
          </a:prstGeom>
          <a:effectLst>
            <a:outerShdw blurRad="50800" dist="38100" dir="2700000" algn="tl" rotWithShape="0">
              <a:schemeClr val="bg1">
                <a:lumMod val="65000"/>
                <a:alpha val="57000"/>
              </a:schemeClr>
            </a:outerShdw>
          </a:effectLst>
        </p:spPr>
      </p:pic>
      <p:sp>
        <p:nvSpPr>
          <p:cNvPr id="61" name="文本框 60"/>
          <p:cNvSpPr txBox="1"/>
          <p:nvPr/>
        </p:nvSpPr>
        <p:spPr>
          <a:xfrm>
            <a:off x="1681480" y="4021455"/>
            <a:ext cx="499110" cy="39878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1000" b="1" i="0" u="none" strike="noStrike" kern="1200" cap="none" spc="0" normalizeH="0" baseline="0" noProof="0">
                <a:ln>
                  <a:noFill/>
                </a:ln>
                <a:solidFill>
                  <a:prstClr val="white"/>
                </a:solidFill>
                <a:effectLst/>
                <a:uLnTx/>
                <a:uFillTx/>
                <a:latin typeface="WeblySleek UI Semilight"/>
                <a:cs typeface="Arial"/>
                <a:sym typeface="Arial"/>
              </a:rPr>
              <a:t>2011~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1000" b="1" i="0" u="none" strike="noStrike" kern="1200" cap="none" spc="0" normalizeH="0" baseline="0" noProof="0">
                <a:ln>
                  <a:noFill/>
                </a:ln>
                <a:solidFill>
                  <a:prstClr val="white"/>
                </a:solidFill>
                <a:effectLst/>
                <a:uLnTx/>
                <a:uFillTx/>
                <a:latin typeface="WeblySleek UI Semilight"/>
                <a:cs typeface="Arial"/>
                <a:sym typeface="Arial"/>
              </a:rPr>
              <a:t>2013</a:t>
            </a:r>
          </a:p>
        </p:txBody>
      </p:sp>
      <p:sp>
        <p:nvSpPr>
          <p:cNvPr id="63" name="文本框 62"/>
          <p:cNvSpPr txBox="1"/>
          <p:nvPr/>
        </p:nvSpPr>
        <p:spPr>
          <a:xfrm>
            <a:off x="2941320" y="4901565"/>
            <a:ext cx="537845" cy="30670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1400" b="1" i="0" u="none" strike="noStrike" kern="1200" cap="none" spc="0" normalizeH="0" baseline="0" noProof="0">
                <a:ln>
                  <a:noFill/>
                </a:ln>
                <a:solidFill>
                  <a:prstClr val="white"/>
                </a:solidFill>
                <a:effectLst/>
                <a:uLnTx/>
                <a:uFillTx/>
                <a:latin typeface="WeblySleek UI Semilight"/>
                <a:cs typeface="Arial"/>
                <a:sym typeface="Arial"/>
              </a:rPr>
              <a:t>2014</a:t>
            </a:r>
          </a:p>
        </p:txBody>
      </p:sp>
      <p:grpSp>
        <p:nvGrpSpPr>
          <p:cNvPr id="7" name="Group 6"/>
          <p:cNvGrpSpPr/>
          <p:nvPr/>
        </p:nvGrpSpPr>
        <p:grpSpPr>
          <a:xfrm>
            <a:off x="8585949" y="682196"/>
            <a:ext cx="1396855" cy="740350"/>
            <a:chOff x="8585949" y="682196"/>
            <a:chExt cx="1396855" cy="740350"/>
          </a:xfrm>
        </p:grpSpPr>
        <p:pic>
          <p:nvPicPr>
            <p:cNvPr id="6" name="图片 5" descr="pro-wide"/>
            <p:cNvPicPr>
              <a:picLocks noChangeAspect="1"/>
            </p:cNvPicPr>
            <p:nvPr/>
          </p:nvPicPr>
          <p:blipFill>
            <a:blip r:embed="rId4"/>
            <a:stretch>
              <a:fillRect/>
            </a:stretch>
          </p:blipFill>
          <p:spPr>
            <a:xfrm>
              <a:off x="9348715" y="972026"/>
              <a:ext cx="634089" cy="427641"/>
            </a:xfrm>
            <a:prstGeom prst="rect">
              <a:avLst/>
            </a:prstGeom>
          </p:spPr>
        </p:pic>
        <p:pic>
          <p:nvPicPr>
            <p:cNvPr id="26" name="图片 25" descr="组 2"/>
            <p:cNvPicPr>
              <a:picLocks noChangeAspect="1"/>
            </p:cNvPicPr>
            <p:nvPr/>
          </p:nvPicPr>
          <p:blipFill>
            <a:blip r:embed="rId5"/>
            <a:stretch>
              <a:fillRect/>
            </a:stretch>
          </p:blipFill>
          <p:spPr>
            <a:xfrm>
              <a:off x="8585949" y="682196"/>
              <a:ext cx="808876" cy="740350"/>
            </a:xfrm>
            <a:prstGeom prst="rect">
              <a:avLst/>
            </a:prstGeom>
          </p:spPr>
        </p:pic>
      </p:grpSp>
      <p:sp>
        <p:nvSpPr>
          <p:cNvPr id="64" name="Rectangle 116"/>
          <p:cNvSpPr/>
          <p:nvPr/>
        </p:nvSpPr>
        <p:spPr>
          <a:xfrm>
            <a:off x="3915409" y="5013960"/>
            <a:ext cx="3013075" cy="2012859"/>
          </a:xfrm>
          <a:prstGeom prst="rect">
            <a:avLst/>
          </a:prstGeom>
        </p:spPr>
        <p:txBody>
          <a:bodyPr wrap="square">
            <a:sp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en-IN" sz="1400" b="1" i="0" u="none" strike="noStrike" kern="1200" cap="none" spc="0" normalizeH="0" baseline="0" noProof="0" dirty="0">
                <a:ln>
                  <a:noFill/>
                </a:ln>
                <a:solidFill>
                  <a:srgbClr val="0A70D3"/>
                </a:solidFill>
                <a:effectLst/>
                <a:uLnTx/>
                <a:uFillTx/>
                <a:latin typeface="WeblySleek UI Semilight"/>
                <a:ea typeface="+mn-ea"/>
                <a:cs typeface="Arial"/>
                <a:sym typeface="+mn-ea"/>
                <a:hlinkClick r:id="" action="ppaction://noaction"/>
              </a:rPr>
              <a:t>Networking Switches</a:t>
            </a:r>
            <a:endParaRPr kumimoji="0" sz="1400" b="1" i="0" u="none" strike="noStrike" kern="1200" cap="none" spc="0" normalizeH="0" baseline="0" noProof="0" dirty="0">
              <a:ln>
                <a:noFill/>
              </a:ln>
              <a:solidFill>
                <a:srgbClr val="0A70D3"/>
              </a:solidFill>
              <a:effectLst/>
              <a:uLnTx/>
              <a:uFillTx/>
              <a:latin typeface="WeblySleek UI Semilight"/>
              <a:ea typeface="+mn-ea"/>
              <a:cs typeface="Arial"/>
              <a:sym typeface="Arial"/>
            </a:endParaRP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GREEN Networking, smart LCD</a:t>
            </a: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Port VLAN, Watch Dog</a:t>
            </a: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IP65, support 30-60W each port</a:t>
            </a: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Redundant Power </a:t>
            </a: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Industrial switches (-40℃～ 80℃)</a:t>
            </a: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Solar UPS/ outdoor Weather-Proof</a:t>
            </a:r>
          </a:p>
          <a:p>
            <a:pPr marL="0" marR="0" lvl="0" indent="0" algn="l" defTabSz="914400" rtl="0" eaLnBrk="1" fontAlgn="auto" latinLnBrk="0" hangingPunct="1">
              <a:lnSpc>
                <a:spcPct val="12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     Switches</a:t>
            </a: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250 m CCTV Long-Range switches </a:t>
            </a: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endPar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endParaRPr>
          </a:p>
        </p:txBody>
      </p:sp>
      <p:sp>
        <p:nvSpPr>
          <p:cNvPr id="71" name="Rectangle 116"/>
          <p:cNvSpPr/>
          <p:nvPr/>
        </p:nvSpPr>
        <p:spPr>
          <a:xfrm>
            <a:off x="5890895" y="1914055"/>
            <a:ext cx="2449196" cy="1532727"/>
          </a:xfrm>
          <a:prstGeom prst="rect">
            <a:avLst/>
          </a:prstGeom>
        </p:spPr>
        <p:txBody>
          <a:bodyPr wrap="square">
            <a:sp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en-IN" sz="1400" b="1" i="0" u="sng" strike="noStrike" kern="0" cap="none" spc="0" normalizeH="0" baseline="0" noProof="0" dirty="0">
                <a:ln>
                  <a:noFill/>
                </a:ln>
                <a:solidFill>
                  <a:srgbClr val="0A70D3"/>
                </a:solidFill>
                <a:effectLst/>
                <a:uLnTx/>
                <a:uFillTx/>
                <a:latin typeface="WeblySleek UI Semilight"/>
                <a:ea typeface="WeblySleek UI Semilight" panose="020B0402040204020203" charset="0"/>
                <a:cs typeface="WeblySleek UI Semilight" panose="020B0402040204020203" charset="0"/>
                <a:sym typeface="+mn-ea"/>
                <a:hlinkClick r:id="" action="ppaction://noaction"/>
              </a:rPr>
              <a:t>Wireless Access Points</a:t>
            </a:r>
          </a:p>
          <a:p>
            <a:pPr marL="0" marR="0" lvl="0" indent="0" algn="l" defTabSz="914400" rtl="0" eaLnBrk="1" fontAlgn="auto" latinLnBrk="0" hangingPunct="1">
              <a:lnSpc>
                <a:spcPct val="120000"/>
              </a:lnSpc>
              <a:spcBef>
                <a:spcPts val="0"/>
              </a:spcBef>
              <a:spcAft>
                <a:spcPts val="0"/>
              </a:spcAft>
              <a:buClrTx/>
              <a:buSzTx/>
              <a:buFontTx/>
              <a:buNone/>
              <a:tabLst/>
              <a:defRPr/>
            </a:pPr>
            <a:r>
              <a:rPr kumimoji="0" lang="en-IN" altLang="zh-CN" sz="1400" b="1" i="0" u="sng" strike="noStrike" kern="0" cap="none" spc="0" normalizeH="0" baseline="0" noProof="0" dirty="0">
                <a:ln>
                  <a:noFill/>
                </a:ln>
                <a:solidFill>
                  <a:srgbClr val="0A70D3"/>
                </a:solidFill>
                <a:effectLst/>
                <a:uLnTx/>
                <a:uFillTx/>
                <a:latin typeface="WeblySleek UI Semilight"/>
                <a:ea typeface="宋体" panose="02010600030101010101" pitchFamily="2" charset="-122"/>
                <a:cs typeface="WeblySleek UI Semilight" panose="020B0402040204020203" charset="0"/>
                <a:sym typeface="+mn-ea"/>
                <a:hlinkClick r:id="" action="ppaction://noaction"/>
              </a:rPr>
              <a:t>&amp; Routers</a:t>
            </a:r>
            <a:endParaRPr kumimoji="0" lang="zh-CN" altLang="en-US" sz="1400" b="1" i="0" u="sng" strike="noStrike" kern="0" cap="none" spc="0" normalizeH="0" baseline="0" noProof="0" dirty="0">
              <a:ln>
                <a:noFill/>
              </a:ln>
              <a:solidFill>
                <a:srgbClr val="0A70D3"/>
              </a:solidFill>
              <a:effectLst/>
              <a:uLnTx/>
              <a:uFillTx/>
              <a:latin typeface="WeblySleek UI Semilight"/>
              <a:ea typeface="宋体" panose="02010600030101010101" pitchFamily="2" charset="-122"/>
              <a:cs typeface="WeblySleek UI Semilight" panose="020B0402040204020203" charset="0"/>
              <a:sym typeface="Arial"/>
            </a:endParaRP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OFDMA technology</a:t>
            </a: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Range </a:t>
            </a:r>
            <a:r>
              <a:rPr kumimoji="0" lang="en-US" sz="1000" b="0" i="0" u="none" strike="noStrike" kern="0" cap="none" spc="0" normalizeH="0" baseline="0" noProof="0" dirty="0" err="1">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upto</a:t>
            </a: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 300 meters</a:t>
            </a: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IP66-level weatherproof capability </a:t>
            </a: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GWN Cloud, GWN Manager, Embedded Controller</a:t>
            </a:r>
          </a:p>
        </p:txBody>
      </p:sp>
      <p:sp>
        <p:nvSpPr>
          <p:cNvPr id="72" name="Rectangle 116"/>
          <p:cNvSpPr/>
          <p:nvPr/>
        </p:nvSpPr>
        <p:spPr>
          <a:xfrm>
            <a:off x="6685280" y="4307205"/>
            <a:ext cx="2602866" cy="1994392"/>
          </a:xfrm>
          <a:prstGeom prst="rect">
            <a:avLst/>
          </a:prstGeom>
        </p:spPr>
        <p:txBody>
          <a:bodyPr wrap="square">
            <a:sp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en-IN" altLang="zh-CN" sz="1400" b="1" i="0" u="none" strike="noStrike" kern="0" cap="none" spc="0" normalizeH="0" baseline="0" noProof="0" dirty="0">
                <a:ln>
                  <a:noFill/>
                </a:ln>
                <a:solidFill>
                  <a:srgbClr val="0A70D3"/>
                </a:solidFill>
                <a:effectLst/>
                <a:uLnTx/>
                <a:uFillTx/>
                <a:latin typeface="WeblySleek UI Semilight"/>
                <a:ea typeface="宋体" panose="02010600030101010101" pitchFamily="2" charset="-122"/>
                <a:cs typeface="WeblySleek UI Semilight" panose="020B0402040204020203" charset="0"/>
                <a:sym typeface="+mn-ea"/>
                <a:hlinkClick r:id="" action="ppaction://noaction"/>
              </a:rPr>
              <a:t>Personal Collaboration Devices</a:t>
            </a:r>
            <a:endParaRPr kumimoji="0" lang="en-IN" altLang="zh-CN" sz="1400" b="1" i="0" u="none" strike="noStrike" kern="0" cap="none" spc="0" normalizeH="0" baseline="0" noProof="0" dirty="0">
              <a:ln>
                <a:noFill/>
              </a:ln>
              <a:solidFill>
                <a:srgbClr val="0A70D3"/>
              </a:solidFill>
              <a:effectLst/>
              <a:uLnTx/>
              <a:uFillTx/>
              <a:latin typeface="WeblySleek UI Semilight"/>
              <a:ea typeface="宋体" panose="02010600030101010101" pitchFamily="2" charset="-122"/>
              <a:cs typeface="WeblySleek UI Semilight" panose="020B0402040204020203" charset="0"/>
              <a:sym typeface="+mn-ea"/>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RJ9, USB &amp; Wireless Headset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USB Webcam supports 1080p Full HD video</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Designed for remote workers, contact centers and other busy environments.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Comfortable, cost effective, durable headset for </a:t>
            </a:r>
            <a:r>
              <a:rPr kumimoji="0" lang="en-US" sz="1000" b="0" i="0" u="none" strike="noStrike" kern="0" cap="none" spc="0" normalizeH="0" baseline="0" noProof="0" dirty="0" err="1">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Soho</a:t>
            </a: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 VoIP, IP-phone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Light weight design, practical IP telephony sound quality</a:t>
            </a:r>
          </a:p>
        </p:txBody>
      </p:sp>
      <p:sp>
        <p:nvSpPr>
          <p:cNvPr id="73" name="Rectangle 116"/>
          <p:cNvSpPr/>
          <p:nvPr/>
        </p:nvSpPr>
        <p:spPr>
          <a:xfrm>
            <a:off x="8574328" y="1399667"/>
            <a:ext cx="3017520" cy="1492716"/>
          </a:xfrm>
          <a:prstGeom prst="rect">
            <a:avLst/>
          </a:prstGeom>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IN" sz="1400" b="1" i="0" u="none" strike="noStrike" kern="0" cap="none" spc="0" normalizeH="0" baseline="0" noProof="0" dirty="0">
                <a:ln>
                  <a:noFill/>
                </a:ln>
                <a:solidFill>
                  <a:srgbClr val="0A70D3"/>
                </a:solidFill>
                <a:effectLst/>
                <a:uLnTx/>
                <a:uFillTx/>
                <a:latin typeface="WeblySleek UI Semilight"/>
                <a:ea typeface="WeblySleek UI Semilight" panose="020B0402040204020203" charset="0"/>
                <a:cs typeface="WeblySleek UI Semilight" panose="020B0402040204020203" charset="0"/>
                <a:sym typeface="+mn-ea"/>
                <a:hlinkClick r:id="" action="ppaction://noaction"/>
              </a:rPr>
              <a:t>SIP Surveillance</a:t>
            </a:r>
            <a:endParaRPr kumimoji="0" lang="zh-CN" altLang="en-US" sz="1400" b="1" i="0" u="none" strike="noStrike" kern="0" cap="none" spc="0" normalizeH="0" baseline="0" noProof="0" dirty="0">
              <a:ln>
                <a:noFill/>
              </a:ln>
              <a:solidFill>
                <a:srgbClr val="0A70D3"/>
              </a:solidFill>
              <a:effectLst/>
              <a:uLnTx/>
              <a:uFillTx/>
              <a:latin typeface="WeblySleek UI Semilight"/>
              <a:ea typeface="宋体" panose="02010600030101010101" pitchFamily="2" charset="-122"/>
              <a:cs typeface="WeblySleek UI Semilight" panose="020B0402040204020203" charset="0"/>
              <a:sym typeface="+mn-ea"/>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Introduced H.265+ &amp; Starlight &amp; WDR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Debut of the unrivaled Mini PTZ Bullet Camera</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New technologies: Auto Tracking, Advanced Heat Map and High-quality </a:t>
            </a:r>
            <a:r>
              <a:rPr kumimoji="0" lang="en-US" sz="1000" b="0" i="0" u="none" strike="noStrike" kern="0" cap="none" spc="0" normalizeH="0" baseline="0" noProof="0" dirty="0" err="1">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Deblur</a:t>
            </a: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Release AI ANPR solution &amp; Pro Bullet Plus (with 3D Radar Module)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Launch enterprise VMS</a:t>
            </a:r>
            <a:endPar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Arial"/>
            </a:endParaRPr>
          </a:p>
        </p:txBody>
      </p:sp>
      <p:sp>
        <p:nvSpPr>
          <p:cNvPr id="74" name="Rectangle 116"/>
          <p:cNvSpPr/>
          <p:nvPr/>
        </p:nvSpPr>
        <p:spPr>
          <a:xfrm>
            <a:off x="9341485" y="3763010"/>
            <a:ext cx="2348865" cy="1338828"/>
          </a:xfrm>
          <a:prstGeom prst="rect">
            <a:avLst/>
          </a:prstGeom>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IN" sz="1400" b="1" i="0" u="none" strike="noStrike" kern="0" cap="none" spc="0" normalizeH="0" baseline="0" noProof="0" dirty="0">
                <a:ln>
                  <a:noFill/>
                </a:ln>
                <a:solidFill>
                  <a:srgbClr val="0A70D3"/>
                </a:solidFill>
                <a:effectLst/>
                <a:uLnTx/>
                <a:uFillTx/>
                <a:latin typeface="WeblySleek UI Semilight"/>
                <a:ea typeface="WeblySleek UI Semilight" panose="020B0402040204020203" charset="0"/>
                <a:cs typeface="WeblySleek UI Semilight" panose="020B0402040204020203" charset="0"/>
                <a:sym typeface="+mn-ea"/>
                <a:hlinkClick r:id="" action="ppaction://noaction"/>
              </a:rPr>
              <a:t>Call </a:t>
            </a:r>
            <a:r>
              <a:rPr kumimoji="0" lang="en-IN" sz="1400" b="1" i="0" u="none" strike="noStrike" kern="0" cap="none" spc="0" normalizeH="0" baseline="0" noProof="0" dirty="0" err="1">
                <a:ln>
                  <a:noFill/>
                </a:ln>
                <a:solidFill>
                  <a:srgbClr val="0A70D3"/>
                </a:solidFill>
                <a:effectLst/>
                <a:uLnTx/>
                <a:uFillTx/>
                <a:latin typeface="WeblySleek UI Semilight"/>
                <a:ea typeface="WeblySleek UI Semilight" panose="020B0402040204020203" charset="0"/>
                <a:cs typeface="WeblySleek UI Semilight" panose="020B0402040204020203" charset="0"/>
                <a:sym typeface="+mn-ea"/>
                <a:hlinkClick r:id="" action="ppaction://noaction"/>
              </a:rPr>
              <a:t>center</a:t>
            </a:r>
            <a:r>
              <a:rPr kumimoji="0" lang="en-IN" sz="1400" b="1" i="0" u="none" strike="noStrike" kern="0" cap="none" spc="0" normalizeH="0" baseline="0" noProof="0" dirty="0">
                <a:ln>
                  <a:noFill/>
                </a:ln>
                <a:solidFill>
                  <a:srgbClr val="0A70D3"/>
                </a:solidFill>
                <a:effectLst/>
                <a:uLnTx/>
                <a:uFillTx/>
                <a:latin typeface="WeblySleek UI Semilight"/>
                <a:ea typeface="WeblySleek UI Semilight" panose="020B0402040204020203" charset="0"/>
                <a:cs typeface="WeblySleek UI Semilight" panose="020B0402040204020203" charset="0"/>
                <a:sym typeface="+mn-ea"/>
                <a:hlinkClick r:id="" action="ppaction://noaction"/>
              </a:rPr>
              <a:t> solutions</a:t>
            </a:r>
            <a:endParaRPr kumimoji="0" lang="zh-CN" altLang="en-US" sz="1400" b="1" i="0" u="none" strike="noStrike" kern="0" cap="none" spc="0" normalizeH="0" baseline="0" noProof="0" dirty="0">
              <a:ln>
                <a:noFill/>
              </a:ln>
              <a:solidFill>
                <a:srgbClr val="0A70D3"/>
              </a:solidFill>
              <a:effectLst/>
              <a:uLnTx/>
              <a:uFillTx/>
              <a:latin typeface="WeblySleek UI Semilight"/>
              <a:ea typeface="宋体" panose="02010600030101010101" pitchFamily="2" charset="-122"/>
              <a:cs typeface="WeblySleek UI Semilight" panose="020B0402040204020203" charset="0"/>
              <a:sym typeface="Aria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Arial"/>
              </a:rPr>
              <a:t>Inbound/Outbound calls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Arial"/>
              </a:rPr>
              <a:t>Contact center on cloud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Arial"/>
              </a:rPr>
              <a:t>IVR, Auto dialer, Automatic Call Distributor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Arial"/>
              </a:rPr>
              <a:t>Hosted Call Center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Arial"/>
            </a:endParaRPr>
          </a:p>
        </p:txBody>
      </p:sp>
      <p:sp>
        <p:nvSpPr>
          <p:cNvPr id="77" name="Rectangle 116"/>
          <p:cNvSpPr/>
          <p:nvPr/>
        </p:nvSpPr>
        <p:spPr>
          <a:xfrm>
            <a:off x="1196340" y="5574030"/>
            <a:ext cx="4814570" cy="1274195"/>
          </a:xfrm>
          <a:prstGeom prst="rect">
            <a:avLst/>
          </a:prstGeom>
        </p:spPr>
        <p:txBody>
          <a:bodyPr wrap="square">
            <a:sp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en-US" sz="1400" b="1" i="0" u="none" strike="noStrike" kern="0" cap="none" spc="0" normalizeH="0" baseline="0" noProof="0" dirty="0">
                <a:ln>
                  <a:noFill/>
                </a:ln>
                <a:solidFill>
                  <a:srgbClr val="0A70D3"/>
                </a:solidFill>
                <a:effectLst/>
                <a:uLnTx/>
                <a:uFillTx/>
                <a:latin typeface="WeblySleek UI Semilight"/>
                <a:ea typeface="WeblySleek UI Semilight" panose="020B0402040204020203" charset="0"/>
                <a:cs typeface="WeblySleek UI Semilight" panose="020B0402040204020203" charset="0"/>
                <a:sym typeface="Arial"/>
                <a:hlinkClick r:id="" action="ppaction://noaction"/>
              </a:rPr>
              <a:t>SIP Public Address System</a:t>
            </a:r>
            <a:endParaRPr kumimoji="0" lang="en-US" sz="1400" b="1" i="0" u="none" strike="noStrike" kern="0" cap="none" spc="0" normalizeH="0" baseline="0" noProof="0" dirty="0">
              <a:ln>
                <a:noFill/>
              </a:ln>
              <a:solidFill>
                <a:srgbClr val="0A70D3"/>
              </a:solidFill>
              <a:effectLst/>
              <a:uLnTx/>
              <a:uFillTx/>
              <a:latin typeface="WeblySleek UI Semilight"/>
              <a:ea typeface="WeblySleek UI Semilight" panose="020B0402040204020203" charset="0"/>
              <a:cs typeface="WeblySleek UI Semilight" panose="020B0402040204020203" charset="0"/>
              <a:sym typeface="Arial"/>
            </a:endParaRP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SIP/Multicast/</a:t>
            </a:r>
            <a:r>
              <a:rPr kumimoji="0" lang="en-US" sz="1000" b="0" i="0" u="none" strike="noStrike" kern="0" cap="none" spc="0" normalizeH="0" baseline="0" noProof="0" dirty="0" err="1">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Informacast</a:t>
            </a: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a:t>
            </a:r>
            <a:r>
              <a:rPr kumimoji="0" lang="en-US" sz="1000" b="0" i="0" u="none" strike="noStrike" kern="0" cap="none" spc="0" normalizeH="0" baseline="0" noProof="0" dirty="0" err="1">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Syn</a:t>
            </a: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-App</a:t>
            </a: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err="1">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Serverless</a:t>
            </a: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 IP paging solution</a:t>
            </a: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Communication with SIP devices</a:t>
            </a: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Integration with VMS via ONVIF</a:t>
            </a: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Loudest Sound in the market</a:t>
            </a:r>
          </a:p>
        </p:txBody>
      </p:sp>
      <p:sp>
        <p:nvSpPr>
          <p:cNvPr id="78" name="Rectangle 116"/>
          <p:cNvSpPr/>
          <p:nvPr/>
        </p:nvSpPr>
        <p:spPr>
          <a:xfrm>
            <a:off x="3203575" y="2556510"/>
            <a:ext cx="2687319" cy="904863"/>
          </a:xfrm>
          <a:prstGeom prst="rect">
            <a:avLst/>
          </a:prstGeom>
        </p:spPr>
        <p:txBody>
          <a:bodyPr wrap="square">
            <a:sp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en-IN" sz="1400" b="1" i="0" u="none" strike="noStrike" kern="0" cap="none" spc="0" normalizeH="0" baseline="0" noProof="0" dirty="0">
                <a:ln>
                  <a:noFill/>
                </a:ln>
                <a:solidFill>
                  <a:srgbClr val="0A70D3"/>
                </a:solidFill>
                <a:effectLst/>
                <a:uLnTx/>
                <a:uFillTx/>
                <a:latin typeface="WeblySleek UI Semilight"/>
                <a:ea typeface="WeblySleek UI Semilight" panose="020B0402040204020203" charset="0"/>
                <a:cs typeface="WeblySleek UI Semilight" panose="020B0402040204020203" charset="0"/>
                <a:sym typeface="+mn-ea"/>
              </a:rPr>
              <a:t>Elevator Management</a:t>
            </a:r>
            <a:endParaRPr kumimoji="0" lang="zh-CN" altLang="en-US" sz="1400" b="1" i="0" u="none" strike="noStrike" kern="0" cap="none" spc="0" normalizeH="0" baseline="0" noProof="0" dirty="0">
              <a:ln>
                <a:noFill/>
              </a:ln>
              <a:solidFill>
                <a:srgbClr val="0A70D3"/>
              </a:solidFill>
              <a:effectLst/>
              <a:uLnTx/>
              <a:uFillTx/>
              <a:latin typeface="WeblySleek UI Semilight"/>
              <a:ea typeface="宋体" panose="02010600030101010101" pitchFamily="2" charset="-122"/>
              <a:cs typeface="WeblySleek UI Semilight" panose="020B0402040204020203" charset="0"/>
              <a:sym typeface="Arial"/>
            </a:endParaRP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Convenient for the residents</a:t>
            </a:r>
          </a:p>
          <a:p>
            <a:pPr marL="0" marR="0" lvl="0" indent="0" algn="l" defTabSz="914400" rtl="0" eaLnBrk="1" fontAlgn="auto" latinLnBrk="0" hangingPunct="1">
              <a:lnSpc>
                <a:spcPct val="12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to get in and out without cards </a:t>
            </a:r>
          </a:p>
          <a:p>
            <a:pPr marL="0" marR="0" lvl="0" indent="0" algn="l" defTabSz="914400" rtl="0" eaLnBrk="1" fontAlgn="auto" latinLnBrk="0" hangingPunct="1">
              <a:lnSpc>
                <a:spcPct val="12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mn-ea"/>
              </a:rPr>
              <a:t>to avoid residents</a:t>
            </a:r>
          </a:p>
        </p:txBody>
      </p:sp>
      <p:sp>
        <p:nvSpPr>
          <p:cNvPr id="79" name="Rectangle 116"/>
          <p:cNvSpPr/>
          <p:nvPr/>
        </p:nvSpPr>
        <p:spPr>
          <a:xfrm>
            <a:off x="559435" y="3011170"/>
            <a:ext cx="2597151" cy="1717393"/>
          </a:xfrm>
          <a:prstGeom prst="rect">
            <a:avLst/>
          </a:prstGeom>
        </p:spPr>
        <p:txBody>
          <a:bodyPr wrap="square">
            <a:sp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en-US" sz="1400" b="1" i="0" u="none" strike="noStrike" kern="0" cap="none" spc="0" normalizeH="0" baseline="0" noProof="0" dirty="0">
                <a:ln>
                  <a:noFill/>
                </a:ln>
                <a:solidFill>
                  <a:srgbClr val="0A70D3"/>
                </a:solidFill>
                <a:effectLst/>
                <a:uLnTx/>
                <a:uFillTx/>
                <a:latin typeface="WeblySleek UI Semilight"/>
                <a:ea typeface="WeblySleek UI Semilight" panose="020B0402040204020203" charset="0"/>
                <a:cs typeface="WeblySleek UI Semilight" panose="020B0402040204020203" charset="0"/>
                <a:sym typeface="Arial"/>
                <a:hlinkClick r:id="" action="ppaction://noaction"/>
              </a:rPr>
              <a:t>IP &amp; Analog Industrial Phone</a:t>
            </a:r>
            <a:endParaRPr kumimoji="0" lang="en-US" sz="1400" b="1" i="0" u="none" strike="noStrike" kern="0" cap="none" spc="0" normalizeH="0" baseline="0" noProof="0" dirty="0">
              <a:ln>
                <a:noFill/>
              </a:ln>
              <a:solidFill>
                <a:srgbClr val="0A70D3"/>
              </a:solidFill>
              <a:effectLst/>
              <a:uLnTx/>
              <a:uFillTx/>
              <a:latin typeface="WeblySleek UI Semilight"/>
              <a:ea typeface="WeblySleek UI Semilight" panose="020B0402040204020203" charset="0"/>
              <a:cs typeface="WeblySleek UI Semilight" panose="020B0402040204020203" charset="0"/>
              <a:sym typeface="Arial"/>
            </a:endParaRP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Arial"/>
              </a:rPr>
              <a:t>Hazardous &amp; Non Hazardous</a:t>
            </a: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Arial"/>
              </a:rPr>
              <a:t>Water Tight, Weather/Water Resistant Phones</a:t>
            </a: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Arial"/>
              </a:rPr>
              <a:t>Food Industry Industrial Telephone</a:t>
            </a:r>
          </a:p>
          <a:p>
            <a:pPr marL="171450" marR="0" lvl="0" indent="-1714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000" b="0" i="0" u="none" strike="noStrike" kern="0" cap="none" spc="0" normalizeH="0" baseline="0" noProof="0" dirty="0">
                <a:ln>
                  <a:noFill/>
                </a:ln>
                <a:solidFill>
                  <a:prstClr val="black">
                    <a:lumMod val="65000"/>
                    <a:lumOff val="35000"/>
                  </a:prstClr>
                </a:solidFill>
                <a:effectLst/>
                <a:uLnTx/>
                <a:uFillTx/>
                <a:latin typeface="WeblySleek UI Semilight"/>
                <a:ea typeface="WeblySleek UI Semilight" panose="020B0402040204020203" charset="0"/>
                <a:cs typeface="WeblySleek UI Semilight" panose="020B0402040204020203" charset="0"/>
                <a:sym typeface="Arial"/>
              </a:rPr>
              <a:t>Correctional Institute Industrial Telephone</a:t>
            </a:r>
          </a:p>
        </p:txBody>
      </p:sp>
      <p:sp>
        <p:nvSpPr>
          <p:cNvPr id="147" name="圆角矩形 146"/>
          <p:cNvSpPr/>
          <p:nvPr/>
        </p:nvSpPr>
        <p:spPr>
          <a:xfrm rot="18900000">
            <a:off x="873125" y="505587"/>
            <a:ext cx="424815" cy="424815"/>
          </a:xfrm>
          <a:prstGeom prst="roundRect">
            <a:avLst/>
          </a:prstGeom>
          <a:solidFill>
            <a:srgbClr val="276E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WeblySleek UI Semilight"/>
              <a:cs typeface="+mn-cs"/>
              <a:sym typeface="Arial"/>
            </a:endParaRPr>
          </a:p>
        </p:txBody>
      </p:sp>
      <p:sp>
        <p:nvSpPr>
          <p:cNvPr id="44" name="TextBox 8"/>
          <p:cNvSpPr txBox="1"/>
          <p:nvPr/>
        </p:nvSpPr>
        <p:spPr>
          <a:xfrm>
            <a:off x="1006221" y="493714"/>
            <a:ext cx="250444" cy="430530"/>
          </a:xfrm>
          <a:prstGeom prst="rect">
            <a:avLst/>
          </a:prstGeom>
          <a:noFill/>
          <a:effectLst/>
        </p:spPr>
        <p:txBody>
          <a:bodyPr wrap="square" lIns="0" tIns="0" rIns="0" bIns="0" rtlCol="0" anchor="ctr">
            <a:spAutoFit/>
          </a:bodyPr>
          <a:lstStyle>
            <a:defPPr>
              <a:defRPr lang="zh-CN"/>
            </a:defPPr>
            <a:lvl1pPr algn="ctr">
              <a:defRPr sz="6000" b="1" spc="200">
                <a:blipFill>
                  <a:blip r:embed="rId6"/>
                  <a:stretch>
                    <a:fillRect/>
                  </a:stretch>
                </a:blipFill>
                <a:effectLst>
                  <a:innerShdw blurRad="63500" dist="50800" dir="16200000">
                    <a:prstClr val="black">
                      <a:alpha val="50000"/>
                    </a:prstClr>
                  </a:innerShdw>
                </a:effectLst>
                <a:latin typeface="思源黑体 CN Heavy" panose="020B0A00000000000000" pitchFamily="34" charset="-122"/>
                <a:ea typeface="思源黑体 CN Heavy" panose="020B0A00000000000000" pitchFamily="34" charset="-122"/>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WeblySleek UI Semilight" panose="020B0402040204020203" charset="0"/>
                <a:ea typeface="思源黑体 CN Bold" panose="020B0800000000000000" charset="-122"/>
                <a:cs typeface="WeblySleek UI Semilight" panose="020B0402040204020203" charset="0"/>
                <a:sym typeface="Arial" panose="020B0604020202020204" pitchFamily="34" charset="0"/>
              </a:rPr>
              <a:t>P</a:t>
            </a:r>
            <a:endParaRPr kumimoji="0" sz="2800" b="0" i="0" u="none" strike="noStrike" kern="1200" cap="none" spc="0" normalizeH="0" baseline="0" noProof="0" dirty="0">
              <a:ln>
                <a:noFill/>
              </a:ln>
              <a:solidFill>
                <a:prstClr val="black">
                  <a:lumMod val="65000"/>
                  <a:lumOff val="35000"/>
                </a:prstClr>
              </a:solidFill>
              <a:effectLst/>
              <a:uLnTx/>
              <a:uFillTx/>
              <a:latin typeface="WeblySleek UI Semilight" panose="020B0402040204020203" charset="0"/>
              <a:ea typeface="思源黑体 CN Bold" panose="020B0800000000000000" charset="-122"/>
              <a:cs typeface="WeblySleek UI Semilight" panose="020B0402040204020203" charset="0"/>
              <a:sym typeface="Arial" panose="020B0604020202020204" pitchFamily="34" charset="0"/>
            </a:endParaRPr>
          </a:p>
        </p:txBody>
      </p:sp>
      <p:cxnSp>
        <p:nvCxnSpPr>
          <p:cNvPr id="69" name="直接连接符 68"/>
          <p:cNvCxnSpPr/>
          <p:nvPr/>
        </p:nvCxnSpPr>
        <p:spPr>
          <a:xfrm>
            <a:off x="559435" y="3582035"/>
            <a:ext cx="0" cy="1590675"/>
          </a:xfrm>
          <a:prstGeom prst="line">
            <a:avLst/>
          </a:prstGeom>
          <a:ln w="12700" cmpd="sng">
            <a:solidFill>
              <a:schemeClr val="bg1">
                <a:lumMod val="6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p:nvCxnSpPr>
        <p:spPr>
          <a:xfrm>
            <a:off x="3209925" y="2889885"/>
            <a:ext cx="0" cy="1590675"/>
          </a:xfrm>
          <a:prstGeom prst="line">
            <a:avLst/>
          </a:prstGeom>
          <a:ln w="12700" cmpd="sng">
            <a:solidFill>
              <a:schemeClr val="bg1">
                <a:lumMod val="6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28" name="直接连接符 27"/>
          <p:cNvCxnSpPr/>
          <p:nvPr/>
        </p:nvCxnSpPr>
        <p:spPr>
          <a:xfrm>
            <a:off x="1192530" y="5372735"/>
            <a:ext cx="0" cy="1040765"/>
          </a:xfrm>
          <a:prstGeom prst="line">
            <a:avLst/>
          </a:prstGeom>
          <a:ln w="12700" cmpd="sng">
            <a:solidFill>
              <a:schemeClr val="bg1">
                <a:lumMod val="6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29" name="直接连接符 28"/>
          <p:cNvCxnSpPr/>
          <p:nvPr/>
        </p:nvCxnSpPr>
        <p:spPr>
          <a:xfrm>
            <a:off x="3915410" y="4727575"/>
            <a:ext cx="0" cy="1134745"/>
          </a:xfrm>
          <a:prstGeom prst="line">
            <a:avLst/>
          </a:prstGeom>
          <a:ln w="12700" cmpd="sng">
            <a:solidFill>
              <a:schemeClr val="bg1">
                <a:lumMod val="6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0" name="直接连接符 29"/>
          <p:cNvCxnSpPr/>
          <p:nvPr/>
        </p:nvCxnSpPr>
        <p:spPr>
          <a:xfrm>
            <a:off x="5890895" y="2404745"/>
            <a:ext cx="0" cy="1403350"/>
          </a:xfrm>
          <a:prstGeom prst="line">
            <a:avLst/>
          </a:prstGeom>
          <a:ln w="12700" cmpd="sng">
            <a:solidFill>
              <a:schemeClr val="bg1">
                <a:lumMod val="6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7" name="直接连接符 36"/>
          <p:cNvCxnSpPr/>
          <p:nvPr/>
        </p:nvCxnSpPr>
        <p:spPr>
          <a:xfrm>
            <a:off x="8580120" y="1581150"/>
            <a:ext cx="0" cy="1590675"/>
          </a:xfrm>
          <a:prstGeom prst="line">
            <a:avLst/>
          </a:prstGeom>
          <a:ln w="12700" cmpd="sng">
            <a:solidFill>
              <a:schemeClr val="bg1">
                <a:lumMod val="6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43" name="直接连接符 42"/>
          <p:cNvCxnSpPr/>
          <p:nvPr/>
        </p:nvCxnSpPr>
        <p:spPr>
          <a:xfrm>
            <a:off x="6684010" y="4055110"/>
            <a:ext cx="0" cy="1454785"/>
          </a:xfrm>
          <a:prstGeom prst="line">
            <a:avLst/>
          </a:prstGeom>
          <a:ln w="12700" cmpd="sng">
            <a:solidFill>
              <a:schemeClr val="bg1">
                <a:lumMod val="6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45" name="直接连接符 44"/>
          <p:cNvCxnSpPr/>
          <p:nvPr/>
        </p:nvCxnSpPr>
        <p:spPr>
          <a:xfrm>
            <a:off x="9341485" y="3403600"/>
            <a:ext cx="0" cy="1553210"/>
          </a:xfrm>
          <a:prstGeom prst="line">
            <a:avLst/>
          </a:prstGeom>
          <a:ln w="12700" cmpd="sng">
            <a:solidFill>
              <a:schemeClr val="bg1">
                <a:lumMod val="65000"/>
              </a:schemeClr>
            </a:solidFill>
            <a:prstDash val="dash"/>
          </a:ln>
        </p:spPr>
        <p:style>
          <a:lnRef idx="1">
            <a:schemeClr val="accent1"/>
          </a:lnRef>
          <a:fillRef idx="0">
            <a:schemeClr val="accent1"/>
          </a:fillRef>
          <a:effectRef idx="0">
            <a:schemeClr val="accent1"/>
          </a:effectRef>
          <a:fontRef idx="minor">
            <a:schemeClr val="tx1"/>
          </a:fontRef>
        </p:style>
      </p:cxnSp>
      <p:grpSp>
        <p:nvGrpSpPr>
          <p:cNvPr id="3" name="Group 1047"/>
          <p:cNvGrpSpPr/>
          <p:nvPr/>
        </p:nvGrpSpPr>
        <p:grpSpPr>
          <a:xfrm>
            <a:off x="437515" y="4770755"/>
            <a:ext cx="240030" cy="354965"/>
            <a:chOff x="5200651" y="795337"/>
            <a:chExt cx="815975" cy="1204913"/>
          </a:xfrm>
          <a:effectLst>
            <a:outerShdw blurRad="50800" dist="38100" dir="2700000" algn="tl" rotWithShape="0">
              <a:schemeClr val="accent5">
                <a:lumMod val="50000"/>
                <a:alpha val="40000"/>
              </a:schemeClr>
            </a:outerShdw>
          </a:effectLst>
        </p:grpSpPr>
        <p:sp>
          <p:nvSpPr>
            <p:cNvPr id="11" name="Freeform 5"/>
            <p:cNvSpPr/>
            <p:nvPr/>
          </p:nvSpPr>
          <p:spPr bwMode="auto">
            <a:xfrm>
              <a:off x="5200651" y="795337"/>
              <a:ext cx="815975" cy="1204913"/>
            </a:xfrm>
            <a:custGeom>
              <a:avLst/>
              <a:gdLst>
                <a:gd name="T0" fmla="*/ 503 w 503"/>
                <a:gd name="T1" fmla="*/ 252 h 744"/>
                <a:gd name="T2" fmla="*/ 252 w 503"/>
                <a:gd name="T3" fmla="*/ 0 h 744"/>
                <a:gd name="T4" fmla="*/ 0 w 503"/>
                <a:gd name="T5" fmla="*/ 252 h 744"/>
                <a:gd name="T6" fmla="*/ 71 w 503"/>
                <a:gd name="T7" fmla="*/ 426 h 744"/>
                <a:gd name="T8" fmla="*/ 71 w 503"/>
                <a:gd name="T9" fmla="*/ 429 h 744"/>
                <a:gd name="T10" fmla="*/ 246 w 503"/>
                <a:gd name="T11" fmla="*/ 744 h 744"/>
                <a:gd name="T12" fmla="*/ 248 w 503"/>
                <a:gd name="T13" fmla="*/ 744 h 744"/>
                <a:gd name="T14" fmla="*/ 255 w 503"/>
                <a:gd name="T15" fmla="*/ 744 h 744"/>
                <a:gd name="T16" fmla="*/ 259 w 503"/>
                <a:gd name="T17" fmla="*/ 744 h 744"/>
                <a:gd name="T18" fmla="*/ 433 w 503"/>
                <a:gd name="T19" fmla="*/ 429 h 744"/>
                <a:gd name="T20" fmla="*/ 432 w 503"/>
                <a:gd name="T21" fmla="*/ 428 h 744"/>
                <a:gd name="T22" fmla="*/ 503 w 503"/>
                <a:gd name="T23" fmla="*/ 252 h 7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03" h="744">
                  <a:moveTo>
                    <a:pt x="503" y="252"/>
                  </a:moveTo>
                  <a:cubicBezTo>
                    <a:pt x="503" y="113"/>
                    <a:pt x="390" y="0"/>
                    <a:pt x="252" y="0"/>
                  </a:cubicBezTo>
                  <a:cubicBezTo>
                    <a:pt x="113" y="0"/>
                    <a:pt x="0" y="113"/>
                    <a:pt x="0" y="252"/>
                  </a:cubicBezTo>
                  <a:cubicBezTo>
                    <a:pt x="0" y="319"/>
                    <a:pt x="27" y="381"/>
                    <a:pt x="71" y="426"/>
                  </a:cubicBezTo>
                  <a:cubicBezTo>
                    <a:pt x="71" y="429"/>
                    <a:pt x="71" y="429"/>
                    <a:pt x="71" y="429"/>
                  </a:cubicBezTo>
                  <a:cubicBezTo>
                    <a:pt x="71" y="429"/>
                    <a:pt x="217" y="573"/>
                    <a:pt x="246" y="744"/>
                  </a:cubicBezTo>
                  <a:cubicBezTo>
                    <a:pt x="248" y="744"/>
                    <a:pt x="248" y="744"/>
                    <a:pt x="248" y="744"/>
                  </a:cubicBezTo>
                  <a:cubicBezTo>
                    <a:pt x="255" y="744"/>
                    <a:pt x="255" y="744"/>
                    <a:pt x="255" y="744"/>
                  </a:cubicBezTo>
                  <a:cubicBezTo>
                    <a:pt x="259" y="744"/>
                    <a:pt x="259" y="744"/>
                    <a:pt x="259" y="744"/>
                  </a:cubicBezTo>
                  <a:cubicBezTo>
                    <a:pt x="288" y="573"/>
                    <a:pt x="433" y="429"/>
                    <a:pt x="433" y="429"/>
                  </a:cubicBezTo>
                  <a:cubicBezTo>
                    <a:pt x="432" y="428"/>
                    <a:pt x="432" y="428"/>
                    <a:pt x="432" y="428"/>
                  </a:cubicBezTo>
                  <a:cubicBezTo>
                    <a:pt x="476" y="383"/>
                    <a:pt x="503" y="319"/>
                    <a:pt x="503" y="252"/>
                  </a:cubicBezTo>
                  <a:close/>
                </a:path>
              </a:pathLst>
            </a:custGeom>
            <a:solidFill>
              <a:srgbClr val="479EF6"/>
            </a:solidFill>
            <a:ln>
              <a:noFill/>
            </a:ln>
          </p:spPr>
          <p:txBody>
            <a:bodyPr vert="horz" wrap="square" lIns="162560" tIns="81280" rIns="162560" bIns="8128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WeblySleek UI Semilight"/>
                <a:ea typeface="+mn-ea"/>
                <a:cs typeface="Arial"/>
                <a:sym typeface="+mn-lt"/>
              </a:endParaRPr>
            </a:p>
          </p:txBody>
        </p:sp>
        <p:sp>
          <p:nvSpPr>
            <p:cNvPr id="12" name="Oval 6"/>
            <p:cNvSpPr>
              <a:spLocks noChangeArrowheads="1"/>
            </p:cNvSpPr>
            <p:nvPr/>
          </p:nvSpPr>
          <p:spPr bwMode="auto">
            <a:xfrm>
              <a:off x="5403567" y="1002264"/>
              <a:ext cx="423098" cy="422474"/>
            </a:xfrm>
            <a:prstGeom prst="ellipse">
              <a:avLst/>
            </a:prstGeom>
            <a:solidFill>
              <a:schemeClr val="bg1"/>
            </a:solidFill>
            <a:ln>
              <a:noFill/>
            </a:ln>
            <a:effectLst/>
          </p:spPr>
          <p:txBody>
            <a:bodyPr vert="horz" wrap="square" lIns="162560" tIns="81280" rIns="162560" bIns="8128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WeblySleek UI Semilight"/>
                <a:ea typeface="+mn-ea"/>
                <a:cs typeface="Arial"/>
                <a:sym typeface="+mn-lt"/>
              </a:endParaRPr>
            </a:p>
          </p:txBody>
        </p:sp>
      </p:grpSp>
      <p:grpSp>
        <p:nvGrpSpPr>
          <p:cNvPr id="13" name="Group 1047"/>
          <p:cNvGrpSpPr/>
          <p:nvPr/>
        </p:nvGrpSpPr>
        <p:grpSpPr>
          <a:xfrm>
            <a:off x="1072515" y="5319395"/>
            <a:ext cx="240030" cy="354965"/>
            <a:chOff x="5200651" y="795337"/>
            <a:chExt cx="815975" cy="1204913"/>
          </a:xfrm>
          <a:effectLst>
            <a:outerShdw blurRad="50800" dist="38100" dir="2700000" algn="tl" rotWithShape="0">
              <a:schemeClr val="accent5">
                <a:lumMod val="50000"/>
                <a:alpha val="40000"/>
              </a:schemeClr>
            </a:outerShdw>
          </a:effectLst>
        </p:grpSpPr>
        <p:sp>
          <p:nvSpPr>
            <p:cNvPr id="14" name="Freeform 5"/>
            <p:cNvSpPr/>
            <p:nvPr/>
          </p:nvSpPr>
          <p:spPr bwMode="auto">
            <a:xfrm>
              <a:off x="5200651" y="795337"/>
              <a:ext cx="815975" cy="1204913"/>
            </a:xfrm>
            <a:custGeom>
              <a:avLst/>
              <a:gdLst>
                <a:gd name="T0" fmla="*/ 503 w 503"/>
                <a:gd name="T1" fmla="*/ 252 h 744"/>
                <a:gd name="T2" fmla="*/ 252 w 503"/>
                <a:gd name="T3" fmla="*/ 0 h 744"/>
                <a:gd name="T4" fmla="*/ 0 w 503"/>
                <a:gd name="T5" fmla="*/ 252 h 744"/>
                <a:gd name="T6" fmla="*/ 71 w 503"/>
                <a:gd name="T7" fmla="*/ 426 h 744"/>
                <a:gd name="T8" fmla="*/ 71 w 503"/>
                <a:gd name="T9" fmla="*/ 429 h 744"/>
                <a:gd name="T10" fmla="*/ 246 w 503"/>
                <a:gd name="T11" fmla="*/ 744 h 744"/>
                <a:gd name="T12" fmla="*/ 248 w 503"/>
                <a:gd name="T13" fmla="*/ 744 h 744"/>
                <a:gd name="T14" fmla="*/ 255 w 503"/>
                <a:gd name="T15" fmla="*/ 744 h 744"/>
                <a:gd name="T16" fmla="*/ 259 w 503"/>
                <a:gd name="T17" fmla="*/ 744 h 744"/>
                <a:gd name="T18" fmla="*/ 433 w 503"/>
                <a:gd name="T19" fmla="*/ 429 h 744"/>
                <a:gd name="T20" fmla="*/ 432 w 503"/>
                <a:gd name="T21" fmla="*/ 428 h 744"/>
                <a:gd name="T22" fmla="*/ 503 w 503"/>
                <a:gd name="T23" fmla="*/ 252 h 7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03" h="744">
                  <a:moveTo>
                    <a:pt x="503" y="252"/>
                  </a:moveTo>
                  <a:cubicBezTo>
                    <a:pt x="503" y="113"/>
                    <a:pt x="390" y="0"/>
                    <a:pt x="252" y="0"/>
                  </a:cubicBezTo>
                  <a:cubicBezTo>
                    <a:pt x="113" y="0"/>
                    <a:pt x="0" y="113"/>
                    <a:pt x="0" y="252"/>
                  </a:cubicBezTo>
                  <a:cubicBezTo>
                    <a:pt x="0" y="319"/>
                    <a:pt x="27" y="381"/>
                    <a:pt x="71" y="426"/>
                  </a:cubicBezTo>
                  <a:cubicBezTo>
                    <a:pt x="71" y="429"/>
                    <a:pt x="71" y="429"/>
                    <a:pt x="71" y="429"/>
                  </a:cubicBezTo>
                  <a:cubicBezTo>
                    <a:pt x="71" y="429"/>
                    <a:pt x="217" y="573"/>
                    <a:pt x="246" y="744"/>
                  </a:cubicBezTo>
                  <a:cubicBezTo>
                    <a:pt x="248" y="744"/>
                    <a:pt x="248" y="744"/>
                    <a:pt x="248" y="744"/>
                  </a:cubicBezTo>
                  <a:cubicBezTo>
                    <a:pt x="255" y="744"/>
                    <a:pt x="255" y="744"/>
                    <a:pt x="255" y="744"/>
                  </a:cubicBezTo>
                  <a:cubicBezTo>
                    <a:pt x="259" y="744"/>
                    <a:pt x="259" y="744"/>
                    <a:pt x="259" y="744"/>
                  </a:cubicBezTo>
                  <a:cubicBezTo>
                    <a:pt x="288" y="573"/>
                    <a:pt x="433" y="429"/>
                    <a:pt x="433" y="429"/>
                  </a:cubicBezTo>
                  <a:cubicBezTo>
                    <a:pt x="432" y="428"/>
                    <a:pt x="432" y="428"/>
                    <a:pt x="432" y="428"/>
                  </a:cubicBezTo>
                  <a:cubicBezTo>
                    <a:pt x="476" y="383"/>
                    <a:pt x="503" y="319"/>
                    <a:pt x="503" y="252"/>
                  </a:cubicBezTo>
                  <a:close/>
                </a:path>
              </a:pathLst>
            </a:custGeom>
            <a:solidFill>
              <a:srgbClr val="0A70D3"/>
            </a:solidFill>
            <a:ln>
              <a:noFill/>
            </a:ln>
          </p:spPr>
          <p:txBody>
            <a:bodyPr vert="horz" wrap="square" lIns="162560" tIns="81280" rIns="162560" bIns="8128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WeblySleek UI Semilight"/>
                <a:ea typeface="+mn-ea"/>
                <a:cs typeface="Arial"/>
                <a:sym typeface="+mn-lt"/>
              </a:endParaRPr>
            </a:p>
          </p:txBody>
        </p:sp>
        <p:sp>
          <p:nvSpPr>
            <p:cNvPr id="18" name="Oval 6"/>
            <p:cNvSpPr>
              <a:spLocks noChangeArrowheads="1"/>
            </p:cNvSpPr>
            <p:nvPr/>
          </p:nvSpPr>
          <p:spPr bwMode="auto">
            <a:xfrm>
              <a:off x="5403567" y="1002264"/>
              <a:ext cx="423098" cy="422474"/>
            </a:xfrm>
            <a:prstGeom prst="ellipse">
              <a:avLst/>
            </a:prstGeom>
            <a:solidFill>
              <a:schemeClr val="bg1"/>
            </a:solidFill>
            <a:ln>
              <a:noFill/>
            </a:ln>
            <a:effectLst/>
          </p:spPr>
          <p:txBody>
            <a:bodyPr vert="horz" wrap="square" lIns="162560" tIns="81280" rIns="162560" bIns="8128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WeblySleek UI Semilight"/>
                <a:ea typeface="+mn-ea"/>
                <a:cs typeface="Arial"/>
                <a:sym typeface="+mn-lt"/>
              </a:endParaRPr>
            </a:p>
          </p:txBody>
        </p:sp>
      </p:grpSp>
      <p:grpSp>
        <p:nvGrpSpPr>
          <p:cNvPr id="20" name="Group 1047"/>
          <p:cNvGrpSpPr/>
          <p:nvPr/>
        </p:nvGrpSpPr>
        <p:grpSpPr>
          <a:xfrm>
            <a:off x="3088005" y="4097655"/>
            <a:ext cx="240030" cy="354965"/>
            <a:chOff x="5200651" y="795337"/>
            <a:chExt cx="815975" cy="1204913"/>
          </a:xfrm>
          <a:effectLst>
            <a:outerShdw blurRad="50800" dist="38100" dir="2700000" algn="tl" rotWithShape="0">
              <a:schemeClr val="accent5">
                <a:lumMod val="50000"/>
                <a:alpha val="40000"/>
              </a:schemeClr>
            </a:outerShdw>
          </a:effectLst>
        </p:grpSpPr>
        <p:sp>
          <p:nvSpPr>
            <p:cNvPr id="27" name="Freeform 5"/>
            <p:cNvSpPr/>
            <p:nvPr/>
          </p:nvSpPr>
          <p:spPr bwMode="auto">
            <a:xfrm>
              <a:off x="5200651" y="795337"/>
              <a:ext cx="815975" cy="1204913"/>
            </a:xfrm>
            <a:custGeom>
              <a:avLst/>
              <a:gdLst>
                <a:gd name="T0" fmla="*/ 503 w 503"/>
                <a:gd name="T1" fmla="*/ 252 h 744"/>
                <a:gd name="T2" fmla="*/ 252 w 503"/>
                <a:gd name="T3" fmla="*/ 0 h 744"/>
                <a:gd name="T4" fmla="*/ 0 w 503"/>
                <a:gd name="T5" fmla="*/ 252 h 744"/>
                <a:gd name="T6" fmla="*/ 71 w 503"/>
                <a:gd name="T7" fmla="*/ 426 h 744"/>
                <a:gd name="T8" fmla="*/ 71 w 503"/>
                <a:gd name="T9" fmla="*/ 429 h 744"/>
                <a:gd name="T10" fmla="*/ 246 w 503"/>
                <a:gd name="T11" fmla="*/ 744 h 744"/>
                <a:gd name="T12" fmla="*/ 248 w 503"/>
                <a:gd name="T13" fmla="*/ 744 h 744"/>
                <a:gd name="T14" fmla="*/ 255 w 503"/>
                <a:gd name="T15" fmla="*/ 744 h 744"/>
                <a:gd name="T16" fmla="*/ 259 w 503"/>
                <a:gd name="T17" fmla="*/ 744 h 744"/>
                <a:gd name="T18" fmla="*/ 433 w 503"/>
                <a:gd name="T19" fmla="*/ 429 h 744"/>
                <a:gd name="T20" fmla="*/ 432 w 503"/>
                <a:gd name="T21" fmla="*/ 428 h 744"/>
                <a:gd name="T22" fmla="*/ 503 w 503"/>
                <a:gd name="T23" fmla="*/ 252 h 7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03" h="744">
                  <a:moveTo>
                    <a:pt x="503" y="252"/>
                  </a:moveTo>
                  <a:cubicBezTo>
                    <a:pt x="503" y="113"/>
                    <a:pt x="390" y="0"/>
                    <a:pt x="252" y="0"/>
                  </a:cubicBezTo>
                  <a:cubicBezTo>
                    <a:pt x="113" y="0"/>
                    <a:pt x="0" y="113"/>
                    <a:pt x="0" y="252"/>
                  </a:cubicBezTo>
                  <a:cubicBezTo>
                    <a:pt x="0" y="319"/>
                    <a:pt x="27" y="381"/>
                    <a:pt x="71" y="426"/>
                  </a:cubicBezTo>
                  <a:cubicBezTo>
                    <a:pt x="71" y="429"/>
                    <a:pt x="71" y="429"/>
                    <a:pt x="71" y="429"/>
                  </a:cubicBezTo>
                  <a:cubicBezTo>
                    <a:pt x="71" y="429"/>
                    <a:pt x="217" y="573"/>
                    <a:pt x="246" y="744"/>
                  </a:cubicBezTo>
                  <a:cubicBezTo>
                    <a:pt x="248" y="744"/>
                    <a:pt x="248" y="744"/>
                    <a:pt x="248" y="744"/>
                  </a:cubicBezTo>
                  <a:cubicBezTo>
                    <a:pt x="255" y="744"/>
                    <a:pt x="255" y="744"/>
                    <a:pt x="255" y="744"/>
                  </a:cubicBezTo>
                  <a:cubicBezTo>
                    <a:pt x="259" y="744"/>
                    <a:pt x="259" y="744"/>
                    <a:pt x="259" y="744"/>
                  </a:cubicBezTo>
                  <a:cubicBezTo>
                    <a:pt x="288" y="573"/>
                    <a:pt x="433" y="429"/>
                    <a:pt x="433" y="429"/>
                  </a:cubicBezTo>
                  <a:cubicBezTo>
                    <a:pt x="432" y="428"/>
                    <a:pt x="432" y="428"/>
                    <a:pt x="432" y="428"/>
                  </a:cubicBezTo>
                  <a:cubicBezTo>
                    <a:pt x="476" y="383"/>
                    <a:pt x="503" y="319"/>
                    <a:pt x="503" y="252"/>
                  </a:cubicBezTo>
                  <a:close/>
                </a:path>
              </a:pathLst>
            </a:custGeom>
            <a:solidFill>
              <a:srgbClr val="0A70D3"/>
            </a:solidFill>
            <a:ln>
              <a:noFill/>
            </a:ln>
          </p:spPr>
          <p:txBody>
            <a:bodyPr vert="horz" wrap="square" lIns="162560" tIns="81280" rIns="162560" bIns="8128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WeblySleek UI Semilight"/>
                <a:ea typeface="+mn-ea"/>
                <a:cs typeface="Arial"/>
                <a:sym typeface="+mn-lt"/>
              </a:endParaRPr>
            </a:p>
          </p:txBody>
        </p:sp>
        <p:sp>
          <p:nvSpPr>
            <p:cNvPr id="32" name="Oval 6"/>
            <p:cNvSpPr>
              <a:spLocks noChangeArrowheads="1"/>
            </p:cNvSpPr>
            <p:nvPr/>
          </p:nvSpPr>
          <p:spPr bwMode="auto">
            <a:xfrm>
              <a:off x="5403567" y="1002264"/>
              <a:ext cx="423098" cy="422474"/>
            </a:xfrm>
            <a:prstGeom prst="ellipse">
              <a:avLst/>
            </a:prstGeom>
            <a:solidFill>
              <a:schemeClr val="bg1"/>
            </a:solidFill>
            <a:ln>
              <a:noFill/>
            </a:ln>
            <a:effectLst/>
          </p:spPr>
          <p:txBody>
            <a:bodyPr vert="horz" wrap="square" lIns="162560" tIns="81280" rIns="162560" bIns="8128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WeblySleek UI Semilight"/>
                <a:ea typeface="+mn-ea"/>
                <a:cs typeface="Arial"/>
                <a:sym typeface="+mn-lt"/>
              </a:endParaRPr>
            </a:p>
          </p:txBody>
        </p:sp>
      </p:grpSp>
      <p:grpSp>
        <p:nvGrpSpPr>
          <p:cNvPr id="33" name="Group 1047"/>
          <p:cNvGrpSpPr/>
          <p:nvPr/>
        </p:nvGrpSpPr>
        <p:grpSpPr>
          <a:xfrm>
            <a:off x="3792855" y="4716145"/>
            <a:ext cx="240030" cy="354965"/>
            <a:chOff x="5200651" y="795337"/>
            <a:chExt cx="815975" cy="1204913"/>
          </a:xfrm>
          <a:effectLst>
            <a:outerShdw blurRad="50800" dist="38100" dir="2700000" algn="tl" rotWithShape="0">
              <a:schemeClr val="accent5">
                <a:lumMod val="50000"/>
                <a:alpha val="40000"/>
              </a:schemeClr>
            </a:outerShdw>
          </a:effectLst>
        </p:grpSpPr>
        <p:sp>
          <p:nvSpPr>
            <p:cNvPr id="34" name="Freeform 5"/>
            <p:cNvSpPr/>
            <p:nvPr/>
          </p:nvSpPr>
          <p:spPr bwMode="auto">
            <a:xfrm>
              <a:off x="5200651" y="795337"/>
              <a:ext cx="815975" cy="1204913"/>
            </a:xfrm>
            <a:custGeom>
              <a:avLst/>
              <a:gdLst>
                <a:gd name="T0" fmla="*/ 503 w 503"/>
                <a:gd name="T1" fmla="*/ 252 h 744"/>
                <a:gd name="T2" fmla="*/ 252 w 503"/>
                <a:gd name="T3" fmla="*/ 0 h 744"/>
                <a:gd name="T4" fmla="*/ 0 w 503"/>
                <a:gd name="T5" fmla="*/ 252 h 744"/>
                <a:gd name="T6" fmla="*/ 71 w 503"/>
                <a:gd name="T7" fmla="*/ 426 h 744"/>
                <a:gd name="T8" fmla="*/ 71 w 503"/>
                <a:gd name="T9" fmla="*/ 429 h 744"/>
                <a:gd name="T10" fmla="*/ 246 w 503"/>
                <a:gd name="T11" fmla="*/ 744 h 744"/>
                <a:gd name="T12" fmla="*/ 248 w 503"/>
                <a:gd name="T13" fmla="*/ 744 h 744"/>
                <a:gd name="T14" fmla="*/ 255 w 503"/>
                <a:gd name="T15" fmla="*/ 744 h 744"/>
                <a:gd name="T16" fmla="*/ 259 w 503"/>
                <a:gd name="T17" fmla="*/ 744 h 744"/>
                <a:gd name="T18" fmla="*/ 433 w 503"/>
                <a:gd name="T19" fmla="*/ 429 h 744"/>
                <a:gd name="T20" fmla="*/ 432 w 503"/>
                <a:gd name="T21" fmla="*/ 428 h 744"/>
                <a:gd name="T22" fmla="*/ 503 w 503"/>
                <a:gd name="T23" fmla="*/ 252 h 7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03" h="744">
                  <a:moveTo>
                    <a:pt x="503" y="252"/>
                  </a:moveTo>
                  <a:cubicBezTo>
                    <a:pt x="503" y="113"/>
                    <a:pt x="390" y="0"/>
                    <a:pt x="252" y="0"/>
                  </a:cubicBezTo>
                  <a:cubicBezTo>
                    <a:pt x="113" y="0"/>
                    <a:pt x="0" y="113"/>
                    <a:pt x="0" y="252"/>
                  </a:cubicBezTo>
                  <a:cubicBezTo>
                    <a:pt x="0" y="319"/>
                    <a:pt x="27" y="381"/>
                    <a:pt x="71" y="426"/>
                  </a:cubicBezTo>
                  <a:cubicBezTo>
                    <a:pt x="71" y="429"/>
                    <a:pt x="71" y="429"/>
                    <a:pt x="71" y="429"/>
                  </a:cubicBezTo>
                  <a:cubicBezTo>
                    <a:pt x="71" y="429"/>
                    <a:pt x="217" y="573"/>
                    <a:pt x="246" y="744"/>
                  </a:cubicBezTo>
                  <a:cubicBezTo>
                    <a:pt x="248" y="744"/>
                    <a:pt x="248" y="744"/>
                    <a:pt x="248" y="744"/>
                  </a:cubicBezTo>
                  <a:cubicBezTo>
                    <a:pt x="255" y="744"/>
                    <a:pt x="255" y="744"/>
                    <a:pt x="255" y="744"/>
                  </a:cubicBezTo>
                  <a:cubicBezTo>
                    <a:pt x="259" y="744"/>
                    <a:pt x="259" y="744"/>
                    <a:pt x="259" y="744"/>
                  </a:cubicBezTo>
                  <a:cubicBezTo>
                    <a:pt x="288" y="573"/>
                    <a:pt x="433" y="429"/>
                    <a:pt x="433" y="429"/>
                  </a:cubicBezTo>
                  <a:cubicBezTo>
                    <a:pt x="432" y="428"/>
                    <a:pt x="432" y="428"/>
                    <a:pt x="432" y="428"/>
                  </a:cubicBezTo>
                  <a:cubicBezTo>
                    <a:pt x="476" y="383"/>
                    <a:pt x="503" y="319"/>
                    <a:pt x="503" y="252"/>
                  </a:cubicBezTo>
                  <a:close/>
                </a:path>
              </a:pathLst>
            </a:custGeom>
            <a:solidFill>
              <a:srgbClr val="479EF6"/>
            </a:solidFill>
            <a:ln>
              <a:noFill/>
            </a:ln>
          </p:spPr>
          <p:txBody>
            <a:bodyPr vert="horz" wrap="square" lIns="162560" tIns="81280" rIns="162560" bIns="8128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WeblySleek UI Semilight"/>
                <a:ea typeface="+mn-ea"/>
                <a:cs typeface="Arial"/>
                <a:sym typeface="+mn-lt"/>
              </a:endParaRPr>
            </a:p>
          </p:txBody>
        </p:sp>
        <p:sp>
          <p:nvSpPr>
            <p:cNvPr id="35" name="Oval 6"/>
            <p:cNvSpPr>
              <a:spLocks noChangeArrowheads="1"/>
            </p:cNvSpPr>
            <p:nvPr/>
          </p:nvSpPr>
          <p:spPr bwMode="auto">
            <a:xfrm>
              <a:off x="5403567" y="1002264"/>
              <a:ext cx="423098" cy="422474"/>
            </a:xfrm>
            <a:prstGeom prst="ellipse">
              <a:avLst/>
            </a:prstGeom>
            <a:solidFill>
              <a:schemeClr val="bg1"/>
            </a:solidFill>
            <a:ln>
              <a:noFill/>
            </a:ln>
            <a:effectLst/>
          </p:spPr>
          <p:txBody>
            <a:bodyPr vert="horz" wrap="square" lIns="162560" tIns="81280" rIns="162560" bIns="8128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WeblySleek UI Semilight"/>
                <a:ea typeface="+mn-ea"/>
                <a:cs typeface="Arial"/>
                <a:sym typeface="+mn-lt"/>
              </a:endParaRPr>
            </a:p>
          </p:txBody>
        </p:sp>
      </p:grpSp>
      <p:grpSp>
        <p:nvGrpSpPr>
          <p:cNvPr id="36" name="Group 1047"/>
          <p:cNvGrpSpPr/>
          <p:nvPr/>
        </p:nvGrpSpPr>
        <p:grpSpPr>
          <a:xfrm>
            <a:off x="5770880" y="3453130"/>
            <a:ext cx="240030" cy="354965"/>
            <a:chOff x="5200651" y="795337"/>
            <a:chExt cx="815975" cy="1204913"/>
          </a:xfrm>
          <a:effectLst>
            <a:outerShdw blurRad="50800" dist="38100" dir="2700000" algn="tl" rotWithShape="0">
              <a:schemeClr val="accent5">
                <a:lumMod val="50000"/>
                <a:alpha val="40000"/>
              </a:schemeClr>
            </a:outerShdw>
          </a:effectLst>
        </p:grpSpPr>
        <p:sp>
          <p:nvSpPr>
            <p:cNvPr id="38" name="Freeform 5"/>
            <p:cNvSpPr/>
            <p:nvPr/>
          </p:nvSpPr>
          <p:spPr bwMode="auto">
            <a:xfrm>
              <a:off x="5200651" y="795337"/>
              <a:ext cx="815975" cy="1204913"/>
            </a:xfrm>
            <a:custGeom>
              <a:avLst/>
              <a:gdLst>
                <a:gd name="T0" fmla="*/ 503 w 503"/>
                <a:gd name="T1" fmla="*/ 252 h 744"/>
                <a:gd name="T2" fmla="*/ 252 w 503"/>
                <a:gd name="T3" fmla="*/ 0 h 744"/>
                <a:gd name="T4" fmla="*/ 0 w 503"/>
                <a:gd name="T5" fmla="*/ 252 h 744"/>
                <a:gd name="T6" fmla="*/ 71 w 503"/>
                <a:gd name="T7" fmla="*/ 426 h 744"/>
                <a:gd name="T8" fmla="*/ 71 w 503"/>
                <a:gd name="T9" fmla="*/ 429 h 744"/>
                <a:gd name="T10" fmla="*/ 246 w 503"/>
                <a:gd name="T11" fmla="*/ 744 h 744"/>
                <a:gd name="T12" fmla="*/ 248 w 503"/>
                <a:gd name="T13" fmla="*/ 744 h 744"/>
                <a:gd name="T14" fmla="*/ 255 w 503"/>
                <a:gd name="T15" fmla="*/ 744 h 744"/>
                <a:gd name="T16" fmla="*/ 259 w 503"/>
                <a:gd name="T17" fmla="*/ 744 h 744"/>
                <a:gd name="T18" fmla="*/ 433 w 503"/>
                <a:gd name="T19" fmla="*/ 429 h 744"/>
                <a:gd name="T20" fmla="*/ 432 w 503"/>
                <a:gd name="T21" fmla="*/ 428 h 744"/>
                <a:gd name="T22" fmla="*/ 503 w 503"/>
                <a:gd name="T23" fmla="*/ 252 h 7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03" h="744">
                  <a:moveTo>
                    <a:pt x="503" y="252"/>
                  </a:moveTo>
                  <a:cubicBezTo>
                    <a:pt x="503" y="113"/>
                    <a:pt x="390" y="0"/>
                    <a:pt x="252" y="0"/>
                  </a:cubicBezTo>
                  <a:cubicBezTo>
                    <a:pt x="113" y="0"/>
                    <a:pt x="0" y="113"/>
                    <a:pt x="0" y="252"/>
                  </a:cubicBezTo>
                  <a:cubicBezTo>
                    <a:pt x="0" y="319"/>
                    <a:pt x="27" y="381"/>
                    <a:pt x="71" y="426"/>
                  </a:cubicBezTo>
                  <a:cubicBezTo>
                    <a:pt x="71" y="429"/>
                    <a:pt x="71" y="429"/>
                    <a:pt x="71" y="429"/>
                  </a:cubicBezTo>
                  <a:cubicBezTo>
                    <a:pt x="71" y="429"/>
                    <a:pt x="217" y="573"/>
                    <a:pt x="246" y="744"/>
                  </a:cubicBezTo>
                  <a:cubicBezTo>
                    <a:pt x="248" y="744"/>
                    <a:pt x="248" y="744"/>
                    <a:pt x="248" y="744"/>
                  </a:cubicBezTo>
                  <a:cubicBezTo>
                    <a:pt x="255" y="744"/>
                    <a:pt x="255" y="744"/>
                    <a:pt x="255" y="744"/>
                  </a:cubicBezTo>
                  <a:cubicBezTo>
                    <a:pt x="259" y="744"/>
                    <a:pt x="259" y="744"/>
                    <a:pt x="259" y="744"/>
                  </a:cubicBezTo>
                  <a:cubicBezTo>
                    <a:pt x="288" y="573"/>
                    <a:pt x="433" y="429"/>
                    <a:pt x="433" y="429"/>
                  </a:cubicBezTo>
                  <a:cubicBezTo>
                    <a:pt x="432" y="428"/>
                    <a:pt x="432" y="428"/>
                    <a:pt x="432" y="428"/>
                  </a:cubicBezTo>
                  <a:cubicBezTo>
                    <a:pt x="476" y="383"/>
                    <a:pt x="503" y="319"/>
                    <a:pt x="503" y="252"/>
                  </a:cubicBezTo>
                  <a:close/>
                </a:path>
              </a:pathLst>
            </a:custGeom>
            <a:solidFill>
              <a:srgbClr val="479EF6"/>
            </a:solidFill>
            <a:ln>
              <a:noFill/>
            </a:ln>
          </p:spPr>
          <p:txBody>
            <a:bodyPr vert="horz" wrap="square" lIns="162560" tIns="81280" rIns="162560" bIns="8128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WeblySleek UI Semilight"/>
                <a:ea typeface="+mn-ea"/>
                <a:cs typeface="Arial"/>
                <a:sym typeface="+mn-lt"/>
              </a:endParaRPr>
            </a:p>
          </p:txBody>
        </p:sp>
        <p:sp>
          <p:nvSpPr>
            <p:cNvPr id="39" name="Oval 6"/>
            <p:cNvSpPr>
              <a:spLocks noChangeArrowheads="1"/>
            </p:cNvSpPr>
            <p:nvPr/>
          </p:nvSpPr>
          <p:spPr bwMode="auto">
            <a:xfrm>
              <a:off x="5403567" y="1002264"/>
              <a:ext cx="423098" cy="422474"/>
            </a:xfrm>
            <a:prstGeom prst="ellipse">
              <a:avLst/>
            </a:prstGeom>
            <a:solidFill>
              <a:schemeClr val="bg1"/>
            </a:solidFill>
            <a:ln>
              <a:noFill/>
            </a:ln>
            <a:effectLst/>
          </p:spPr>
          <p:txBody>
            <a:bodyPr vert="horz" wrap="square" lIns="162560" tIns="81280" rIns="162560" bIns="8128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WeblySleek UI Semilight"/>
                <a:ea typeface="+mn-ea"/>
                <a:cs typeface="Arial"/>
                <a:sym typeface="+mn-lt"/>
              </a:endParaRPr>
            </a:p>
          </p:txBody>
        </p:sp>
      </p:grpSp>
      <p:grpSp>
        <p:nvGrpSpPr>
          <p:cNvPr id="40" name="Group 1047"/>
          <p:cNvGrpSpPr/>
          <p:nvPr/>
        </p:nvGrpSpPr>
        <p:grpSpPr>
          <a:xfrm>
            <a:off x="6562090" y="4021455"/>
            <a:ext cx="240030" cy="354965"/>
            <a:chOff x="5200651" y="795337"/>
            <a:chExt cx="815975" cy="1204913"/>
          </a:xfrm>
          <a:effectLst>
            <a:outerShdw blurRad="50800" dist="38100" dir="2700000" algn="tl" rotWithShape="0">
              <a:schemeClr val="accent5">
                <a:lumMod val="50000"/>
                <a:alpha val="40000"/>
              </a:schemeClr>
            </a:outerShdw>
          </a:effectLst>
        </p:grpSpPr>
        <p:sp>
          <p:nvSpPr>
            <p:cNvPr id="41" name="Freeform 5"/>
            <p:cNvSpPr/>
            <p:nvPr/>
          </p:nvSpPr>
          <p:spPr bwMode="auto">
            <a:xfrm>
              <a:off x="5200651" y="795337"/>
              <a:ext cx="815975" cy="1204913"/>
            </a:xfrm>
            <a:custGeom>
              <a:avLst/>
              <a:gdLst>
                <a:gd name="T0" fmla="*/ 503 w 503"/>
                <a:gd name="T1" fmla="*/ 252 h 744"/>
                <a:gd name="T2" fmla="*/ 252 w 503"/>
                <a:gd name="T3" fmla="*/ 0 h 744"/>
                <a:gd name="T4" fmla="*/ 0 w 503"/>
                <a:gd name="T5" fmla="*/ 252 h 744"/>
                <a:gd name="T6" fmla="*/ 71 w 503"/>
                <a:gd name="T7" fmla="*/ 426 h 744"/>
                <a:gd name="T8" fmla="*/ 71 w 503"/>
                <a:gd name="T9" fmla="*/ 429 h 744"/>
                <a:gd name="T10" fmla="*/ 246 w 503"/>
                <a:gd name="T11" fmla="*/ 744 h 744"/>
                <a:gd name="T12" fmla="*/ 248 w 503"/>
                <a:gd name="T13" fmla="*/ 744 h 744"/>
                <a:gd name="T14" fmla="*/ 255 w 503"/>
                <a:gd name="T15" fmla="*/ 744 h 744"/>
                <a:gd name="T16" fmla="*/ 259 w 503"/>
                <a:gd name="T17" fmla="*/ 744 h 744"/>
                <a:gd name="T18" fmla="*/ 433 w 503"/>
                <a:gd name="T19" fmla="*/ 429 h 744"/>
                <a:gd name="T20" fmla="*/ 432 w 503"/>
                <a:gd name="T21" fmla="*/ 428 h 744"/>
                <a:gd name="T22" fmla="*/ 503 w 503"/>
                <a:gd name="T23" fmla="*/ 252 h 7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03" h="744">
                  <a:moveTo>
                    <a:pt x="503" y="252"/>
                  </a:moveTo>
                  <a:cubicBezTo>
                    <a:pt x="503" y="113"/>
                    <a:pt x="390" y="0"/>
                    <a:pt x="252" y="0"/>
                  </a:cubicBezTo>
                  <a:cubicBezTo>
                    <a:pt x="113" y="0"/>
                    <a:pt x="0" y="113"/>
                    <a:pt x="0" y="252"/>
                  </a:cubicBezTo>
                  <a:cubicBezTo>
                    <a:pt x="0" y="319"/>
                    <a:pt x="27" y="381"/>
                    <a:pt x="71" y="426"/>
                  </a:cubicBezTo>
                  <a:cubicBezTo>
                    <a:pt x="71" y="429"/>
                    <a:pt x="71" y="429"/>
                    <a:pt x="71" y="429"/>
                  </a:cubicBezTo>
                  <a:cubicBezTo>
                    <a:pt x="71" y="429"/>
                    <a:pt x="217" y="573"/>
                    <a:pt x="246" y="744"/>
                  </a:cubicBezTo>
                  <a:cubicBezTo>
                    <a:pt x="248" y="744"/>
                    <a:pt x="248" y="744"/>
                    <a:pt x="248" y="744"/>
                  </a:cubicBezTo>
                  <a:cubicBezTo>
                    <a:pt x="255" y="744"/>
                    <a:pt x="255" y="744"/>
                    <a:pt x="255" y="744"/>
                  </a:cubicBezTo>
                  <a:cubicBezTo>
                    <a:pt x="259" y="744"/>
                    <a:pt x="259" y="744"/>
                    <a:pt x="259" y="744"/>
                  </a:cubicBezTo>
                  <a:cubicBezTo>
                    <a:pt x="288" y="573"/>
                    <a:pt x="433" y="429"/>
                    <a:pt x="433" y="429"/>
                  </a:cubicBezTo>
                  <a:cubicBezTo>
                    <a:pt x="432" y="428"/>
                    <a:pt x="432" y="428"/>
                    <a:pt x="432" y="428"/>
                  </a:cubicBezTo>
                  <a:cubicBezTo>
                    <a:pt x="476" y="383"/>
                    <a:pt x="503" y="319"/>
                    <a:pt x="503" y="252"/>
                  </a:cubicBezTo>
                  <a:close/>
                </a:path>
              </a:pathLst>
            </a:custGeom>
            <a:solidFill>
              <a:srgbClr val="0A70D3"/>
            </a:solidFill>
            <a:ln>
              <a:noFill/>
            </a:ln>
          </p:spPr>
          <p:txBody>
            <a:bodyPr vert="horz" wrap="square" lIns="162560" tIns="81280" rIns="162560" bIns="8128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WeblySleek UI Semilight"/>
                <a:ea typeface="+mn-ea"/>
                <a:cs typeface="Arial"/>
                <a:sym typeface="+mn-lt"/>
              </a:endParaRPr>
            </a:p>
          </p:txBody>
        </p:sp>
        <p:sp>
          <p:nvSpPr>
            <p:cNvPr id="42" name="Oval 6"/>
            <p:cNvSpPr>
              <a:spLocks noChangeArrowheads="1"/>
            </p:cNvSpPr>
            <p:nvPr/>
          </p:nvSpPr>
          <p:spPr bwMode="auto">
            <a:xfrm>
              <a:off x="5403567" y="1002264"/>
              <a:ext cx="423098" cy="422474"/>
            </a:xfrm>
            <a:prstGeom prst="ellipse">
              <a:avLst/>
            </a:prstGeom>
            <a:solidFill>
              <a:schemeClr val="bg1"/>
            </a:solidFill>
            <a:ln>
              <a:noFill/>
            </a:ln>
            <a:effectLst/>
          </p:spPr>
          <p:txBody>
            <a:bodyPr vert="horz" wrap="square" lIns="162560" tIns="81280" rIns="162560" bIns="8128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WeblySleek UI Semilight"/>
                <a:ea typeface="+mn-ea"/>
                <a:cs typeface="Arial"/>
                <a:sym typeface="+mn-lt"/>
              </a:endParaRPr>
            </a:p>
          </p:txBody>
        </p:sp>
      </p:grpSp>
      <p:grpSp>
        <p:nvGrpSpPr>
          <p:cNvPr id="48" name="Group 1047"/>
          <p:cNvGrpSpPr/>
          <p:nvPr/>
        </p:nvGrpSpPr>
        <p:grpSpPr>
          <a:xfrm>
            <a:off x="8458200" y="2828925"/>
            <a:ext cx="240030" cy="354965"/>
            <a:chOff x="5200651" y="795337"/>
            <a:chExt cx="815975" cy="1204913"/>
          </a:xfrm>
          <a:effectLst>
            <a:outerShdw blurRad="50800" dist="38100" dir="2700000" algn="tl" rotWithShape="0">
              <a:schemeClr val="accent5">
                <a:lumMod val="50000"/>
                <a:alpha val="40000"/>
              </a:schemeClr>
            </a:outerShdw>
          </a:effectLst>
        </p:grpSpPr>
        <p:sp>
          <p:nvSpPr>
            <p:cNvPr id="49" name="Freeform 5"/>
            <p:cNvSpPr/>
            <p:nvPr/>
          </p:nvSpPr>
          <p:spPr bwMode="auto">
            <a:xfrm>
              <a:off x="5200651" y="795337"/>
              <a:ext cx="815975" cy="1204913"/>
            </a:xfrm>
            <a:custGeom>
              <a:avLst/>
              <a:gdLst>
                <a:gd name="T0" fmla="*/ 503 w 503"/>
                <a:gd name="T1" fmla="*/ 252 h 744"/>
                <a:gd name="T2" fmla="*/ 252 w 503"/>
                <a:gd name="T3" fmla="*/ 0 h 744"/>
                <a:gd name="T4" fmla="*/ 0 w 503"/>
                <a:gd name="T5" fmla="*/ 252 h 744"/>
                <a:gd name="T6" fmla="*/ 71 w 503"/>
                <a:gd name="T7" fmla="*/ 426 h 744"/>
                <a:gd name="T8" fmla="*/ 71 w 503"/>
                <a:gd name="T9" fmla="*/ 429 h 744"/>
                <a:gd name="T10" fmla="*/ 246 w 503"/>
                <a:gd name="T11" fmla="*/ 744 h 744"/>
                <a:gd name="T12" fmla="*/ 248 w 503"/>
                <a:gd name="T13" fmla="*/ 744 h 744"/>
                <a:gd name="T14" fmla="*/ 255 w 503"/>
                <a:gd name="T15" fmla="*/ 744 h 744"/>
                <a:gd name="T16" fmla="*/ 259 w 503"/>
                <a:gd name="T17" fmla="*/ 744 h 744"/>
                <a:gd name="T18" fmla="*/ 433 w 503"/>
                <a:gd name="T19" fmla="*/ 429 h 744"/>
                <a:gd name="T20" fmla="*/ 432 w 503"/>
                <a:gd name="T21" fmla="*/ 428 h 744"/>
                <a:gd name="T22" fmla="*/ 503 w 503"/>
                <a:gd name="T23" fmla="*/ 252 h 7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03" h="744">
                  <a:moveTo>
                    <a:pt x="503" y="252"/>
                  </a:moveTo>
                  <a:cubicBezTo>
                    <a:pt x="503" y="113"/>
                    <a:pt x="390" y="0"/>
                    <a:pt x="252" y="0"/>
                  </a:cubicBezTo>
                  <a:cubicBezTo>
                    <a:pt x="113" y="0"/>
                    <a:pt x="0" y="113"/>
                    <a:pt x="0" y="252"/>
                  </a:cubicBezTo>
                  <a:cubicBezTo>
                    <a:pt x="0" y="319"/>
                    <a:pt x="27" y="381"/>
                    <a:pt x="71" y="426"/>
                  </a:cubicBezTo>
                  <a:cubicBezTo>
                    <a:pt x="71" y="429"/>
                    <a:pt x="71" y="429"/>
                    <a:pt x="71" y="429"/>
                  </a:cubicBezTo>
                  <a:cubicBezTo>
                    <a:pt x="71" y="429"/>
                    <a:pt x="217" y="573"/>
                    <a:pt x="246" y="744"/>
                  </a:cubicBezTo>
                  <a:cubicBezTo>
                    <a:pt x="248" y="744"/>
                    <a:pt x="248" y="744"/>
                    <a:pt x="248" y="744"/>
                  </a:cubicBezTo>
                  <a:cubicBezTo>
                    <a:pt x="255" y="744"/>
                    <a:pt x="255" y="744"/>
                    <a:pt x="255" y="744"/>
                  </a:cubicBezTo>
                  <a:cubicBezTo>
                    <a:pt x="259" y="744"/>
                    <a:pt x="259" y="744"/>
                    <a:pt x="259" y="744"/>
                  </a:cubicBezTo>
                  <a:cubicBezTo>
                    <a:pt x="288" y="573"/>
                    <a:pt x="433" y="429"/>
                    <a:pt x="433" y="429"/>
                  </a:cubicBezTo>
                  <a:cubicBezTo>
                    <a:pt x="432" y="428"/>
                    <a:pt x="432" y="428"/>
                    <a:pt x="432" y="428"/>
                  </a:cubicBezTo>
                  <a:cubicBezTo>
                    <a:pt x="476" y="383"/>
                    <a:pt x="503" y="319"/>
                    <a:pt x="503" y="252"/>
                  </a:cubicBezTo>
                  <a:close/>
                </a:path>
              </a:pathLst>
            </a:custGeom>
            <a:solidFill>
              <a:srgbClr val="0A70D3"/>
            </a:solidFill>
            <a:ln>
              <a:noFill/>
            </a:ln>
          </p:spPr>
          <p:txBody>
            <a:bodyPr vert="horz" wrap="square" lIns="162560" tIns="81280" rIns="162560" bIns="8128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WeblySleek UI Semilight"/>
                <a:ea typeface="+mn-ea"/>
                <a:cs typeface="Arial"/>
                <a:sym typeface="+mn-lt"/>
              </a:endParaRPr>
            </a:p>
          </p:txBody>
        </p:sp>
        <p:sp>
          <p:nvSpPr>
            <p:cNvPr id="51" name="Oval 6"/>
            <p:cNvSpPr>
              <a:spLocks noChangeArrowheads="1"/>
            </p:cNvSpPr>
            <p:nvPr/>
          </p:nvSpPr>
          <p:spPr bwMode="auto">
            <a:xfrm>
              <a:off x="5403567" y="1002264"/>
              <a:ext cx="423098" cy="422474"/>
            </a:xfrm>
            <a:prstGeom prst="ellipse">
              <a:avLst/>
            </a:prstGeom>
            <a:solidFill>
              <a:schemeClr val="bg1"/>
            </a:solidFill>
            <a:ln>
              <a:noFill/>
            </a:ln>
            <a:effectLst/>
          </p:spPr>
          <p:txBody>
            <a:bodyPr vert="horz" wrap="square" lIns="162560" tIns="81280" rIns="162560" bIns="8128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WeblySleek UI Semilight"/>
                <a:ea typeface="+mn-ea"/>
                <a:cs typeface="Arial"/>
                <a:sym typeface="+mn-lt"/>
              </a:endParaRPr>
            </a:p>
          </p:txBody>
        </p:sp>
      </p:grpSp>
      <p:grpSp>
        <p:nvGrpSpPr>
          <p:cNvPr id="52" name="Group 1047"/>
          <p:cNvGrpSpPr/>
          <p:nvPr/>
        </p:nvGrpSpPr>
        <p:grpSpPr>
          <a:xfrm>
            <a:off x="9210675" y="3368040"/>
            <a:ext cx="240030" cy="354965"/>
            <a:chOff x="5200651" y="795337"/>
            <a:chExt cx="815975" cy="1204913"/>
          </a:xfrm>
          <a:effectLst>
            <a:outerShdw blurRad="50800" dist="38100" dir="2700000" algn="tl" rotWithShape="0">
              <a:schemeClr val="accent5">
                <a:lumMod val="50000"/>
                <a:alpha val="40000"/>
              </a:schemeClr>
            </a:outerShdw>
          </a:effectLst>
        </p:grpSpPr>
        <p:sp>
          <p:nvSpPr>
            <p:cNvPr id="58" name="Freeform 5"/>
            <p:cNvSpPr/>
            <p:nvPr/>
          </p:nvSpPr>
          <p:spPr bwMode="auto">
            <a:xfrm>
              <a:off x="5200651" y="795337"/>
              <a:ext cx="815975" cy="1204913"/>
            </a:xfrm>
            <a:custGeom>
              <a:avLst/>
              <a:gdLst>
                <a:gd name="T0" fmla="*/ 503 w 503"/>
                <a:gd name="T1" fmla="*/ 252 h 744"/>
                <a:gd name="T2" fmla="*/ 252 w 503"/>
                <a:gd name="T3" fmla="*/ 0 h 744"/>
                <a:gd name="T4" fmla="*/ 0 w 503"/>
                <a:gd name="T5" fmla="*/ 252 h 744"/>
                <a:gd name="T6" fmla="*/ 71 w 503"/>
                <a:gd name="T7" fmla="*/ 426 h 744"/>
                <a:gd name="T8" fmla="*/ 71 w 503"/>
                <a:gd name="T9" fmla="*/ 429 h 744"/>
                <a:gd name="T10" fmla="*/ 246 w 503"/>
                <a:gd name="T11" fmla="*/ 744 h 744"/>
                <a:gd name="T12" fmla="*/ 248 w 503"/>
                <a:gd name="T13" fmla="*/ 744 h 744"/>
                <a:gd name="T14" fmla="*/ 255 w 503"/>
                <a:gd name="T15" fmla="*/ 744 h 744"/>
                <a:gd name="T16" fmla="*/ 259 w 503"/>
                <a:gd name="T17" fmla="*/ 744 h 744"/>
                <a:gd name="T18" fmla="*/ 433 w 503"/>
                <a:gd name="T19" fmla="*/ 429 h 744"/>
                <a:gd name="T20" fmla="*/ 432 w 503"/>
                <a:gd name="T21" fmla="*/ 428 h 744"/>
                <a:gd name="T22" fmla="*/ 503 w 503"/>
                <a:gd name="T23" fmla="*/ 252 h 7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03" h="744">
                  <a:moveTo>
                    <a:pt x="503" y="252"/>
                  </a:moveTo>
                  <a:cubicBezTo>
                    <a:pt x="503" y="113"/>
                    <a:pt x="390" y="0"/>
                    <a:pt x="252" y="0"/>
                  </a:cubicBezTo>
                  <a:cubicBezTo>
                    <a:pt x="113" y="0"/>
                    <a:pt x="0" y="113"/>
                    <a:pt x="0" y="252"/>
                  </a:cubicBezTo>
                  <a:cubicBezTo>
                    <a:pt x="0" y="319"/>
                    <a:pt x="27" y="381"/>
                    <a:pt x="71" y="426"/>
                  </a:cubicBezTo>
                  <a:cubicBezTo>
                    <a:pt x="71" y="429"/>
                    <a:pt x="71" y="429"/>
                    <a:pt x="71" y="429"/>
                  </a:cubicBezTo>
                  <a:cubicBezTo>
                    <a:pt x="71" y="429"/>
                    <a:pt x="217" y="573"/>
                    <a:pt x="246" y="744"/>
                  </a:cubicBezTo>
                  <a:cubicBezTo>
                    <a:pt x="248" y="744"/>
                    <a:pt x="248" y="744"/>
                    <a:pt x="248" y="744"/>
                  </a:cubicBezTo>
                  <a:cubicBezTo>
                    <a:pt x="255" y="744"/>
                    <a:pt x="255" y="744"/>
                    <a:pt x="255" y="744"/>
                  </a:cubicBezTo>
                  <a:cubicBezTo>
                    <a:pt x="259" y="744"/>
                    <a:pt x="259" y="744"/>
                    <a:pt x="259" y="744"/>
                  </a:cubicBezTo>
                  <a:cubicBezTo>
                    <a:pt x="288" y="573"/>
                    <a:pt x="433" y="429"/>
                    <a:pt x="433" y="429"/>
                  </a:cubicBezTo>
                  <a:cubicBezTo>
                    <a:pt x="432" y="428"/>
                    <a:pt x="432" y="428"/>
                    <a:pt x="432" y="428"/>
                  </a:cubicBezTo>
                  <a:cubicBezTo>
                    <a:pt x="476" y="383"/>
                    <a:pt x="503" y="319"/>
                    <a:pt x="503" y="252"/>
                  </a:cubicBezTo>
                  <a:close/>
                </a:path>
              </a:pathLst>
            </a:custGeom>
            <a:solidFill>
              <a:srgbClr val="FFC000"/>
            </a:solidFill>
            <a:ln>
              <a:noFill/>
            </a:ln>
          </p:spPr>
          <p:txBody>
            <a:bodyPr vert="horz" wrap="square" lIns="162560" tIns="81280" rIns="162560" bIns="8128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WeblySleek UI Semilight"/>
                <a:ea typeface="+mn-ea"/>
                <a:cs typeface="Arial"/>
                <a:sym typeface="+mn-lt"/>
              </a:endParaRPr>
            </a:p>
          </p:txBody>
        </p:sp>
        <p:sp>
          <p:nvSpPr>
            <p:cNvPr id="62" name="Oval 6"/>
            <p:cNvSpPr>
              <a:spLocks noChangeArrowheads="1"/>
            </p:cNvSpPr>
            <p:nvPr/>
          </p:nvSpPr>
          <p:spPr bwMode="auto">
            <a:xfrm>
              <a:off x="5403567" y="1002264"/>
              <a:ext cx="423098" cy="422474"/>
            </a:xfrm>
            <a:prstGeom prst="ellipse">
              <a:avLst/>
            </a:prstGeom>
            <a:solidFill>
              <a:schemeClr val="bg1"/>
            </a:solidFill>
            <a:ln>
              <a:noFill/>
            </a:ln>
            <a:effectLst/>
          </p:spPr>
          <p:txBody>
            <a:bodyPr vert="horz" wrap="square" lIns="162560" tIns="81280" rIns="162560" bIns="8128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WeblySleek UI Semilight"/>
                <a:ea typeface="+mn-ea"/>
                <a:cs typeface="Arial"/>
                <a:sym typeface="+mn-lt"/>
              </a:endParaRPr>
            </a:p>
          </p:txBody>
        </p:sp>
      </p:grpSp>
      <p:sp>
        <p:nvSpPr>
          <p:cNvPr id="5" name="文本框 23"/>
          <p:cNvSpPr txBox="1">
            <a:spLocks noChangeArrowheads="1"/>
          </p:cNvSpPr>
          <p:nvPr/>
        </p:nvSpPr>
        <p:spPr bwMode="auto">
          <a:xfrm rot="5400000">
            <a:off x="-1291590" y="1946910"/>
            <a:ext cx="3193415" cy="260350"/>
          </a:xfrm>
          <a:prstGeom prst="rect">
            <a:avLst/>
          </a:prstGeom>
          <a:noFill/>
          <a:ln w="9525">
            <a:noFill/>
            <a:miter lim="800000"/>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lumMod val="50000"/>
                  </a:prstClr>
                </a:solidFill>
                <a:effectLst/>
                <a:uLnTx/>
                <a:uFillTx/>
                <a:latin typeface="WeblySleek UI Semilight"/>
                <a:ea typeface="Kozuka Gothic Pro EL" panose="020B0200000000000000" charset="-128"/>
                <a:cs typeface="WeblySleek UI Semilight" panose="020B0402040204020203" charset="0"/>
                <a:sym typeface="Arial"/>
              </a:rPr>
              <a:t>Empowering Communication</a:t>
            </a:r>
          </a:p>
        </p:txBody>
      </p:sp>
      <p:sp>
        <p:nvSpPr>
          <p:cNvPr id="66" name="TextBox 8"/>
          <p:cNvSpPr txBox="1"/>
          <p:nvPr/>
        </p:nvSpPr>
        <p:spPr>
          <a:xfrm>
            <a:off x="1405508" y="490666"/>
            <a:ext cx="4365371" cy="430530"/>
          </a:xfrm>
          <a:prstGeom prst="rect">
            <a:avLst/>
          </a:prstGeom>
          <a:noFill/>
          <a:effectLst/>
        </p:spPr>
        <p:txBody>
          <a:bodyPr wrap="square" lIns="0" tIns="0" rIns="0" bIns="0" rtlCol="0" anchor="ctr">
            <a:spAutoFit/>
          </a:bodyPr>
          <a:lstStyle>
            <a:defPPr>
              <a:defRPr lang="zh-CN"/>
            </a:defPPr>
            <a:lvl1pPr algn="ctr">
              <a:defRPr sz="6000" b="1" spc="200">
                <a:blipFill>
                  <a:blip r:embed="rId6"/>
                  <a:stretch>
                    <a:fillRect/>
                  </a:stretch>
                </a:blipFill>
                <a:effectLst>
                  <a:innerShdw blurRad="63500" dist="50800" dir="16200000">
                    <a:prstClr val="black">
                      <a:alpha val="50000"/>
                    </a:prstClr>
                  </a:innerShdw>
                </a:effectLst>
                <a:latin typeface="思源黑体 CN Heavy" panose="020B0A00000000000000" pitchFamily="34" charset="-122"/>
                <a:ea typeface="思源黑体 CN Heavy" panose="020B0A00000000000000" pitchFamily="34" charset="-122"/>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2800" b="0" i="0" u="none" strike="noStrike" kern="1200" cap="none" spc="0" normalizeH="0" baseline="0" noProof="0" dirty="0" err="1">
                <a:ln>
                  <a:noFill/>
                </a:ln>
                <a:solidFill>
                  <a:prstClr val="black">
                    <a:lumMod val="65000"/>
                    <a:lumOff val="35000"/>
                  </a:prstClr>
                </a:solidFill>
                <a:effectLst/>
                <a:uLnTx/>
                <a:uFillTx/>
                <a:latin typeface="WeblySleek UI Semilight"/>
                <a:ea typeface="思源黑体 CN Bold" panose="020B0800000000000000" charset="-122"/>
                <a:cs typeface="+mn-lt"/>
                <a:sym typeface="Arial" panose="020B0604020202020204" pitchFamily="34" charset="0"/>
              </a:rPr>
              <a:t>roduct</a:t>
            </a:r>
            <a:r>
              <a:rPr kumimoji="0" lang="en-IN" sz="2800" b="0" i="0" u="none" strike="noStrike" kern="1200" cap="none" spc="0" normalizeH="0" baseline="0" noProof="0" dirty="0">
                <a:ln>
                  <a:noFill/>
                </a:ln>
                <a:solidFill>
                  <a:prstClr val="black">
                    <a:lumMod val="65000"/>
                    <a:lumOff val="35000"/>
                  </a:prstClr>
                </a:solidFill>
                <a:effectLst/>
                <a:uLnTx/>
                <a:uFillTx/>
                <a:latin typeface="WeblySleek UI Semilight"/>
                <a:ea typeface="思源黑体 CN Bold" panose="020B0800000000000000" charset="-122"/>
                <a:cs typeface="+mn-lt"/>
                <a:sym typeface="Arial" panose="020B0604020202020204" pitchFamily="34" charset="0"/>
              </a:rPr>
              <a:t> Portfolio continue…</a:t>
            </a:r>
            <a:endParaRPr kumimoji="0" sz="2800" b="0" i="0" u="none" strike="noStrike" kern="1200" cap="none" spc="0" normalizeH="0" baseline="0" noProof="0" dirty="0">
              <a:ln>
                <a:noFill/>
              </a:ln>
              <a:solidFill>
                <a:prstClr val="black">
                  <a:lumMod val="65000"/>
                  <a:lumOff val="35000"/>
                </a:prstClr>
              </a:solidFill>
              <a:effectLst/>
              <a:uLnTx/>
              <a:uFillTx/>
              <a:latin typeface="WeblySleek UI Semilight" panose="020B0402040204020203" charset="0"/>
              <a:ea typeface="思源黑体 CN Bold" panose="020B0800000000000000" charset="-122"/>
              <a:cs typeface="WeblySleek UI Semilight" panose="020B0402040204020203" charset="0"/>
              <a:sym typeface="Arial" panose="020B0604020202020204" pitchFamily="34" charset="0"/>
            </a:endParaRPr>
          </a:p>
        </p:txBody>
      </p:sp>
      <p:pic>
        <p:nvPicPr>
          <p:cNvPr id="67" name="Picture 66"/>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0023055" y="395096"/>
            <a:ext cx="1740740" cy="530925"/>
          </a:xfrm>
          <a:prstGeom prst="rect">
            <a:avLst/>
          </a:prstGeom>
        </p:spPr>
      </p:pic>
      <p:pic>
        <p:nvPicPr>
          <p:cNvPr id="70" name="Picture 69">
            <a:extLst>
              <a:ext uri="{FF2B5EF4-FFF2-40B4-BE49-F238E27FC236}">
                <a16:creationId xmlns:a16="http://schemas.microsoft.com/office/drawing/2014/main" id="{B791A194-39F8-42E0-A933-14B56FF6BC56}"/>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21601" t="9337" r="21311" b="13034"/>
          <a:stretch/>
        </p:blipFill>
        <p:spPr>
          <a:xfrm>
            <a:off x="9915557" y="3205617"/>
            <a:ext cx="641285" cy="616946"/>
          </a:xfrm>
          <a:prstGeom prst="rect">
            <a:avLst/>
          </a:prstGeom>
        </p:spPr>
      </p:pic>
      <p:pic>
        <p:nvPicPr>
          <p:cNvPr id="75" name="object 3"/>
          <p:cNvPicPr/>
          <p:nvPr/>
        </p:nvPicPr>
        <p:blipFill>
          <a:blip r:embed="rId9" cstate="print"/>
          <a:stretch>
            <a:fillRect/>
          </a:stretch>
        </p:blipFill>
        <p:spPr>
          <a:xfrm>
            <a:off x="6101833" y="861070"/>
            <a:ext cx="358028" cy="1014885"/>
          </a:xfrm>
          <a:prstGeom prst="rect">
            <a:avLst/>
          </a:prstGeom>
        </p:spPr>
      </p:pic>
      <p:pic>
        <p:nvPicPr>
          <p:cNvPr id="55" name="Picture 54"/>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586231" y="5864983"/>
            <a:ext cx="543525" cy="520424"/>
          </a:xfrm>
          <a:prstGeom prst="rect">
            <a:avLst/>
          </a:prstGeom>
        </p:spPr>
      </p:pic>
      <p:pic>
        <p:nvPicPr>
          <p:cNvPr id="57" name="Picture 56" descr="A close up of a device&#10;&#10;Description generated with very high confidence">
            <a:extLst>
              <a:ext uri="{FF2B5EF4-FFF2-40B4-BE49-F238E27FC236}">
                <a16:creationId xmlns:a16="http://schemas.microsoft.com/office/drawing/2014/main" id="{A38BEFE7-897D-4DE2-858C-6C8624F8D720}"/>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6949" t="27920" r="3086" b="26110"/>
          <a:stretch/>
        </p:blipFill>
        <p:spPr>
          <a:xfrm>
            <a:off x="161808" y="6113578"/>
            <a:ext cx="764606" cy="301404"/>
          </a:xfrm>
          <a:prstGeom prst="rect">
            <a:avLst/>
          </a:prstGeom>
        </p:spPr>
      </p:pic>
      <p:pic>
        <p:nvPicPr>
          <p:cNvPr id="59" name="Picture 58" descr="A close up of a speaker&#10;&#10;Description generated with very high confidence">
            <a:extLst>
              <a:ext uri="{FF2B5EF4-FFF2-40B4-BE49-F238E27FC236}">
                <a16:creationId xmlns:a16="http://schemas.microsoft.com/office/drawing/2014/main" id="{AF6EE6AB-0207-4BCF-8E90-897B2D229184}"/>
              </a:ext>
            </a:extLst>
          </p:cNvPr>
          <p:cNvPicPr>
            <a:picLocks noChangeAspect="1"/>
          </p:cNvPicPr>
          <p:nvPr/>
        </p:nvPicPr>
        <p:blipFill rotWithShape="1">
          <a:blip r:embed="rId12" cstate="print">
            <a:extLst>
              <a:ext uri="{28A0092B-C50C-407E-A947-70E740481C1C}">
                <a14:useLocalDpi xmlns:a14="http://schemas.microsoft.com/office/drawing/2010/main" val="0"/>
              </a:ext>
            </a:extLst>
          </a:blip>
          <a:srcRect l="12385" r="20816"/>
          <a:stretch/>
        </p:blipFill>
        <p:spPr>
          <a:xfrm>
            <a:off x="166035" y="5807210"/>
            <a:ext cx="344389" cy="476330"/>
          </a:xfrm>
          <a:prstGeom prst="rect">
            <a:avLst/>
          </a:prstGeom>
        </p:spPr>
      </p:pic>
      <p:pic>
        <p:nvPicPr>
          <p:cNvPr id="2" name="Picture 1"/>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836886" y="6180251"/>
            <a:ext cx="234440" cy="300564"/>
          </a:xfrm>
          <a:prstGeom prst="rect">
            <a:avLst/>
          </a:prstGeom>
        </p:spPr>
      </p:pic>
      <p:pic>
        <p:nvPicPr>
          <p:cNvPr id="60" name="Picture 59"/>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6957169" y="3809609"/>
            <a:ext cx="655260" cy="505487"/>
          </a:xfrm>
          <a:prstGeom prst="rect">
            <a:avLst/>
          </a:prstGeom>
        </p:spPr>
      </p:pic>
      <p:pic>
        <p:nvPicPr>
          <p:cNvPr id="65" name="Picture 64"/>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7977264" y="3797200"/>
            <a:ext cx="529830" cy="529830"/>
          </a:xfrm>
          <a:prstGeom prst="rect">
            <a:avLst/>
          </a:prstGeom>
        </p:spPr>
      </p:pic>
      <p:pic>
        <p:nvPicPr>
          <p:cNvPr id="80" name="Picture 79"/>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7565560" y="3801343"/>
            <a:ext cx="607598" cy="607598"/>
          </a:xfrm>
          <a:prstGeom prst="rect">
            <a:avLst/>
          </a:prstGeom>
        </p:spPr>
      </p:pic>
      <p:pic>
        <p:nvPicPr>
          <p:cNvPr id="81" name="Picture 80"/>
          <p:cNvPicPr>
            <a:picLocks noChangeAspect="1"/>
          </p:cNvPicPr>
          <p:nvPr/>
        </p:nvPicPr>
        <p:blipFill rotWithShape="1">
          <a:blip r:embed="rId17" cstate="print">
            <a:extLst>
              <a:ext uri="{28A0092B-C50C-407E-A947-70E740481C1C}">
                <a14:useLocalDpi xmlns:a14="http://schemas.microsoft.com/office/drawing/2010/main" val="0"/>
              </a:ext>
            </a:extLst>
          </a:blip>
          <a:srcRect l="8602" t="37383" r="8751" b="38757"/>
          <a:stretch/>
        </p:blipFill>
        <p:spPr>
          <a:xfrm>
            <a:off x="4562886" y="4864704"/>
            <a:ext cx="952650" cy="212162"/>
          </a:xfrm>
          <a:prstGeom prst="rect">
            <a:avLst/>
          </a:prstGeom>
        </p:spPr>
      </p:pic>
      <p:pic>
        <p:nvPicPr>
          <p:cNvPr id="82" name="Picture 81"/>
          <p:cNvPicPr>
            <a:picLocks noChangeAspect="1"/>
          </p:cNvPicPr>
          <p:nvPr/>
        </p:nvPicPr>
        <p:blipFill rotWithShape="1">
          <a:blip r:embed="rId18" cstate="print">
            <a:extLst>
              <a:ext uri="{28A0092B-C50C-407E-A947-70E740481C1C}">
                <a14:useLocalDpi xmlns:a14="http://schemas.microsoft.com/office/drawing/2010/main" val="0"/>
              </a:ext>
            </a:extLst>
          </a:blip>
          <a:srcRect l="11117" t="23379" r="13793" b="15952"/>
          <a:stretch/>
        </p:blipFill>
        <p:spPr>
          <a:xfrm>
            <a:off x="4600682" y="4517136"/>
            <a:ext cx="864740" cy="465777"/>
          </a:xfrm>
          <a:prstGeom prst="rect">
            <a:avLst/>
          </a:prstGeom>
        </p:spPr>
      </p:pic>
      <p:pic>
        <p:nvPicPr>
          <p:cNvPr id="4" name="Picture 3"/>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a:off x="6631616" y="1303699"/>
            <a:ext cx="610801" cy="610356"/>
          </a:xfrm>
          <a:prstGeom prst="rect">
            <a:avLst/>
          </a:prstGeom>
        </p:spPr>
      </p:pic>
      <p:pic>
        <p:nvPicPr>
          <p:cNvPr id="76" name="Picture 75"/>
          <p:cNvPicPr>
            <a:picLocks noChangeAspect="1"/>
          </p:cNvPicPr>
          <p:nvPr/>
        </p:nvPicPr>
        <p:blipFill>
          <a:blip r:embed="rId20" cstate="print">
            <a:extLst>
              <a:ext uri="{28A0092B-C50C-407E-A947-70E740481C1C}">
                <a14:useLocalDpi xmlns:a14="http://schemas.microsoft.com/office/drawing/2010/main" val="0"/>
              </a:ext>
            </a:extLst>
          </a:blip>
          <a:stretch>
            <a:fillRect/>
          </a:stretch>
        </p:blipFill>
        <p:spPr>
          <a:xfrm>
            <a:off x="6589050" y="874509"/>
            <a:ext cx="614823" cy="354215"/>
          </a:xfrm>
          <a:prstGeom prst="rect">
            <a:avLst/>
          </a:prstGeom>
        </p:spPr>
      </p:pic>
      <p:pic>
        <p:nvPicPr>
          <p:cNvPr id="8" name="Picture 7"/>
          <p:cNvPicPr>
            <a:picLocks noChangeAspect="1"/>
          </p:cNvPicPr>
          <p:nvPr/>
        </p:nvPicPr>
        <p:blipFill>
          <a:blip r:embed="rId21" cstate="print">
            <a:extLst>
              <a:ext uri="{28A0092B-C50C-407E-A947-70E740481C1C}">
                <a14:useLocalDpi xmlns:a14="http://schemas.microsoft.com/office/drawing/2010/main" val="0"/>
              </a:ext>
            </a:extLst>
          </a:blip>
          <a:stretch>
            <a:fillRect/>
          </a:stretch>
        </p:blipFill>
        <p:spPr>
          <a:xfrm>
            <a:off x="7427892" y="1218304"/>
            <a:ext cx="340179" cy="706171"/>
          </a:xfrm>
          <a:prstGeom prst="rect">
            <a:avLst/>
          </a:prstGeom>
        </p:spPr>
      </p:pic>
      <p:pic>
        <p:nvPicPr>
          <p:cNvPr id="88" name="图片 99"/>
          <p:cNvPicPr/>
          <p:nvPr/>
        </p:nvPicPr>
        <p:blipFill>
          <a:blip r:embed="rId22"/>
          <a:stretch>
            <a:fillRect/>
          </a:stretch>
        </p:blipFill>
        <p:spPr>
          <a:xfrm>
            <a:off x="4246922" y="1482253"/>
            <a:ext cx="1071609" cy="1178813"/>
          </a:xfrm>
          <a:prstGeom prst="rect">
            <a:avLst/>
          </a:prstGeom>
          <a:noFill/>
          <a:ln w="9525">
            <a:noFill/>
          </a:ln>
        </p:spPr>
      </p:pic>
      <p:pic>
        <p:nvPicPr>
          <p:cNvPr id="89" name="Picture 88"/>
          <p:cNvPicPr>
            <a:picLocks noChangeAspect="1"/>
          </p:cNvPicPr>
          <p:nvPr/>
        </p:nvPicPr>
        <p:blipFill>
          <a:blip r:embed="rId23" cstate="print">
            <a:extLst>
              <a:ext uri="{28A0092B-C50C-407E-A947-70E740481C1C}">
                <a14:useLocalDpi xmlns:a14="http://schemas.microsoft.com/office/drawing/2010/main" val="0"/>
              </a:ext>
            </a:extLst>
          </a:blip>
          <a:stretch>
            <a:fillRect/>
          </a:stretch>
        </p:blipFill>
        <p:spPr>
          <a:xfrm>
            <a:off x="3172778" y="1583376"/>
            <a:ext cx="1278995" cy="986653"/>
          </a:xfrm>
          <a:prstGeom prst="rect">
            <a:avLst/>
          </a:prstGeom>
        </p:spPr>
      </p:pic>
      <p:pic>
        <p:nvPicPr>
          <p:cNvPr id="90" name="Picture 36" descr="S6"/>
          <p:cNvPicPr>
            <a:picLocks noChangeAspect="1" noChangeArrowheads="1"/>
          </p:cNvPicPr>
          <p:nvPr/>
        </p:nvPicPr>
        <p:blipFill>
          <a:blip r:embed="rId24" cstate="print">
            <a:clrChange>
              <a:clrFrom>
                <a:srgbClr val="FFFFFF"/>
              </a:clrFrom>
              <a:clrTo>
                <a:srgbClr val="FFFFFF">
                  <a:alpha val="0"/>
                </a:srgbClr>
              </a:clrTo>
            </a:clrChange>
          </a:blip>
          <a:srcRect/>
          <a:stretch>
            <a:fillRect/>
          </a:stretch>
        </p:blipFill>
        <p:spPr bwMode="auto">
          <a:xfrm>
            <a:off x="1865922" y="2205999"/>
            <a:ext cx="559854" cy="801360"/>
          </a:xfrm>
          <a:prstGeom prst="rect">
            <a:avLst/>
          </a:prstGeom>
          <a:noFill/>
          <a:ln w="9525">
            <a:noFill/>
            <a:miter lim="800000"/>
            <a:headEnd/>
            <a:tailEnd/>
          </a:ln>
        </p:spPr>
      </p:pic>
      <p:pic>
        <p:nvPicPr>
          <p:cNvPr id="91" name="Picture 90"/>
          <p:cNvPicPr>
            <a:picLocks noChangeAspect="1"/>
          </p:cNvPicPr>
          <p:nvPr/>
        </p:nvPicPr>
        <p:blipFill>
          <a:blip r:embed="rId25" cstate="print">
            <a:extLst>
              <a:ext uri="{28A0092B-C50C-407E-A947-70E740481C1C}">
                <a14:useLocalDpi xmlns:a14="http://schemas.microsoft.com/office/drawing/2010/main" val="0"/>
              </a:ext>
            </a:extLst>
          </a:blip>
          <a:stretch>
            <a:fillRect/>
          </a:stretch>
        </p:blipFill>
        <p:spPr>
          <a:xfrm>
            <a:off x="715553" y="2350302"/>
            <a:ext cx="452721" cy="561708"/>
          </a:xfrm>
          <a:prstGeom prst="rect">
            <a:avLst/>
          </a:prstGeom>
        </p:spPr>
      </p:pic>
      <p:pic>
        <p:nvPicPr>
          <p:cNvPr id="92" name="Picture 91"/>
          <p:cNvPicPr>
            <a:picLocks noChangeAspect="1"/>
          </p:cNvPicPr>
          <p:nvPr/>
        </p:nvPicPr>
        <p:blipFill rotWithShape="1">
          <a:blip r:embed="rId26" cstate="print">
            <a:extLst>
              <a:ext uri="{28A0092B-C50C-407E-A947-70E740481C1C}">
                <a14:useLocalDpi xmlns:a14="http://schemas.microsoft.com/office/drawing/2010/main" val="0"/>
              </a:ext>
            </a:extLst>
          </a:blip>
          <a:srcRect l="34612" r="35923" b="37163"/>
          <a:stretch/>
        </p:blipFill>
        <p:spPr>
          <a:xfrm>
            <a:off x="1278880" y="2257203"/>
            <a:ext cx="424848" cy="698953"/>
          </a:xfrm>
          <a:prstGeom prst="rect">
            <a:avLst/>
          </a:prstGeom>
        </p:spPr>
      </p:pic>
    </p:spTree>
    <p:extLst>
      <p:ext uri="{BB962C8B-B14F-4D97-AF65-F5344CB8AC3E}">
        <p14:creationId xmlns:p14="http://schemas.microsoft.com/office/powerpoint/2010/main" val="891551736"/>
      </p:ext>
    </p:extLst>
  </p:cSld>
  <p:clrMapOvr>
    <a:masterClrMapping/>
  </p:clrMapOvr>
  <mc:AlternateContent xmlns:mc="http://schemas.openxmlformats.org/markup-compatibility/2006" xmlns:p14="http://schemas.microsoft.com/office/powerpoint/2010/main">
    <mc:Choice Requires="p14">
      <p:transition spd="slow" p14:dur="1600" advTm="5000">
        <p14:prism isContent="1" isInverted="1"/>
      </p:transition>
    </mc:Choice>
    <mc:Fallback xmlns="">
      <p:transition spd="slow" advTm="5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nodeType="withEffect">
                                  <p:stCondLst>
                                    <p:cond delay="0"/>
                                  </p:stCondLst>
                                  <p:childTnLst>
                                    <p:set>
                                      <p:cBhvr>
                                        <p:cTn id="6" dur="1" fill="hold">
                                          <p:stCondLst>
                                            <p:cond delay="0"/>
                                          </p:stCondLst>
                                        </p:cTn>
                                        <p:tgtEl>
                                          <p:spTgt spid="67"/>
                                        </p:tgtEl>
                                        <p:attrNameLst>
                                          <p:attrName>style.visibility</p:attrName>
                                        </p:attrNameLst>
                                      </p:cBhvr>
                                      <p:to>
                                        <p:strVal val="visible"/>
                                      </p:to>
                                    </p:set>
                                    <p:animEffect transition="in" filter="fade">
                                      <p:cBhvr>
                                        <p:cTn id="7" dur="1000"/>
                                        <p:tgtEl>
                                          <p:spTgt spid="67"/>
                                        </p:tgtEl>
                                      </p:cBhvr>
                                    </p:animEffect>
                                    <p:anim calcmode="lin" valueType="num">
                                      <p:cBhvr>
                                        <p:cTn id="8" dur="1000" fill="hold"/>
                                        <p:tgtEl>
                                          <p:spTgt spid="67"/>
                                        </p:tgtEl>
                                        <p:attrNameLst>
                                          <p:attrName>ppt_x</p:attrName>
                                        </p:attrNameLst>
                                      </p:cBhvr>
                                      <p:tavLst>
                                        <p:tav tm="0">
                                          <p:val>
                                            <p:strVal val="#ppt_x"/>
                                          </p:val>
                                        </p:tav>
                                        <p:tav tm="100000">
                                          <p:val>
                                            <p:strVal val="#ppt_x"/>
                                          </p:val>
                                        </p:tav>
                                      </p:tavLst>
                                    </p:anim>
                                    <p:anim calcmode="lin" valueType="num">
                                      <p:cBhvr>
                                        <p:cTn id="9" dur="1000" fill="hold"/>
                                        <p:tgtEl>
                                          <p:spTgt spid="6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t="-7000" b="-7000"/>
          </a:stretch>
        </a:blipFill>
        <a:effectLst/>
      </p:bgPr>
    </p:bg>
    <p:spTree>
      <p:nvGrpSpPr>
        <p:cNvPr id="1" name=""/>
        <p:cNvGrpSpPr/>
        <p:nvPr/>
      </p:nvGrpSpPr>
      <p:grpSpPr>
        <a:xfrm>
          <a:off x="0" y="0"/>
          <a:ext cx="0" cy="0"/>
          <a:chOff x="0" y="0"/>
          <a:chExt cx="0" cy="0"/>
        </a:xfrm>
      </p:grpSpPr>
      <p:sp>
        <p:nvSpPr>
          <p:cNvPr id="4" name="CuadroTexto 3">
            <a:extLst>
              <a:ext uri="{FF2B5EF4-FFF2-40B4-BE49-F238E27FC236}">
                <a16:creationId xmlns:a16="http://schemas.microsoft.com/office/drawing/2014/main" id="{D795F44A-3B3D-4C4B-AEBC-F316D4936293}"/>
              </a:ext>
            </a:extLst>
          </p:cNvPr>
          <p:cNvSpPr txBox="1"/>
          <p:nvPr/>
        </p:nvSpPr>
        <p:spPr>
          <a:xfrm>
            <a:off x="4215740" y="1528804"/>
            <a:ext cx="7368601" cy="1015663"/>
          </a:xfrm>
          <a:prstGeom prst="rect">
            <a:avLst/>
          </a:prstGeom>
          <a:noFill/>
        </p:spPr>
        <p:txBody>
          <a:bodyPr wrap="square" rtlCol="0">
            <a:spAutoFit/>
          </a:bodyPr>
          <a:lstStyle/>
          <a:p>
            <a:pPr algn="r"/>
            <a:r>
              <a:rPr lang="en-US" sz="6000" dirty="0">
                <a:solidFill>
                  <a:schemeClr val="bg1"/>
                </a:solidFill>
                <a:latin typeface="Open Sans" panose="020B0606030504020204" pitchFamily="34" charset="0"/>
                <a:ea typeface="Open Sans" panose="020B0606030504020204" pitchFamily="34" charset="0"/>
                <a:cs typeface="Open Sans" panose="020B0606030504020204" pitchFamily="34" charset="0"/>
              </a:rPr>
              <a:t>Complete Portfolio</a:t>
            </a:r>
          </a:p>
        </p:txBody>
      </p:sp>
      <p:pic>
        <p:nvPicPr>
          <p:cNvPr id="6" name="Imagen 5">
            <a:extLst>
              <a:ext uri="{FF2B5EF4-FFF2-40B4-BE49-F238E27FC236}">
                <a16:creationId xmlns:a16="http://schemas.microsoft.com/office/drawing/2014/main" id="{57CA943D-4268-4B49-9EB8-57B7CB2993CA}"/>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24531" y="4721025"/>
            <a:ext cx="7156195" cy="1040597"/>
          </a:xfrm>
          <a:prstGeom prst="rect">
            <a:avLst/>
          </a:prstGeom>
        </p:spPr>
      </p:pic>
      <p:sp>
        <p:nvSpPr>
          <p:cNvPr id="2" name="Rectángulo 1">
            <a:extLst>
              <a:ext uri="{FF2B5EF4-FFF2-40B4-BE49-F238E27FC236}">
                <a16:creationId xmlns:a16="http://schemas.microsoft.com/office/drawing/2014/main" id="{365526E1-711E-F349-93DE-CB3C81F8FC96}"/>
              </a:ext>
            </a:extLst>
          </p:cNvPr>
          <p:cNvSpPr/>
          <p:nvPr/>
        </p:nvSpPr>
        <p:spPr>
          <a:xfrm>
            <a:off x="3100460" y="2713203"/>
            <a:ext cx="8431882" cy="1323439"/>
          </a:xfrm>
          <a:prstGeom prst="rect">
            <a:avLst/>
          </a:prstGeom>
        </p:spPr>
        <p:txBody>
          <a:bodyPr wrap="square">
            <a:spAutoFit/>
          </a:bodyPr>
          <a:lstStyle/>
          <a:p>
            <a:pPr algn="r"/>
            <a:r>
              <a:rPr lang="en-US" sz="40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Unified Communications and </a:t>
            </a:r>
          </a:p>
          <a:p>
            <a:pPr algn="r"/>
            <a:r>
              <a:rPr lang="en-US" sz="40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Networking Solutions</a:t>
            </a:r>
          </a:p>
        </p:txBody>
      </p:sp>
      <p:cxnSp>
        <p:nvCxnSpPr>
          <p:cNvPr id="8" name="Conector recto 7">
            <a:extLst>
              <a:ext uri="{FF2B5EF4-FFF2-40B4-BE49-F238E27FC236}">
                <a16:creationId xmlns:a16="http://schemas.microsoft.com/office/drawing/2014/main" id="{769FB544-4344-F647-97E1-F00236B2D3AD}"/>
              </a:ext>
            </a:extLst>
          </p:cNvPr>
          <p:cNvCxnSpPr>
            <a:cxnSpLocks/>
          </p:cNvCxnSpPr>
          <p:nvPr/>
        </p:nvCxnSpPr>
        <p:spPr>
          <a:xfrm>
            <a:off x="3431969" y="2606659"/>
            <a:ext cx="8100373"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331233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61584" y="1971079"/>
            <a:ext cx="3726400" cy="3753955"/>
          </a:xfrm>
          <a:prstGeom prst="rect">
            <a:avLst/>
          </a:prstGeom>
        </p:spPr>
      </p:pic>
      <p:sp>
        <p:nvSpPr>
          <p:cNvPr id="6" name="TextBox 5"/>
          <p:cNvSpPr txBox="1"/>
          <p:nvPr/>
        </p:nvSpPr>
        <p:spPr>
          <a:xfrm>
            <a:off x="4420439" y="2127345"/>
            <a:ext cx="7851628" cy="2882584"/>
          </a:xfrm>
          <a:prstGeom prst="rect">
            <a:avLst/>
          </a:prstGeom>
          <a:noFill/>
        </p:spPr>
        <p:txBody>
          <a:bodyPr wrap="square" rtlCol="0">
            <a:spAutoFit/>
          </a:bodyPr>
          <a:lstStyle/>
          <a:p>
            <a:pPr defTabSz="1219139">
              <a:defRPr/>
            </a:pPr>
            <a:endParaRPr lang="en-US" sz="2667" dirty="0">
              <a:solidFill>
                <a:srgbClr val="1F497D"/>
              </a:solidFill>
              <a:latin typeface="Open Sans"/>
            </a:endParaRPr>
          </a:p>
          <a:p>
            <a:pPr defTabSz="1219139">
              <a:defRPr/>
            </a:pPr>
            <a:r>
              <a:rPr lang="en-US" sz="2133" dirty="0">
                <a:solidFill>
                  <a:srgbClr val="1F497D"/>
                </a:solidFill>
                <a:latin typeface="Open Sans"/>
              </a:rPr>
              <a:t>We believe in </a:t>
            </a:r>
            <a:r>
              <a:rPr lang="en-US" sz="2133" b="1" dirty="0">
                <a:solidFill>
                  <a:srgbClr val="1F497D"/>
                </a:solidFill>
                <a:latin typeface="Open Sans"/>
              </a:rPr>
              <a:t>connecting the world</a:t>
            </a:r>
            <a:endParaRPr lang="en-US" sz="2133" dirty="0">
              <a:solidFill>
                <a:srgbClr val="1F497D"/>
              </a:solidFill>
              <a:latin typeface="Open Sans"/>
            </a:endParaRPr>
          </a:p>
          <a:p>
            <a:pPr defTabSz="1219139">
              <a:defRPr/>
            </a:pPr>
            <a:endParaRPr lang="en-US" sz="2133" dirty="0">
              <a:solidFill>
                <a:srgbClr val="1F497D"/>
              </a:solidFill>
              <a:latin typeface="Open Sans"/>
            </a:endParaRPr>
          </a:p>
          <a:p>
            <a:pPr defTabSz="1219139">
              <a:defRPr/>
            </a:pPr>
            <a:r>
              <a:rPr lang="en-US" sz="2133" dirty="0">
                <a:solidFill>
                  <a:srgbClr val="1F497D"/>
                </a:solidFill>
                <a:latin typeface="Open Sans"/>
              </a:rPr>
              <a:t>We believe everyone should have the tools to communicate from anywhere on any device</a:t>
            </a:r>
            <a:endParaRPr lang="en-US" sz="2133" b="1" dirty="0">
              <a:solidFill>
                <a:srgbClr val="1F497D"/>
              </a:solidFill>
              <a:latin typeface="Open Sans"/>
            </a:endParaRPr>
          </a:p>
          <a:p>
            <a:pPr defTabSz="1219139">
              <a:defRPr/>
            </a:pPr>
            <a:endParaRPr lang="en-US" sz="2133" b="1" dirty="0">
              <a:solidFill>
                <a:srgbClr val="1F497D"/>
              </a:solidFill>
              <a:latin typeface="Open Sans"/>
            </a:endParaRPr>
          </a:p>
          <a:p>
            <a:pPr defTabSz="1219139">
              <a:defRPr/>
            </a:pPr>
            <a:r>
              <a:rPr lang="en-US" sz="2133" i="1" dirty="0">
                <a:solidFill>
                  <a:srgbClr val="1F497D"/>
                </a:solidFill>
                <a:latin typeface="Open Sans"/>
              </a:rPr>
              <a:t>And we design products that make this belief become a reality…</a:t>
            </a:r>
          </a:p>
          <a:p>
            <a:pPr defTabSz="1219139">
              <a:defRPr/>
            </a:pPr>
            <a:endParaRPr lang="en-US" sz="2667" dirty="0">
              <a:solidFill>
                <a:srgbClr val="1F497D"/>
              </a:solidFill>
              <a:latin typeface="Open Sans"/>
            </a:endParaRPr>
          </a:p>
        </p:txBody>
      </p:sp>
      <p:pic>
        <p:nvPicPr>
          <p:cNvPr id="7" name="Imagen 18">
            <a:extLst>
              <a:ext uri="{FF2B5EF4-FFF2-40B4-BE49-F238E27FC236}">
                <a16:creationId xmlns:a16="http://schemas.microsoft.com/office/drawing/2014/main" id="{08CF2091-1C31-8440-BD71-5B484F80EBD2}"/>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9" name="CuadroTexto 5">
            <a:extLst>
              <a:ext uri="{FF2B5EF4-FFF2-40B4-BE49-F238E27FC236}">
                <a16:creationId xmlns:a16="http://schemas.microsoft.com/office/drawing/2014/main" id="{233BE77D-E2E6-E541-BB62-C45FE7819948}"/>
              </a:ext>
            </a:extLst>
          </p:cNvPr>
          <p:cNvSpPr txBox="1"/>
          <p:nvPr/>
        </p:nvSpPr>
        <p:spPr>
          <a:xfrm>
            <a:off x="618720" y="573437"/>
            <a:ext cx="8013836" cy="584775"/>
          </a:xfrm>
          <a:prstGeom prst="rect">
            <a:avLst/>
          </a:prstGeom>
          <a:noFill/>
        </p:spPr>
        <p:txBody>
          <a:bodyPr wrap="square" rtlCol="0">
            <a:spAutoFit/>
          </a:bodyPr>
          <a:lstStyle/>
          <a:p>
            <a:r>
              <a:rPr lang="en-US" sz="3200" b="1" dirty="0">
                <a:solidFill>
                  <a:srgbClr val="46A7C9"/>
                </a:solidFill>
                <a:latin typeface="Open Sans" panose="020B0606030504020204" pitchFamily="34" charset="0"/>
                <a:ea typeface="Open Sans" panose="020B0606030504020204" pitchFamily="34" charset="0"/>
                <a:cs typeface="Open Sans" panose="020B0606030504020204" pitchFamily="34" charset="0"/>
              </a:rPr>
              <a:t>OUR</a:t>
            </a:r>
            <a:r>
              <a:rPr lang="en-US" sz="3200" b="1" dirty="0">
                <a:solidFill>
                  <a:srgbClr val="FF530D"/>
                </a:solidFill>
                <a:latin typeface="Open Sans" panose="020B0606030504020204" pitchFamily="34" charset="0"/>
                <a:ea typeface="Open Sans" panose="020B0606030504020204" pitchFamily="34" charset="0"/>
                <a:cs typeface="Open Sans" panose="020B0606030504020204" pitchFamily="34" charset="0"/>
              </a:rPr>
              <a:t> MISSION</a:t>
            </a:r>
          </a:p>
        </p:txBody>
      </p:sp>
    </p:spTree>
    <p:extLst>
      <p:ext uri="{BB962C8B-B14F-4D97-AF65-F5344CB8AC3E}">
        <p14:creationId xmlns:p14="http://schemas.microsoft.com/office/powerpoint/2010/main" val="2400667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Imagen 17">
            <a:extLst>
              <a:ext uri="{FF2B5EF4-FFF2-40B4-BE49-F238E27FC236}">
                <a16:creationId xmlns:a16="http://schemas.microsoft.com/office/drawing/2014/main" id="{F583C67B-D484-C747-83EA-5D97F0684EC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9" name="Imagen 18">
            <a:extLst>
              <a:ext uri="{FF2B5EF4-FFF2-40B4-BE49-F238E27FC236}">
                <a16:creationId xmlns:a16="http://schemas.microsoft.com/office/drawing/2014/main" id="{BBF51853-D1B6-4E4D-B65D-65F127259909}"/>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6" name="CuadroTexto 5">
            <a:extLst>
              <a:ext uri="{FF2B5EF4-FFF2-40B4-BE49-F238E27FC236}">
                <a16:creationId xmlns:a16="http://schemas.microsoft.com/office/drawing/2014/main" id="{546EBFC3-E9C2-2E47-BE8C-2D3B28024960}"/>
              </a:ext>
            </a:extLst>
          </p:cNvPr>
          <p:cNvSpPr txBox="1"/>
          <p:nvPr/>
        </p:nvSpPr>
        <p:spPr>
          <a:xfrm>
            <a:off x="618719" y="573437"/>
            <a:ext cx="10957740" cy="584775"/>
          </a:xfrm>
          <a:prstGeom prst="rect">
            <a:avLst/>
          </a:prstGeom>
          <a:noFill/>
        </p:spPr>
        <p:txBody>
          <a:bodyPr wrap="square" rtlCol="0">
            <a:spAutoFit/>
          </a:bodyPr>
          <a:lstStyle/>
          <a:p>
            <a:r>
              <a:rPr lang="es-ES_tradnl"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WHO IS GRANDSTREAM</a:t>
            </a:r>
            <a:endParaRPr lang="es-ES_tradnl" sz="2000" b="1" dirty="0">
              <a:solidFill>
                <a:srgbClr val="295288"/>
              </a:solidFill>
              <a:latin typeface="Open Sans Extrabold" panose="020B0606030504020204" pitchFamily="34" charset="0"/>
              <a:ea typeface="Open Sans Extrabold" panose="020B0606030504020204" pitchFamily="34" charset="0"/>
              <a:cs typeface="Open Sans Extrabold" panose="020B0606030504020204" pitchFamily="34" charset="0"/>
            </a:endParaRPr>
          </a:p>
        </p:txBody>
      </p:sp>
      <p:sp>
        <p:nvSpPr>
          <p:cNvPr id="3" name="Rectangle 2">
            <a:extLst>
              <a:ext uri="{FF2B5EF4-FFF2-40B4-BE49-F238E27FC236}">
                <a16:creationId xmlns:a16="http://schemas.microsoft.com/office/drawing/2014/main" id="{AD572180-068B-674B-990C-72F5DD30DD31}"/>
              </a:ext>
            </a:extLst>
          </p:cNvPr>
          <p:cNvSpPr/>
          <p:nvPr/>
        </p:nvSpPr>
        <p:spPr>
          <a:xfrm>
            <a:off x="330255" y="1582913"/>
            <a:ext cx="6578529" cy="5355312"/>
          </a:xfrm>
          <a:prstGeom prst="rect">
            <a:avLst/>
          </a:prstGeom>
        </p:spPr>
        <p:txBody>
          <a:bodyPr wrap="square">
            <a:spAutoFit/>
          </a:bodyPr>
          <a:lstStyle/>
          <a:p>
            <a:pPr marL="609585" indent="-609585">
              <a:buClr>
                <a:srgbClr val="424242"/>
              </a:buClr>
              <a:buFont typeface="Arial"/>
              <a:buChar cha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Designer &amp; manufacturer of </a:t>
            </a:r>
            <a:r>
              <a:rPr lang="en-US" b="1" dirty="0">
                <a:solidFill>
                  <a:srgbClr val="46A7C9"/>
                </a:solidFill>
                <a:latin typeface="Open Sans Extrabold" panose="020B0606030504020204" pitchFamily="34" charset="0"/>
                <a:ea typeface="Open Sans Extrabold" panose="020B0606030504020204" pitchFamily="34" charset="0"/>
                <a:cs typeface="Open Sans Extrabold" panose="020B0606030504020204" pitchFamily="34" charset="0"/>
              </a:rPr>
              <a:t>unified communications </a:t>
            </a: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and </a:t>
            </a:r>
            <a:r>
              <a:rPr lang="en-US" b="1" dirty="0">
                <a:solidFill>
                  <a:srgbClr val="46A7C9"/>
                </a:solidFill>
                <a:latin typeface="Open Sans Extrabold" panose="020B0606030504020204" pitchFamily="34" charset="0"/>
                <a:ea typeface="Open Sans Extrabold" panose="020B0606030504020204" pitchFamily="34" charset="0"/>
                <a:cs typeface="Open Sans Extrabold" panose="020B0606030504020204" pitchFamily="34" charset="0"/>
              </a:rPr>
              <a:t>networking </a:t>
            </a: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solutions</a:t>
            </a:r>
          </a:p>
          <a:p>
            <a:pPr marL="609585" indent="-609585">
              <a:buClr>
                <a:srgbClr val="424242"/>
              </a:buClr>
              <a:buFont typeface="Arial"/>
              <a:buChar cha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Founded in 2002 in </a:t>
            </a:r>
            <a:r>
              <a:rPr lang="en-US" b="1" dirty="0">
                <a:solidFill>
                  <a:srgbClr val="46A7C9"/>
                </a:solidFill>
                <a:latin typeface="Open Sans Extrabold" panose="020B0606030504020204" pitchFamily="34" charset="0"/>
                <a:ea typeface="Open Sans Extrabold" panose="020B0606030504020204" pitchFamily="34" charset="0"/>
                <a:cs typeface="Open Sans Extrabold" panose="020B0606030504020204" pitchFamily="34" charset="0"/>
              </a:rPr>
              <a:t>Boston, MA</a:t>
            </a: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b="1" dirty="0">
                <a:solidFill>
                  <a:srgbClr val="46A7C9"/>
                </a:solidFill>
                <a:latin typeface="Open Sans Extrabold" panose="020B0606030504020204" pitchFamily="34" charset="0"/>
                <a:ea typeface="Open Sans Extrabold" panose="020B0606030504020204" pitchFamily="34" charset="0"/>
                <a:cs typeface="Open Sans Extrabold" panose="020B0606030504020204" pitchFamily="34" charset="0"/>
              </a:rPr>
              <a:t>+600</a:t>
            </a: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employees in 14 countries</a:t>
            </a:r>
            <a:b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b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(+50% R&amp;D Engineers)</a:t>
            </a:r>
          </a:p>
          <a:p>
            <a:pPr marL="609585" indent="-609585">
              <a:buClr>
                <a:srgbClr val="424242"/>
              </a:buClr>
              <a:buFont typeface="Arial"/>
              <a:buChar cha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Used and sold in </a:t>
            </a:r>
            <a:r>
              <a:rPr lang="en-US" b="1" dirty="0">
                <a:solidFill>
                  <a:srgbClr val="46A7C9"/>
                </a:solidFill>
                <a:latin typeface="Open Sans Extrabold" panose="020B0606030504020204" pitchFamily="34" charset="0"/>
                <a:ea typeface="Open Sans Extrabold" panose="020B0606030504020204" pitchFamily="34" charset="0"/>
                <a:cs typeface="Open Sans Extrabold" panose="020B0606030504020204" pitchFamily="34" charset="0"/>
              </a:rPr>
              <a:t>150 countries </a:t>
            </a: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around the world </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b="1" dirty="0">
                <a:solidFill>
                  <a:srgbClr val="46A7C9"/>
                </a:solidFill>
                <a:latin typeface="Open Sans Extrabold" panose="020B0606030504020204" pitchFamily="34" charset="0"/>
                <a:ea typeface="Open Sans Extrabold" panose="020B0606030504020204" pitchFamily="34" charset="0"/>
                <a:cs typeface="Open Sans Extrabold" panose="020B0606030504020204" pitchFamily="34" charset="0"/>
              </a:rPr>
              <a:t>Global presence </a:t>
            </a:r>
            <a:r>
              <a:rPr lang="en-US" dirty="0">
                <a:latin typeface="Open Sans Light" panose="020B0306030504020204" pitchFamily="34" charset="0"/>
                <a:ea typeface="Open Sans Light" panose="020B0306030504020204" pitchFamily="34" charset="0"/>
                <a:cs typeface="Open Sans Light" panose="020B0306030504020204" pitchFamily="34" charset="0"/>
              </a:rPr>
              <a:t>with offices in the U.S. (Boston HQ, Los Angeles, Dallas), Venezuela, Morocco, China (</a:t>
            </a:r>
            <a:r>
              <a:rPr lang="en-US" dirty="0" err="1">
                <a:latin typeface="Open Sans Light" panose="020B0306030504020204" pitchFamily="34" charset="0"/>
                <a:ea typeface="Open Sans Light" panose="020B0306030504020204" pitchFamily="34" charset="0"/>
                <a:cs typeface="Open Sans Light" panose="020B0306030504020204" pitchFamily="34" charset="0"/>
              </a:rPr>
              <a:t>Shenzen</a:t>
            </a:r>
            <a:r>
              <a:rPr lang="en-US" dirty="0">
                <a:latin typeface="Open Sans Light" panose="020B0306030504020204" pitchFamily="34" charset="0"/>
                <a:ea typeface="Open Sans Light" panose="020B0306030504020204" pitchFamily="34" charset="0"/>
                <a:cs typeface="Open Sans Light" panose="020B0306030504020204" pitchFamily="34" charset="0"/>
              </a:rPr>
              <a:t> and Hangzhou) and Malaysia</a:t>
            </a: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b="1" dirty="0">
                <a:solidFill>
                  <a:srgbClr val="46A7C9"/>
                </a:solidFill>
                <a:latin typeface="Open Sans Extrabold" panose="020B0606030504020204" pitchFamily="34" charset="0"/>
                <a:ea typeface="Open Sans Extrabold" panose="020B0606030504020204" pitchFamily="34" charset="0"/>
                <a:cs typeface="Open Sans Extrabold" panose="020B0606030504020204" pitchFamily="34" charset="0"/>
              </a:rPr>
              <a:t>4 Research and Development Centers</a:t>
            </a:r>
            <a:b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b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(Dallas, Los Angeles, Shenzhen, and Hangzhou)</a:t>
            </a:r>
          </a:p>
          <a:p>
            <a:pPr>
              <a:buClr>
                <a:srgbClr val="424242"/>
              </a:buClr>
            </a:pPr>
            <a:endParaRPr lang="en-US" b="1" dirty="0">
              <a:solidFill>
                <a:srgbClr val="46A7C9"/>
              </a:solidFill>
              <a:latin typeface="Open Sans Extrabold" panose="020B0606030504020204" pitchFamily="34" charset="0"/>
              <a:ea typeface="Open Sans Extrabold" panose="020B0606030504020204" pitchFamily="34" charset="0"/>
              <a:cs typeface="Open Sans Extrabold" panose="020B0606030504020204" pitchFamily="34" charset="0"/>
            </a:endParaRPr>
          </a:p>
          <a:p>
            <a:pPr>
              <a:buClr>
                <a:srgbClr val="424242"/>
              </a:buClr>
            </a:pPr>
            <a:endParaRPr lang="en-US" b="1" dirty="0">
              <a:solidFill>
                <a:srgbClr val="46A7C9"/>
              </a:solidFill>
              <a:latin typeface="Open Sans Extrabold" panose="020B0606030504020204" pitchFamily="34" charset="0"/>
              <a:ea typeface="Open Sans Extrabold" panose="020B0606030504020204" pitchFamily="34" charset="0"/>
              <a:cs typeface="Open Sans Extrabold" panose="020B0606030504020204" pitchFamily="34" charset="0"/>
            </a:endParaRPr>
          </a:p>
        </p:txBody>
      </p:sp>
      <p:grpSp>
        <p:nvGrpSpPr>
          <p:cNvPr id="26" name="Grupo 1">
            <a:extLst>
              <a:ext uri="{FF2B5EF4-FFF2-40B4-BE49-F238E27FC236}">
                <a16:creationId xmlns:a16="http://schemas.microsoft.com/office/drawing/2014/main" id="{28971BD6-FD71-634F-A227-92EF2D0127F7}"/>
              </a:ext>
            </a:extLst>
          </p:cNvPr>
          <p:cNvGrpSpPr/>
          <p:nvPr/>
        </p:nvGrpSpPr>
        <p:grpSpPr>
          <a:xfrm>
            <a:off x="6096000" y="2239152"/>
            <a:ext cx="5968670" cy="3035935"/>
            <a:chOff x="1083429" y="4127476"/>
            <a:chExt cx="4396434" cy="2166151"/>
          </a:xfrm>
        </p:grpSpPr>
        <p:pic>
          <p:nvPicPr>
            <p:cNvPr id="27" name="Imagen 10">
              <a:extLst>
                <a:ext uri="{FF2B5EF4-FFF2-40B4-BE49-F238E27FC236}">
                  <a16:creationId xmlns:a16="http://schemas.microsoft.com/office/drawing/2014/main" id="{B136E9A6-7034-574B-B7D0-676C6E9CB7B0}"/>
                </a:ext>
              </a:extLst>
            </p:cNvPr>
            <p:cNvPicPr>
              <a:picLocks noChangeAspect="1"/>
            </p:cNvPicPr>
            <p:nvPr/>
          </p:nvPicPr>
          <p:blipFill rotWithShape="1">
            <a:blip r:embed="rId5" cstate="screen">
              <a:alphaModFix amt="70000"/>
              <a:extLst>
                <a:ext uri="{28A0092B-C50C-407E-A947-70E740481C1C}">
                  <a14:useLocalDpi xmlns:a14="http://schemas.microsoft.com/office/drawing/2010/main"/>
                </a:ext>
              </a:extLst>
            </a:blip>
            <a:srcRect/>
            <a:stretch/>
          </p:blipFill>
          <p:spPr>
            <a:xfrm>
              <a:off x="1083429" y="4127476"/>
              <a:ext cx="4396434" cy="2166151"/>
            </a:xfrm>
            <a:prstGeom prst="rect">
              <a:avLst/>
            </a:prstGeom>
          </p:spPr>
        </p:pic>
        <p:pic>
          <p:nvPicPr>
            <p:cNvPr id="28" name="Imagen 11">
              <a:extLst>
                <a:ext uri="{FF2B5EF4-FFF2-40B4-BE49-F238E27FC236}">
                  <a16:creationId xmlns:a16="http://schemas.microsoft.com/office/drawing/2014/main" id="{D5AEF7DA-607D-9D4A-B417-8E3E0958F082}"/>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2031881" y="4586687"/>
              <a:ext cx="157207" cy="157207"/>
            </a:xfrm>
            <a:prstGeom prst="rect">
              <a:avLst/>
            </a:prstGeom>
          </p:spPr>
        </p:pic>
        <p:pic>
          <p:nvPicPr>
            <p:cNvPr id="29" name="Imagen 12">
              <a:extLst>
                <a:ext uri="{FF2B5EF4-FFF2-40B4-BE49-F238E27FC236}">
                  <a16:creationId xmlns:a16="http://schemas.microsoft.com/office/drawing/2014/main" id="{0C5E3F4F-8543-E345-B6A4-013FD5D94B4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2034102" y="5090466"/>
              <a:ext cx="157207" cy="157207"/>
            </a:xfrm>
            <a:prstGeom prst="rect">
              <a:avLst/>
            </a:prstGeom>
          </p:spPr>
        </p:pic>
        <p:pic>
          <p:nvPicPr>
            <p:cNvPr id="31" name="Imagen 13">
              <a:extLst>
                <a:ext uri="{FF2B5EF4-FFF2-40B4-BE49-F238E27FC236}">
                  <a16:creationId xmlns:a16="http://schemas.microsoft.com/office/drawing/2014/main" id="{D1C560C0-9165-F348-BAB6-F1FC4E3EF03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2967842" y="4739228"/>
              <a:ext cx="157207" cy="157207"/>
            </a:xfrm>
            <a:prstGeom prst="rect">
              <a:avLst/>
            </a:prstGeom>
          </p:spPr>
        </p:pic>
        <p:pic>
          <p:nvPicPr>
            <p:cNvPr id="32" name="Imagen 14">
              <a:extLst>
                <a:ext uri="{FF2B5EF4-FFF2-40B4-BE49-F238E27FC236}">
                  <a16:creationId xmlns:a16="http://schemas.microsoft.com/office/drawing/2014/main" id="{5B644BBE-6976-A94B-BE8D-EB392948C8A9}"/>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4697755" y="4873995"/>
              <a:ext cx="157207" cy="157207"/>
            </a:xfrm>
            <a:prstGeom prst="rect">
              <a:avLst/>
            </a:prstGeom>
          </p:spPr>
        </p:pic>
        <p:pic>
          <p:nvPicPr>
            <p:cNvPr id="33" name="Imagen 15">
              <a:extLst>
                <a:ext uri="{FF2B5EF4-FFF2-40B4-BE49-F238E27FC236}">
                  <a16:creationId xmlns:a16="http://schemas.microsoft.com/office/drawing/2014/main" id="{D679D33A-920B-BA46-9479-BD6F182674C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4722814" y="4683805"/>
              <a:ext cx="157207" cy="157207"/>
            </a:xfrm>
            <a:prstGeom prst="rect">
              <a:avLst/>
            </a:prstGeom>
          </p:spPr>
        </p:pic>
        <p:sp>
          <p:nvSpPr>
            <p:cNvPr id="34" name="Rectángulo 16">
              <a:extLst>
                <a:ext uri="{FF2B5EF4-FFF2-40B4-BE49-F238E27FC236}">
                  <a16:creationId xmlns:a16="http://schemas.microsoft.com/office/drawing/2014/main" id="{8A7FC422-FB8A-6449-BB41-9E4DF292A1F5}"/>
                </a:ext>
              </a:extLst>
            </p:cNvPr>
            <p:cNvSpPr/>
            <p:nvPr/>
          </p:nvSpPr>
          <p:spPr>
            <a:xfrm>
              <a:off x="1871003" y="4702106"/>
              <a:ext cx="506974" cy="155885"/>
            </a:xfrm>
            <a:prstGeom prst="rect">
              <a:avLst/>
            </a:prstGeom>
          </p:spPr>
          <p:txBody>
            <a:bodyPr wrap="square">
              <a:spAutoFit/>
            </a:bodyPr>
            <a:lstStyle/>
            <a:p>
              <a:r>
                <a:rPr lang="es-ES_tradnl" sz="700">
                  <a:solidFill>
                    <a:srgbClr val="2A5389"/>
                  </a:solidFill>
                  <a:latin typeface="Open Sans Light" charset="0"/>
                  <a:ea typeface="Open Sans Light" charset="0"/>
                  <a:cs typeface="Open Sans Light" charset="0"/>
                </a:rPr>
                <a:t>Boston</a:t>
              </a:r>
            </a:p>
          </p:txBody>
        </p:sp>
        <p:sp>
          <p:nvSpPr>
            <p:cNvPr id="35" name="Rectángulo 17">
              <a:extLst>
                <a:ext uri="{FF2B5EF4-FFF2-40B4-BE49-F238E27FC236}">
                  <a16:creationId xmlns:a16="http://schemas.microsoft.com/office/drawing/2014/main" id="{C624A930-4946-1A47-8690-0E336D7C9B9C}"/>
                </a:ext>
              </a:extLst>
            </p:cNvPr>
            <p:cNvSpPr/>
            <p:nvPr/>
          </p:nvSpPr>
          <p:spPr>
            <a:xfrm>
              <a:off x="1807369" y="5217523"/>
              <a:ext cx="654418" cy="155885"/>
            </a:xfrm>
            <a:prstGeom prst="rect">
              <a:avLst/>
            </a:prstGeom>
          </p:spPr>
          <p:txBody>
            <a:bodyPr wrap="square">
              <a:spAutoFit/>
            </a:bodyPr>
            <a:lstStyle/>
            <a:p>
              <a:r>
                <a:rPr lang="es-ES_tradnl" sz="700">
                  <a:solidFill>
                    <a:srgbClr val="2A5389"/>
                  </a:solidFill>
                  <a:latin typeface="Open Sans Light" charset="0"/>
                  <a:ea typeface="Open Sans Light" charset="0"/>
                  <a:cs typeface="Open Sans Light" charset="0"/>
                </a:rPr>
                <a:t>Venezuela</a:t>
              </a:r>
            </a:p>
          </p:txBody>
        </p:sp>
        <p:sp>
          <p:nvSpPr>
            <p:cNvPr id="36" name="Rectángulo 18">
              <a:extLst>
                <a:ext uri="{FF2B5EF4-FFF2-40B4-BE49-F238E27FC236}">
                  <a16:creationId xmlns:a16="http://schemas.microsoft.com/office/drawing/2014/main" id="{9E4BE6A8-E125-0C4E-A8C4-6E1CD27E7749}"/>
                </a:ext>
              </a:extLst>
            </p:cNvPr>
            <p:cNvSpPr/>
            <p:nvPr/>
          </p:nvSpPr>
          <p:spPr>
            <a:xfrm>
              <a:off x="2735582" y="4871803"/>
              <a:ext cx="654418" cy="155885"/>
            </a:xfrm>
            <a:prstGeom prst="rect">
              <a:avLst/>
            </a:prstGeom>
          </p:spPr>
          <p:txBody>
            <a:bodyPr wrap="square">
              <a:spAutoFit/>
            </a:bodyPr>
            <a:lstStyle/>
            <a:p>
              <a:r>
                <a:rPr lang="es-ES_tradnl" sz="700">
                  <a:solidFill>
                    <a:srgbClr val="2A5389"/>
                  </a:solidFill>
                  <a:latin typeface="Open Sans Light" charset="0"/>
                  <a:ea typeface="Open Sans Light" charset="0"/>
                  <a:cs typeface="Open Sans Light" charset="0"/>
                </a:rPr>
                <a:t>Marruecos</a:t>
              </a:r>
            </a:p>
          </p:txBody>
        </p:sp>
        <p:sp>
          <p:nvSpPr>
            <p:cNvPr id="37" name="Rectángulo 19">
              <a:extLst>
                <a:ext uri="{FF2B5EF4-FFF2-40B4-BE49-F238E27FC236}">
                  <a16:creationId xmlns:a16="http://schemas.microsoft.com/office/drawing/2014/main" id="{8FE6FEE3-15C6-AA4C-9939-C67798386A79}"/>
                </a:ext>
              </a:extLst>
            </p:cNvPr>
            <p:cNvSpPr/>
            <p:nvPr/>
          </p:nvSpPr>
          <p:spPr>
            <a:xfrm>
              <a:off x="4798590" y="4683805"/>
              <a:ext cx="654418" cy="155885"/>
            </a:xfrm>
            <a:prstGeom prst="rect">
              <a:avLst/>
            </a:prstGeom>
          </p:spPr>
          <p:txBody>
            <a:bodyPr wrap="square">
              <a:spAutoFit/>
            </a:bodyPr>
            <a:lstStyle/>
            <a:p>
              <a:r>
                <a:rPr lang="es-ES_tradnl" sz="700">
                  <a:solidFill>
                    <a:srgbClr val="2A5389"/>
                  </a:solidFill>
                  <a:latin typeface="Open Sans Light" charset="0"/>
                  <a:ea typeface="Open Sans Light" charset="0"/>
                  <a:cs typeface="Open Sans Light" charset="0"/>
                </a:rPr>
                <a:t>Hangzhou</a:t>
              </a:r>
            </a:p>
          </p:txBody>
        </p:sp>
        <p:sp>
          <p:nvSpPr>
            <p:cNvPr id="38" name="Rectángulo 20">
              <a:extLst>
                <a:ext uri="{FF2B5EF4-FFF2-40B4-BE49-F238E27FC236}">
                  <a16:creationId xmlns:a16="http://schemas.microsoft.com/office/drawing/2014/main" id="{CF4269B4-15A8-0B4F-8BFC-3F489B37666C}"/>
                </a:ext>
              </a:extLst>
            </p:cNvPr>
            <p:cNvSpPr/>
            <p:nvPr/>
          </p:nvSpPr>
          <p:spPr>
            <a:xfrm>
              <a:off x="4503984" y="4997453"/>
              <a:ext cx="654418" cy="155885"/>
            </a:xfrm>
            <a:prstGeom prst="rect">
              <a:avLst/>
            </a:prstGeom>
          </p:spPr>
          <p:txBody>
            <a:bodyPr wrap="square">
              <a:spAutoFit/>
            </a:bodyPr>
            <a:lstStyle/>
            <a:p>
              <a:r>
                <a:rPr lang="es-ES_tradnl" sz="700">
                  <a:solidFill>
                    <a:srgbClr val="2A5389"/>
                  </a:solidFill>
                  <a:latin typeface="Open Sans Light" charset="0"/>
                  <a:ea typeface="Open Sans Light" charset="0"/>
                  <a:cs typeface="Open Sans Light" charset="0"/>
                </a:rPr>
                <a:t>Shenzhen</a:t>
              </a:r>
            </a:p>
          </p:txBody>
        </p:sp>
      </p:grpSp>
      <p:grpSp>
        <p:nvGrpSpPr>
          <p:cNvPr id="39" name="Grupo 2">
            <a:extLst>
              <a:ext uri="{FF2B5EF4-FFF2-40B4-BE49-F238E27FC236}">
                <a16:creationId xmlns:a16="http://schemas.microsoft.com/office/drawing/2014/main" id="{2C292D08-F954-D64D-A50D-1D4DB0289F6F}"/>
              </a:ext>
            </a:extLst>
          </p:cNvPr>
          <p:cNvGrpSpPr/>
          <p:nvPr/>
        </p:nvGrpSpPr>
        <p:grpSpPr>
          <a:xfrm>
            <a:off x="6439121" y="2970823"/>
            <a:ext cx="835308" cy="458177"/>
            <a:chOff x="4236305" y="1313897"/>
            <a:chExt cx="645381" cy="353999"/>
          </a:xfrm>
        </p:grpSpPr>
        <p:pic>
          <p:nvPicPr>
            <p:cNvPr id="40" name="Imagen 30">
              <a:extLst>
                <a:ext uri="{FF2B5EF4-FFF2-40B4-BE49-F238E27FC236}">
                  <a16:creationId xmlns:a16="http://schemas.microsoft.com/office/drawing/2014/main" id="{12CF061F-5D62-0A4E-9326-464074A0CAB5}"/>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4561528" y="1397048"/>
              <a:ext cx="157207" cy="157207"/>
            </a:xfrm>
            <a:prstGeom prst="rect">
              <a:avLst/>
            </a:prstGeom>
          </p:spPr>
        </p:pic>
        <p:pic>
          <p:nvPicPr>
            <p:cNvPr id="41" name="Imagen 31">
              <a:extLst>
                <a:ext uri="{FF2B5EF4-FFF2-40B4-BE49-F238E27FC236}">
                  <a16:creationId xmlns:a16="http://schemas.microsoft.com/office/drawing/2014/main" id="{12E9B502-A0F0-8E49-BEBB-92B4A1CA0808}"/>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4302692" y="1313897"/>
              <a:ext cx="157207" cy="157207"/>
            </a:xfrm>
            <a:prstGeom prst="rect">
              <a:avLst/>
            </a:prstGeom>
          </p:spPr>
        </p:pic>
        <p:sp>
          <p:nvSpPr>
            <p:cNvPr id="42" name="Rectángulo 32">
              <a:extLst>
                <a:ext uri="{FF2B5EF4-FFF2-40B4-BE49-F238E27FC236}">
                  <a16:creationId xmlns:a16="http://schemas.microsoft.com/office/drawing/2014/main" id="{15594B17-4447-3547-BF81-DDBB17CBCFFD}"/>
                </a:ext>
              </a:extLst>
            </p:cNvPr>
            <p:cNvSpPr/>
            <p:nvPr/>
          </p:nvSpPr>
          <p:spPr>
            <a:xfrm>
              <a:off x="4434498" y="1513328"/>
              <a:ext cx="447188" cy="154568"/>
            </a:xfrm>
            <a:prstGeom prst="rect">
              <a:avLst/>
            </a:prstGeom>
          </p:spPr>
          <p:txBody>
            <a:bodyPr wrap="square">
              <a:spAutoFit/>
            </a:bodyPr>
            <a:lstStyle/>
            <a:p>
              <a:r>
                <a:rPr lang="es-ES_tradnl" sz="700" dirty="0">
                  <a:solidFill>
                    <a:srgbClr val="2A5389"/>
                  </a:solidFill>
                  <a:latin typeface="Open Sans Light" charset="0"/>
                  <a:ea typeface="Open Sans Light" charset="0"/>
                  <a:cs typeface="Open Sans Light" charset="0"/>
                </a:rPr>
                <a:t>Dallas</a:t>
              </a:r>
            </a:p>
          </p:txBody>
        </p:sp>
        <p:sp>
          <p:nvSpPr>
            <p:cNvPr id="43" name="Rectángulo 33">
              <a:extLst>
                <a:ext uri="{FF2B5EF4-FFF2-40B4-BE49-F238E27FC236}">
                  <a16:creationId xmlns:a16="http://schemas.microsoft.com/office/drawing/2014/main" id="{F5FAFD0A-F8E6-B74B-AA5D-A7F6D3F4FBDA}"/>
                </a:ext>
              </a:extLst>
            </p:cNvPr>
            <p:cNvSpPr/>
            <p:nvPr/>
          </p:nvSpPr>
          <p:spPr>
            <a:xfrm>
              <a:off x="4236305" y="1446649"/>
              <a:ext cx="447188" cy="154567"/>
            </a:xfrm>
            <a:prstGeom prst="rect">
              <a:avLst/>
            </a:prstGeom>
          </p:spPr>
          <p:txBody>
            <a:bodyPr wrap="square">
              <a:spAutoFit/>
            </a:bodyPr>
            <a:lstStyle/>
            <a:p>
              <a:r>
                <a:rPr lang="es-ES_tradnl" sz="700">
                  <a:solidFill>
                    <a:srgbClr val="2A5389"/>
                  </a:solidFill>
                  <a:latin typeface="Open Sans Light" charset="0"/>
                  <a:ea typeface="Open Sans Light" charset="0"/>
                  <a:cs typeface="Open Sans Light" charset="0"/>
                </a:rPr>
                <a:t>LA</a:t>
              </a:r>
            </a:p>
          </p:txBody>
        </p:sp>
      </p:grpSp>
    </p:spTree>
    <p:extLst>
      <p:ext uri="{BB962C8B-B14F-4D97-AF65-F5344CB8AC3E}">
        <p14:creationId xmlns:p14="http://schemas.microsoft.com/office/powerpoint/2010/main" val="42571557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A71DDBB-F73D-BD43-EEC2-FC773E9C1346}"/>
              </a:ext>
            </a:extLst>
          </p:cNvPr>
          <p:cNvSpPr/>
          <p:nvPr/>
        </p:nvSpPr>
        <p:spPr>
          <a:xfrm>
            <a:off x="5284123" y="1569308"/>
            <a:ext cx="6907877" cy="528869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uadroTexto 5">
            <a:extLst>
              <a:ext uri="{FF2B5EF4-FFF2-40B4-BE49-F238E27FC236}">
                <a16:creationId xmlns:a16="http://schemas.microsoft.com/office/drawing/2014/main" id="{546EBFC3-E9C2-2E47-BE8C-2D3B28024960}"/>
              </a:ext>
            </a:extLst>
          </p:cNvPr>
          <p:cNvSpPr txBox="1"/>
          <p:nvPr/>
        </p:nvSpPr>
        <p:spPr>
          <a:xfrm>
            <a:off x="294868" y="439908"/>
            <a:ext cx="11570029" cy="584775"/>
          </a:xfrm>
          <a:prstGeom prst="rect">
            <a:avLst/>
          </a:prstGeom>
          <a:noFill/>
        </p:spPr>
        <p:txBody>
          <a:bodyPr wrap="square" rtlCol="0">
            <a:spAutoFit/>
          </a:bodyPr>
          <a:lstStyle/>
          <a:p>
            <a:pPr algn="ctr"/>
            <a:r>
              <a:rPr lang="es-ES_tradnl"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A ONE-STOP SHOP FOR COMMUNICATION SOLUTIONS</a:t>
            </a:r>
          </a:p>
        </p:txBody>
      </p:sp>
      <p:pic>
        <p:nvPicPr>
          <p:cNvPr id="3" name="Picture 2">
            <a:extLst>
              <a:ext uri="{FF2B5EF4-FFF2-40B4-BE49-F238E27FC236}">
                <a16:creationId xmlns:a16="http://schemas.microsoft.com/office/drawing/2014/main" id="{A441EA1D-AEB6-A7C4-4923-D17E55D27B08}"/>
              </a:ext>
            </a:extLst>
          </p:cNvPr>
          <p:cNvPicPr>
            <a:picLocks noChangeAspect="1"/>
          </p:cNvPicPr>
          <p:nvPr/>
        </p:nvPicPr>
        <p:blipFill rotWithShape="1">
          <a:blip r:embed="rId3"/>
          <a:srcRect l="6992" t="23373" b="14561"/>
          <a:stretch/>
        </p:blipFill>
        <p:spPr>
          <a:xfrm>
            <a:off x="2907594" y="1266208"/>
            <a:ext cx="6133918" cy="2878244"/>
          </a:xfrm>
          <a:prstGeom prst="rect">
            <a:avLst/>
          </a:prstGeom>
        </p:spPr>
      </p:pic>
      <p:sp>
        <p:nvSpPr>
          <p:cNvPr id="5" name="TextBox 38">
            <a:extLst>
              <a:ext uri="{FF2B5EF4-FFF2-40B4-BE49-F238E27FC236}">
                <a16:creationId xmlns:a16="http://schemas.microsoft.com/office/drawing/2014/main" id="{100091CF-2B06-A9BC-3D8F-18D675852995}"/>
              </a:ext>
            </a:extLst>
          </p:cNvPr>
          <p:cNvSpPr txBox="1"/>
          <p:nvPr/>
        </p:nvSpPr>
        <p:spPr>
          <a:xfrm>
            <a:off x="1053617" y="4213654"/>
            <a:ext cx="3707954" cy="400110"/>
          </a:xfrm>
          <a:prstGeom prst="rect">
            <a:avLst/>
          </a:prstGeom>
          <a:noFill/>
        </p:spPr>
        <p:txBody>
          <a:bodyPr wrap="square" rtlCol="0">
            <a:spAutoFit/>
          </a:bodyPr>
          <a:lstStyle/>
          <a:p>
            <a:pPr algn="ctr">
              <a:buClr>
                <a:srgbClr val="424242"/>
              </a:buClr>
            </a:pPr>
            <a:r>
              <a:rPr lang="en-US" sz="20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Unified Communications</a:t>
            </a:r>
          </a:p>
        </p:txBody>
      </p:sp>
      <p:sp>
        <p:nvSpPr>
          <p:cNvPr id="9" name="TextBox 38">
            <a:extLst>
              <a:ext uri="{FF2B5EF4-FFF2-40B4-BE49-F238E27FC236}">
                <a16:creationId xmlns:a16="http://schemas.microsoft.com/office/drawing/2014/main" id="{E1855186-0309-F648-E63F-55A29F468CFC}"/>
              </a:ext>
            </a:extLst>
          </p:cNvPr>
          <p:cNvSpPr txBox="1"/>
          <p:nvPr/>
        </p:nvSpPr>
        <p:spPr>
          <a:xfrm>
            <a:off x="7187535" y="4213654"/>
            <a:ext cx="3707954" cy="400110"/>
          </a:xfrm>
          <a:prstGeom prst="rect">
            <a:avLst/>
          </a:prstGeom>
          <a:noFill/>
        </p:spPr>
        <p:txBody>
          <a:bodyPr wrap="square" rtlCol="0">
            <a:spAutoFit/>
          </a:bodyPr>
          <a:lstStyle/>
          <a:p>
            <a:pPr algn="ctr">
              <a:buClr>
                <a:srgbClr val="424242"/>
              </a:buClr>
            </a:pPr>
            <a:r>
              <a:rPr lang="en-US" sz="20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Networking</a:t>
            </a:r>
          </a:p>
        </p:txBody>
      </p:sp>
      <p:sp>
        <p:nvSpPr>
          <p:cNvPr id="10" name="TextBox 38">
            <a:extLst>
              <a:ext uri="{FF2B5EF4-FFF2-40B4-BE49-F238E27FC236}">
                <a16:creationId xmlns:a16="http://schemas.microsoft.com/office/drawing/2014/main" id="{26DEEDC6-F69C-3776-9C8E-D5ECA6538167}"/>
              </a:ext>
            </a:extLst>
          </p:cNvPr>
          <p:cNvSpPr txBox="1"/>
          <p:nvPr/>
        </p:nvSpPr>
        <p:spPr>
          <a:xfrm>
            <a:off x="6523260" y="4849420"/>
            <a:ext cx="5036504" cy="2062103"/>
          </a:xfrm>
          <a:prstGeom prst="rect">
            <a:avLst/>
          </a:prstGeom>
          <a:noFill/>
        </p:spPr>
        <p:txBody>
          <a:bodyPr wrap="square" rtlCol="0">
            <a:spAutoFit/>
          </a:bodyPr>
          <a:lstStyle/>
          <a:p>
            <a:pPr algn="ctr">
              <a:buClr>
                <a:srgbClr val="424242"/>
              </a:buClr>
            </a:pPr>
            <a:r>
              <a:rPr lang="en-US" sz="16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Indoor Wi-Fi APs</a:t>
            </a:r>
          </a:p>
          <a:p>
            <a:pPr algn="ctr">
              <a:buClr>
                <a:srgbClr val="424242"/>
              </a:buClr>
            </a:pPr>
            <a:r>
              <a:rPr lang="en-US" sz="16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Outdoor/Long-Range Wi-Fi APs</a:t>
            </a:r>
          </a:p>
          <a:p>
            <a:pPr algn="ctr">
              <a:buClr>
                <a:srgbClr val="424242"/>
              </a:buClr>
            </a:pPr>
            <a:r>
              <a:rPr lang="en-US" sz="16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Wi-Fi Routers</a:t>
            </a:r>
          </a:p>
          <a:p>
            <a:pPr algn="ctr">
              <a:buClr>
                <a:srgbClr val="424242"/>
              </a:buClr>
            </a:pPr>
            <a:r>
              <a:rPr lang="en-US" sz="16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Wired Routers</a:t>
            </a:r>
          </a:p>
          <a:p>
            <a:pPr algn="ctr">
              <a:buClr>
                <a:srgbClr val="424242"/>
              </a:buClr>
            </a:pPr>
            <a:r>
              <a:rPr lang="en-US" sz="16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Network Switches</a:t>
            </a:r>
          </a:p>
          <a:p>
            <a:pPr algn="ctr">
              <a:buClr>
                <a:srgbClr val="424242"/>
              </a:buClr>
            </a:pPr>
            <a:r>
              <a:rPr lang="en-US" sz="16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3 Free Management Platforms</a:t>
            </a:r>
          </a:p>
          <a:p>
            <a:pPr algn="ctr">
              <a:buClr>
                <a:srgbClr val="424242"/>
              </a:buClr>
            </a:pPr>
            <a:endParaRPr lang="en-US" sz="1600" dirty="0">
              <a:solidFill>
                <a:srgbClr val="295288"/>
              </a:solidFill>
              <a:latin typeface="Open Sans Light" panose="020B0306030504020204" pitchFamily="34" charset="0"/>
              <a:ea typeface="Open Sans Light" panose="020B0306030504020204" pitchFamily="34" charset="0"/>
              <a:cs typeface="Open Sans Light" panose="020B0306030504020204" pitchFamily="34" charset="0"/>
            </a:endParaRPr>
          </a:p>
          <a:p>
            <a:pPr algn="ctr">
              <a:buClr>
                <a:srgbClr val="424242"/>
              </a:buClr>
            </a:pPr>
            <a:endParaRPr lang="en-US" sz="1600" dirty="0">
              <a:solidFill>
                <a:srgbClr val="295288"/>
              </a:solidFill>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11" name="TextBox 38">
            <a:extLst>
              <a:ext uri="{FF2B5EF4-FFF2-40B4-BE49-F238E27FC236}">
                <a16:creationId xmlns:a16="http://schemas.microsoft.com/office/drawing/2014/main" id="{9BADE7DD-517F-66D6-A0B1-7A52A070A04C}"/>
              </a:ext>
            </a:extLst>
          </p:cNvPr>
          <p:cNvSpPr txBox="1"/>
          <p:nvPr/>
        </p:nvSpPr>
        <p:spPr>
          <a:xfrm>
            <a:off x="389342" y="4849420"/>
            <a:ext cx="5036504" cy="2308324"/>
          </a:xfrm>
          <a:prstGeom prst="rect">
            <a:avLst/>
          </a:prstGeom>
          <a:noFill/>
        </p:spPr>
        <p:txBody>
          <a:bodyPr wrap="square" rtlCol="0">
            <a:spAutoFit/>
          </a:bodyPr>
          <a:lstStyle/>
          <a:p>
            <a:pPr algn="ctr">
              <a:buClr>
                <a:srgbClr val="424242"/>
              </a:buClr>
            </a:pPr>
            <a:r>
              <a:rPr lang="en-US" sz="16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Voice &amp; Video IP Phones</a:t>
            </a:r>
          </a:p>
          <a:p>
            <a:pPr algn="ctr">
              <a:buClr>
                <a:srgbClr val="424242"/>
              </a:buClr>
            </a:pPr>
            <a:r>
              <a:rPr lang="en-US" sz="16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IP PBXs</a:t>
            </a:r>
          </a:p>
          <a:p>
            <a:pPr algn="ctr">
              <a:buClr>
                <a:srgbClr val="424242"/>
              </a:buClr>
            </a:pPr>
            <a:r>
              <a:rPr lang="en-US" sz="16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Gateways &amp; ATAs</a:t>
            </a:r>
          </a:p>
          <a:p>
            <a:pPr algn="ctr">
              <a:buClr>
                <a:srgbClr val="424242"/>
              </a:buClr>
            </a:pPr>
            <a:r>
              <a:rPr lang="en-US" sz="16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Facility Management</a:t>
            </a:r>
          </a:p>
          <a:p>
            <a:pPr algn="ctr">
              <a:buClr>
                <a:srgbClr val="424242"/>
              </a:buClr>
            </a:pPr>
            <a:r>
              <a:rPr lang="en-US" sz="16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Voice &amp; Video Conferencing</a:t>
            </a:r>
          </a:p>
          <a:p>
            <a:pPr algn="ctr">
              <a:buClr>
                <a:srgbClr val="424242"/>
              </a:buClr>
            </a:pPr>
            <a:r>
              <a:rPr lang="en-US" sz="16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Free Device Management Platform </a:t>
            </a:r>
          </a:p>
          <a:p>
            <a:pPr algn="ctr">
              <a:buClr>
                <a:srgbClr val="424242"/>
              </a:buClr>
            </a:pPr>
            <a:endParaRPr lang="en-US" sz="16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endParaRPr>
          </a:p>
          <a:p>
            <a:pPr algn="ctr">
              <a:buClr>
                <a:srgbClr val="424242"/>
              </a:buClr>
            </a:pPr>
            <a:endParaRPr lang="en-US" sz="1600" dirty="0">
              <a:solidFill>
                <a:srgbClr val="295288"/>
              </a:solidFill>
              <a:latin typeface="Open Sans Light" panose="020B0306030504020204" pitchFamily="34" charset="0"/>
              <a:ea typeface="Open Sans Light" panose="020B0306030504020204" pitchFamily="34" charset="0"/>
              <a:cs typeface="Open Sans Light" panose="020B0306030504020204" pitchFamily="34" charset="0"/>
            </a:endParaRPr>
          </a:p>
          <a:p>
            <a:pPr algn="ctr">
              <a:buClr>
                <a:srgbClr val="424242"/>
              </a:buClr>
            </a:pPr>
            <a:endParaRPr lang="en-US" sz="1600" dirty="0">
              <a:solidFill>
                <a:srgbClr val="295288"/>
              </a:solidFill>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424806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t="-7000" b="-7000"/>
          </a:stretch>
        </a:blipFill>
        <a:effectLst/>
      </p:bgPr>
    </p:bg>
    <p:spTree>
      <p:nvGrpSpPr>
        <p:cNvPr id="1" name=""/>
        <p:cNvGrpSpPr/>
        <p:nvPr/>
      </p:nvGrpSpPr>
      <p:grpSpPr>
        <a:xfrm>
          <a:off x="0" y="0"/>
          <a:ext cx="0" cy="0"/>
          <a:chOff x="0" y="0"/>
          <a:chExt cx="0" cy="0"/>
        </a:xfrm>
      </p:grpSpPr>
      <p:pic>
        <p:nvPicPr>
          <p:cNvPr id="14" name="Imagen 13">
            <a:extLst>
              <a:ext uri="{FF2B5EF4-FFF2-40B4-BE49-F238E27FC236}">
                <a16:creationId xmlns:a16="http://schemas.microsoft.com/office/drawing/2014/main" id="{89E5147B-6508-DF46-B675-2DBD8720DCB3}"/>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8" name="Imagen 17">
            <a:extLst>
              <a:ext uri="{FF2B5EF4-FFF2-40B4-BE49-F238E27FC236}">
                <a16:creationId xmlns:a16="http://schemas.microsoft.com/office/drawing/2014/main" id="{C436ED90-C718-934C-B915-E7992C2B490B}"/>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pic>
        <p:nvPicPr>
          <p:cNvPr id="3" name="Imagen 10">
            <a:extLst>
              <a:ext uri="{FF2B5EF4-FFF2-40B4-BE49-F238E27FC236}">
                <a16:creationId xmlns:a16="http://schemas.microsoft.com/office/drawing/2014/main" id="{178E9640-44A9-C080-8975-D39E52C7B95D}"/>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a:off x="8834795" y="3716162"/>
            <a:ext cx="3373464" cy="1837841"/>
          </a:xfrm>
          <a:prstGeom prst="rect">
            <a:avLst/>
          </a:prstGeom>
        </p:spPr>
      </p:pic>
      <p:pic>
        <p:nvPicPr>
          <p:cNvPr id="6" name="Imagen 11">
            <a:extLst>
              <a:ext uri="{FF2B5EF4-FFF2-40B4-BE49-F238E27FC236}">
                <a16:creationId xmlns:a16="http://schemas.microsoft.com/office/drawing/2014/main" id="{7D638B3E-2C5D-4932-947B-E26600BBFA52}"/>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1185551" y="4678349"/>
            <a:ext cx="774518" cy="664380"/>
          </a:xfrm>
          <a:prstGeom prst="rect">
            <a:avLst/>
          </a:prstGeom>
        </p:spPr>
      </p:pic>
      <p:sp>
        <p:nvSpPr>
          <p:cNvPr id="8" name="Triangle 7">
            <a:extLst>
              <a:ext uri="{FF2B5EF4-FFF2-40B4-BE49-F238E27FC236}">
                <a16:creationId xmlns:a16="http://schemas.microsoft.com/office/drawing/2014/main" id="{11BD21F9-9A91-370B-31C5-654976EA0CAB}"/>
              </a:ext>
            </a:extLst>
          </p:cNvPr>
          <p:cNvSpPr/>
          <p:nvPr/>
        </p:nvSpPr>
        <p:spPr>
          <a:xfrm>
            <a:off x="6377108" y="2975675"/>
            <a:ext cx="5814892" cy="3882325"/>
          </a:xfrm>
          <a:prstGeom prst="triangle">
            <a:avLst>
              <a:gd name="adj" fmla="val 100000"/>
            </a:avLst>
          </a:prstGeom>
          <a:solidFill>
            <a:srgbClr val="295288"/>
          </a:solidFill>
          <a:ln>
            <a:solidFill>
              <a:srgbClr val="29528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_tradnl"/>
          </a:p>
        </p:txBody>
      </p:sp>
      <p:sp>
        <p:nvSpPr>
          <p:cNvPr id="10" name="TextBox 9">
            <a:extLst>
              <a:ext uri="{FF2B5EF4-FFF2-40B4-BE49-F238E27FC236}">
                <a16:creationId xmlns:a16="http://schemas.microsoft.com/office/drawing/2014/main" id="{3BC9D932-209E-65EC-1CF3-84711F41C772}"/>
              </a:ext>
            </a:extLst>
          </p:cNvPr>
          <p:cNvSpPr txBox="1"/>
          <p:nvPr/>
        </p:nvSpPr>
        <p:spPr>
          <a:xfrm>
            <a:off x="823969" y="3516107"/>
            <a:ext cx="2689412" cy="338554"/>
          </a:xfrm>
          <a:prstGeom prst="rect">
            <a:avLst/>
          </a:prstGeom>
          <a:noFill/>
        </p:spPr>
        <p:txBody>
          <a:bodyPr wrap="square" rtlCol="0">
            <a:spAutoFit/>
          </a:bodyPr>
          <a:lstStyle/>
          <a:p>
            <a:pPr algn="ctr"/>
            <a:r>
              <a:rPr lang="en-US" sz="1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Enterprises</a:t>
            </a:r>
          </a:p>
        </p:txBody>
      </p:sp>
      <p:sp>
        <p:nvSpPr>
          <p:cNvPr id="11" name="TextBox 10">
            <a:extLst>
              <a:ext uri="{FF2B5EF4-FFF2-40B4-BE49-F238E27FC236}">
                <a16:creationId xmlns:a16="http://schemas.microsoft.com/office/drawing/2014/main" id="{F4A71065-9E11-5E42-F55B-5FD9C30DB9FD}"/>
              </a:ext>
            </a:extLst>
          </p:cNvPr>
          <p:cNvSpPr txBox="1"/>
          <p:nvPr/>
        </p:nvSpPr>
        <p:spPr>
          <a:xfrm>
            <a:off x="4386465" y="3506032"/>
            <a:ext cx="3419067" cy="338554"/>
          </a:xfrm>
          <a:prstGeom prst="rect">
            <a:avLst/>
          </a:prstGeom>
          <a:noFill/>
        </p:spPr>
        <p:txBody>
          <a:bodyPr wrap="square" rtlCol="0">
            <a:spAutoFit/>
          </a:bodyPr>
          <a:lstStyle/>
          <a:p>
            <a:pPr algn="ctr"/>
            <a:r>
              <a:rPr lang="en-US" sz="1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Small-to-Medium Business</a:t>
            </a:r>
          </a:p>
        </p:txBody>
      </p:sp>
      <p:sp>
        <p:nvSpPr>
          <p:cNvPr id="12" name="TextBox 11">
            <a:extLst>
              <a:ext uri="{FF2B5EF4-FFF2-40B4-BE49-F238E27FC236}">
                <a16:creationId xmlns:a16="http://schemas.microsoft.com/office/drawing/2014/main" id="{88B15A34-D1AC-B9BC-A36D-02949D6D16F6}"/>
              </a:ext>
            </a:extLst>
          </p:cNvPr>
          <p:cNvSpPr txBox="1"/>
          <p:nvPr/>
        </p:nvSpPr>
        <p:spPr>
          <a:xfrm>
            <a:off x="8566087" y="3571820"/>
            <a:ext cx="2914473" cy="338554"/>
          </a:xfrm>
          <a:prstGeom prst="rect">
            <a:avLst/>
          </a:prstGeom>
          <a:noFill/>
        </p:spPr>
        <p:txBody>
          <a:bodyPr wrap="square" rtlCol="0">
            <a:spAutoFit/>
          </a:bodyPr>
          <a:lstStyle/>
          <a:p>
            <a:pPr algn="ctr"/>
            <a:r>
              <a:rPr lang="en-US" sz="1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Hospitality</a:t>
            </a:r>
          </a:p>
        </p:txBody>
      </p:sp>
      <p:sp>
        <p:nvSpPr>
          <p:cNvPr id="13" name="CuadroTexto 8">
            <a:extLst>
              <a:ext uri="{FF2B5EF4-FFF2-40B4-BE49-F238E27FC236}">
                <a16:creationId xmlns:a16="http://schemas.microsoft.com/office/drawing/2014/main" id="{8E98530F-914B-4D69-A3AE-5C50D2D80C8E}"/>
              </a:ext>
            </a:extLst>
          </p:cNvPr>
          <p:cNvSpPr txBox="1"/>
          <p:nvPr/>
        </p:nvSpPr>
        <p:spPr>
          <a:xfrm>
            <a:off x="618720" y="573437"/>
            <a:ext cx="11120562" cy="892552"/>
          </a:xfrm>
          <a:prstGeom prst="rect">
            <a:avLst/>
          </a:prstGeom>
          <a:noFill/>
        </p:spPr>
        <p:txBody>
          <a:bodyPr wrap="square" rtlCol="0">
            <a:spAutoFit/>
          </a:bodyPr>
          <a:lstStyle/>
          <a:p>
            <a:pPr algn="r"/>
            <a:r>
              <a:rPr lang="es-ES_tradnl" sz="3200" b="1" dirty="0">
                <a:solidFill>
                  <a:schemeClr val="bg1"/>
                </a:solidFill>
                <a:latin typeface="Open Sans" panose="020B0606030504020204" pitchFamily="34" charset="0"/>
                <a:ea typeface="Open Sans" panose="020B0606030504020204" pitchFamily="34" charset="0"/>
                <a:cs typeface="Open Sans" panose="020B0606030504020204" pitchFamily="34" charset="0"/>
              </a:rPr>
              <a:t>COMPLETE COMMUNICATION SOLUTIONS</a:t>
            </a:r>
          </a:p>
          <a:p>
            <a:pPr algn="r"/>
            <a:r>
              <a:rPr lang="en-US" sz="20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For Businesses &amp; Vertical Industries</a:t>
            </a:r>
          </a:p>
        </p:txBody>
      </p:sp>
      <p:pic>
        <p:nvPicPr>
          <p:cNvPr id="15" name="Picture 14">
            <a:extLst>
              <a:ext uri="{FF2B5EF4-FFF2-40B4-BE49-F238E27FC236}">
                <a16:creationId xmlns:a16="http://schemas.microsoft.com/office/drawing/2014/main" id="{27E511F2-512E-AD4A-3D1A-0491671CD532}"/>
              </a:ext>
            </a:extLst>
          </p:cNvPr>
          <p:cNvPicPr>
            <a:picLocks noChangeAspect="1"/>
          </p:cNvPicPr>
          <p:nvPr/>
        </p:nvPicPr>
        <p:blipFill>
          <a:blip r:embed="rId7" cstate="screen">
            <a:extLst>
              <a:ext uri="{28A0092B-C50C-407E-A947-70E740481C1C}">
                <a14:useLocalDpi xmlns:a14="http://schemas.microsoft.com/office/drawing/2010/main"/>
              </a:ext>
            </a:extLst>
          </a:blip>
          <a:srcRect/>
          <a:stretch/>
        </p:blipFill>
        <p:spPr>
          <a:xfrm>
            <a:off x="984161" y="1698450"/>
            <a:ext cx="2369029" cy="1579352"/>
          </a:xfrm>
          <a:prstGeom prst="rect">
            <a:avLst/>
          </a:prstGeom>
          <a:ln w="114300">
            <a:solidFill>
              <a:srgbClr val="46A7C9"/>
            </a:solidFill>
          </a:ln>
          <a:effectLst>
            <a:outerShdw blurRad="50800" dist="38100" dir="2700000" sx="102158" sy="102158" algn="tl" rotWithShape="0">
              <a:prstClr val="black">
                <a:alpha val="40000"/>
              </a:prstClr>
            </a:outerShdw>
          </a:effectLst>
        </p:spPr>
      </p:pic>
      <p:pic>
        <p:nvPicPr>
          <p:cNvPr id="16" name="Picture 15">
            <a:extLst>
              <a:ext uri="{FF2B5EF4-FFF2-40B4-BE49-F238E27FC236}">
                <a16:creationId xmlns:a16="http://schemas.microsoft.com/office/drawing/2014/main" id="{E130AB7B-4CB7-7D4C-8214-DDFB51F30C89}"/>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4911485" y="1697592"/>
            <a:ext cx="2369029" cy="1581069"/>
          </a:xfrm>
          <a:prstGeom prst="rect">
            <a:avLst/>
          </a:prstGeom>
          <a:ln w="114300">
            <a:solidFill>
              <a:srgbClr val="46A7C9"/>
            </a:solidFill>
          </a:ln>
          <a:effectLst>
            <a:outerShdw blurRad="50800" dist="38100" dir="2700000" sx="102158" sy="102158" algn="tl" rotWithShape="0">
              <a:prstClr val="black">
                <a:alpha val="40000"/>
              </a:prstClr>
            </a:outerShdw>
          </a:effectLst>
        </p:spPr>
      </p:pic>
      <p:pic>
        <p:nvPicPr>
          <p:cNvPr id="17" name="Picture 16">
            <a:extLst>
              <a:ext uri="{FF2B5EF4-FFF2-40B4-BE49-F238E27FC236}">
                <a16:creationId xmlns:a16="http://schemas.microsoft.com/office/drawing/2014/main" id="{DAE973DF-1E37-46CB-F8A9-3E26D14C7F12}"/>
              </a:ext>
            </a:extLst>
          </p:cNvPr>
          <p:cNvPicPr>
            <a:picLocks noChangeAspect="1"/>
          </p:cNvPicPr>
          <p:nvPr/>
        </p:nvPicPr>
        <p:blipFill>
          <a:blip r:embed="rId9" cstate="screen">
            <a:extLst>
              <a:ext uri="{28A0092B-C50C-407E-A947-70E740481C1C}">
                <a14:useLocalDpi xmlns:a14="http://schemas.microsoft.com/office/drawing/2010/main"/>
              </a:ext>
            </a:extLst>
          </a:blip>
          <a:srcRect/>
          <a:stretch/>
        </p:blipFill>
        <p:spPr>
          <a:xfrm>
            <a:off x="8838810" y="1769313"/>
            <a:ext cx="2369029" cy="1578555"/>
          </a:xfrm>
          <a:prstGeom prst="rect">
            <a:avLst/>
          </a:prstGeom>
          <a:ln w="114300">
            <a:solidFill>
              <a:srgbClr val="46A7C9"/>
            </a:solidFill>
          </a:ln>
          <a:effectLst>
            <a:outerShdw blurRad="50800" dist="38100" dir="2700000" sx="102158" sy="102158" algn="tl" rotWithShape="0">
              <a:prstClr val="black">
                <a:alpha val="40000"/>
              </a:prstClr>
            </a:outerShdw>
          </a:effectLst>
        </p:spPr>
      </p:pic>
      <p:sp>
        <p:nvSpPr>
          <p:cNvPr id="19" name="TextBox 18">
            <a:extLst>
              <a:ext uri="{FF2B5EF4-FFF2-40B4-BE49-F238E27FC236}">
                <a16:creationId xmlns:a16="http://schemas.microsoft.com/office/drawing/2014/main" id="{5E45E35B-3EE5-B6F5-5AA9-DA8FE11F96FA}"/>
              </a:ext>
            </a:extLst>
          </p:cNvPr>
          <p:cNvSpPr txBox="1"/>
          <p:nvPr/>
        </p:nvSpPr>
        <p:spPr>
          <a:xfrm>
            <a:off x="681224" y="6122568"/>
            <a:ext cx="2974901" cy="338554"/>
          </a:xfrm>
          <a:prstGeom prst="rect">
            <a:avLst/>
          </a:prstGeom>
          <a:noFill/>
        </p:spPr>
        <p:txBody>
          <a:bodyPr wrap="square" rtlCol="0">
            <a:spAutoFit/>
          </a:bodyPr>
          <a:lstStyle/>
          <a:p>
            <a:pPr algn="ctr"/>
            <a:r>
              <a:rPr lang="en-US" sz="1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Education</a:t>
            </a:r>
          </a:p>
        </p:txBody>
      </p:sp>
      <p:sp>
        <p:nvSpPr>
          <p:cNvPr id="20" name="TextBox 19">
            <a:extLst>
              <a:ext uri="{FF2B5EF4-FFF2-40B4-BE49-F238E27FC236}">
                <a16:creationId xmlns:a16="http://schemas.microsoft.com/office/drawing/2014/main" id="{E198C599-A21A-5046-2439-BFE240B73BC9}"/>
              </a:ext>
            </a:extLst>
          </p:cNvPr>
          <p:cNvSpPr txBox="1"/>
          <p:nvPr/>
        </p:nvSpPr>
        <p:spPr>
          <a:xfrm>
            <a:off x="4751292" y="6122568"/>
            <a:ext cx="2689412" cy="338554"/>
          </a:xfrm>
          <a:prstGeom prst="rect">
            <a:avLst/>
          </a:prstGeom>
          <a:noFill/>
        </p:spPr>
        <p:txBody>
          <a:bodyPr wrap="square" rtlCol="0">
            <a:spAutoFit/>
          </a:bodyPr>
          <a:lstStyle/>
          <a:p>
            <a:pPr algn="ctr"/>
            <a:r>
              <a:rPr lang="en-US" sz="1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Healthcare</a:t>
            </a:r>
          </a:p>
        </p:txBody>
      </p:sp>
      <p:sp>
        <p:nvSpPr>
          <p:cNvPr id="21" name="TextBox 20">
            <a:extLst>
              <a:ext uri="{FF2B5EF4-FFF2-40B4-BE49-F238E27FC236}">
                <a16:creationId xmlns:a16="http://schemas.microsoft.com/office/drawing/2014/main" id="{1D3A6A2A-3C89-F5FA-BD2B-3BD39A2BF19A}"/>
              </a:ext>
            </a:extLst>
          </p:cNvPr>
          <p:cNvSpPr txBox="1"/>
          <p:nvPr/>
        </p:nvSpPr>
        <p:spPr>
          <a:xfrm>
            <a:off x="8566087" y="6184124"/>
            <a:ext cx="2914473" cy="584775"/>
          </a:xfrm>
          <a:prstGeom prst="rect">
            <a:avLst/>
          </a:prstGeom>
          <a:noFill/>
        </p:spPr>
        <p:txBody>
          <a:bodyPr wrap="square" rtlCol="0">
            <a:spAutoFit/>
          </a:bodyPr>
          <a:lstStyle/>
          <a:p>
            <a:pPr algn="ctr"/>
            <a:r>
              <a:rPr lang="en-US" sz="1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Call &amp; Contact Centers</a:t>
            </a:r>
            <a:br>
              <a:rPr lang="en-US" sz="1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br>
            <a:endParaRPr lang="en-US" sz="1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22" name="Picture 21">
            <a:extLst>
              <a:ext uri="{FF2B5EF4-FFF2-40B4-BE49-F238E27FC236}">
                <a16:creationId xmlns:a16="http://schemas.microsoft.com/office/drawing/2014/main" id="{938E56B4-AABC-D996-E8CA-7C4D7F26EF13}"/>
              </a:ext>
            </a:extLst>
          </p:cNvPr>
          <p:cNvPicPr>
            <a:picLocks noChangeAspect="1"/>
          </p:cNvPicPr>
          <p:nvPr/>
        </p:nvPicPr>
        <p:blipFill>
          <a:blip r:embed="rId10" cstate="screen">
            <a:extLst>
              <a:ext uri="{28A0092B-C50C-407E-A947-70E740481C1C}">
                <a14:useLocalDpi xmlns:a14="http://schemas.microsoft.com/office/drawing/2010/main"/>
              </a:ext>
            </a:extLst>
          </a:blip>
          <a:srcRect/>
          <a:stretch/>
        </p:blipFill>
        <p:spPr>
          <a:xfrm>
            <a:off x="984161" y="4311072"/>
            <a:ext cx="2369029" cy="1578717"/>
          </a:xfrm>
          <a:prstGeom prst="rect">
            <a:avLst/>
          </a:prstGeom>
          <a:ln w="114300">
            <a:solidFill>
              <a:srgbClr val="46A7C9"/>
            </a:solidFill>
          </a:ln>
          <a:effectLst>
            <a:outerShdw blurRad="50800" dist="38100" dir="2700000" sx="102158" sy="102158" algn="tl" rotWithShape="0">
              <a:prstClr val="black">
                <a:alpha val="40000"/>
              </a:prstClr>
            </a:outerShdw>
          </a:effectLst>
        </p:spPr>
      </p:pic>
      <p:pic>
        <p:nvPicPr>
          <p:cNvPr id="23" name="Picture 22">
            <a:extLst>
              <a:ext uri="{FF2B5EF4-FFF2-40B4-BE49-F238E27FC236}">
                <a16:creationId xmlns:a16="http://schemas.microsoft.com/office/drawing/2014/main" id="{3EC4984B-C806-6784-C208-18837779AE31}"/>
              </a:ext>
            </a:extLst>
          </p:cNvPr>
          <p:cNvPicPr>
            <a:picLocks noChangeAspect="1"/>
          </p:cNvPicPr>
          <p:nvPr/>
        </p:nvPicPr>
        <p:blipFill>
          <a:blip r:embed="rId11" cstate="screen">
            <a:extLst>
              <a:ext uri="{28A0092B-C50C-407E-A947-70E740481C1C}">
                <a14:useLocalDpi xmlns:a14="http://schemas.microsoft.com/office/drawing/2010/main"/>
              </a:ext>
            </a:extLst>
          </a:blip>
          <a:srcRect/>
          <a:stretch/>
        </p:blipFill>
        <p:spPr>
          <a:xfrm>
            <a:off x="4911485" y="4312659"/>
            <a:ext cx="2369029" cy="1575543"/>
          </a:xfrm>
          <a:prstGeom prst="rect">
            <a:avLst/>
          </a:prstGeom>
          <a:ln w="114300">
            <a:solidFill>
              <a:srgbClr val="46A7C9"/>
            </a:solidFill>
          </a:ln>
          <a:effectLst>
            <a:outerShdw blurRad="50800" dist="38100" dir="2700000" sx="102158" sy="102158" algn="tl" rotWithShape="0">
              <a:prstClr val="black">
                <a:alpha val="40000"/>
              </a:prstClr>
            </a:outerShdw>
          </a:effectLst>
        </p:spPr>
      </p:pic>
      <p:pic>
        <p:nvPicPr>
          <p:cNvPr id="24" name="Picture 23">
            <a:extLst>
              <a:ext uri="{FF2B5EF4-FFF2-40B4-BE49-F238E27FC236}">
                <a16:creationId xmlns:a16="http://schemas.microsoft.com/office/drawing/2014/main" id="{F463A250-7790-D9A1-79D5-AE15F90DD932}"/>
              </a:ext>
            </a:extLst>
          </p:cNvPr>
          <p:cNvPicPr>
            <a:picLocks noChangeAspect="1"/>
          </p:cNvPicPr>
          <p:nvPr/>
        </p:nvPicPr>
        <p:blipFill>
          <a:blip r:embed="rId12" cstate="screen">
            <a:extLst>
              <a:ext uri="{28A0092B-C50C-407E-A947-70E740481C1C}">
                <a14:useLocalDpi xmlns:a14="http://schemas.microsoft.com/office/drawing/2010/main"/>
              </a:ext>
            </a:extLst>
          </a:blip>
          <a:srcRect/>
          <a:stretch/>
        </p:blipFill>
        <p:spPr>
          <a:xfrm>
            <a:off x="8838810" y="4381218"/>
            <a:ext cx="2369029" cy="1579352"/>
          </a:xfrm>
          <a:prstGeom prst="rect">
            <a:avLst/>
          </a:prstGeom>
          <a:ln w="114300">
            <a:solidFill>
              <a:srgbClr val="46A7C9"/>
            </a:solidFill>
          </a:ln>
          <a:effectLst>
            <a:outerShdw blurRad="50800" dist="38100" dir="2700000" sx="102158" sy="102158" algn="tl" rotWithShape="0">
              <a:prstClr val="black">
                <a:alpha val="40000"/>
              </a:prstClr>
            </a:outerShdw>
          </a:effectLst>
        </p:spPr>
      </p:pic>
    </p:spTree>
    <p:extLst>
      <p:ext uri="{BB962C8B-B14F-4D97-AF65-F5344CB8AC3E}">
        <p14:creationId xmlns:p14="http://schemas.microsoft.com/office/powerpoint/2010/main" val="30566487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Imagen 17">
            <a:extLst>
              <a:ext uri="{FF2B5EF4-FFF2-40B4-BE49-F238E27FC236}">
                <a16:creationId xmlns:a16="http://schemas.microsoft.com/office/drawing/2014/main" id="{F583C67B-D484-C747-83EA-5D97F0684EC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9" name="Imagen 18">
            <a:extLst>
              <a:ext uri="{FF2B5EF4-FFF2-40B4-BE49-F238E27FC236}">
                <a16:creationId xmlns:a16="http://schemas.microsoft.com/office/drawing/2014/main" id="{BBF51853-D1B6-4E4D-B65D-65F127259909}"/>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6" name="CuadroTexto 5">
            <a:extLst>
              <a:ext uri="{FF2B5EF4-FFF2-40B4-BE49-F238E27FC236}">
                <a16:creationId xmlns:a16="http://schemas.microsoft.com/office/drawing/2014/main" id="{546EBFC3-E9C2-2E47-BE8C-2D3B28024960}"/>
              </a:ext>
            </a:extLst>
          </p:cNvPr>
          <p:cNvSpPr txBox="1"/>
          <p:nvPr/>
        </p:nvSpPr>
        <p:spPr>
          <a:xfrm>
            <a:off x="618719" y="557395"/>
            <a:ext cx="10957740" cy="584775"/>
          </a:xfrm>
          <a:prstGeom prst="rect">
            <a:avLst/>
          </a:prstGeom>
          <a:noFill/>
        </p:spPr>
        <p:txBody>
          <a:bodyPr wrap="square" rtlCol="0">
            <a:spAutoFit/>
          </a:bodyPr>
          <a:lstStyle/>
          <a:p>
            <a:r>
              <a:rPr lang="en-US"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MARKET ANALYSIS</a:t>
            </a:r>
          </a:p>
        </p:txBody>
      </p:sp>
      <p:sp>
        <p:nvSpPr>
          <p:cNvPr id="3" name="Rectangle 2">
            <a:extLst>
              <a:ext uri="{FF2B5EF4-FFF2-40B4-BE49-F238E27FC236}">
                <a16:creationId xmlns:a16="http://schemas.microsoft.com/office/drawing/2014/main" id="{AD572180-068B-674B-990C-72F5DD30DD31}"/>
              </a:ext>
            </a:extLst>
          </p:cNvPr>
          <p:cNvSpPr/>
          <p:nvPr/>
        </p:nvSpPr>
        <p:spPr>
          <a:xfrm>
            <a:off x="612140" y="1625698"/>
            <a:ext cx="7031018" cy="4770537"/>
          </a:xfrm>
          <a:prstGeom prst="rect">
            <a:avLst/>
          </a:prstGeom>
        </p:spPr>
        <p:txBody>
          <a:bodyPr wrap="square">
            <a:spAutoFit/>
          </a:bodyPr>
          <a:lstStyle/>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More than 2.5 million products shipped annually</a:t>
            </a:r>
          </a:p>
          <a:p>
            <a:pPr>
              <a:buClr>
                <a:srgbClr val="424242"/>
              </a:buClr>
            </a:pPr>
            <a:endParaRPr lang="en-US" b="1" dirty="0">
              <a:solidFill>
                <a:srgbClr val="295288"/>
              </a:solidFill>
              <a:latin typeface="Open Sans Extrabold" panose="020B0606030504020204" pitchFamily="34" charset="0"/>
              <a:ea typeface="Open Sans Extrabold" panose="020B0606030504020204" pitchFamily="34" charset="0"/>
              <a:cs typeface="Open Sans Extrabold" panose="020B06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Products sold and used in over 150 countries</a:t>
            </a:r>
          </a:p>
          <a:p>
            <a:pPr marL="609585" indent="-609585">
              <a:buClr>
                <a:srgbClr val="424242"/>
              </a:buClr>
              <a:buFont typeface="Arial"/>
              <a:buChar cha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#1 global manufacturer VoIP ATAs and analog gateways</a:t>
            </a:r>
          </a:p>
          <a:p>
            <a:pPr marL="609585" indent="-609585">
              <a:buClr>
                <a:srgbClr val="424242"/>
              </a:buClr>
              <a:buFont typeface="Arial"/>
              <a:buChar cha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#2 global manufacturer of IP phones</a:t>
            </a:r>
          </a:p>
          <a:p>
            <a:pPr marL="609585" indent="-609585">
              <a:buClr>
                <a:srgbClr val="424242"/>
              </a:buClr>
              <a:buFont typeface="Arial"/>
              <a:buChar cha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#2 global manufacturer of IP video phones</a:t>
            </a:r>
          </a:p>
          <a:p>
            <a:pPr marL="609585" indent="-609585">
              <a:buClr>
                <a:srgbClr val="424242"/>
              </a:buClr>
              <a:buFont typeface="Arial"/>
              <a:buChar cha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#1 global manufacturer of IP PBX solutions for SMBs</a:t>
            </a:r>
          </a:p>
          <a:p>
            <a:pPr marL="609585" indent="-609585">
              <a:buClr>
                <a:srgbClr val="424242"/>
              </a:buClr>
              <a:buFont typeface="Arial"/>
              <a:buChar cha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Triple digit annual growth rate for networking solutions every year since introduction in 2017</a:t>
            </a:r>
          </a:p>
          <a:p>
            <a:pPr marL="609585" indent="-609585">
              <a:buClr>
                <a:srgbClr val="424242"/>
              </a:buClr>
              <a:buFont typeface="Arial"/>
              <a:buChar char="•"/>
            </a:pPr>
            <a:endParaRPr lang="en-US" sz="160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2" name="Picture 1">
            <a:extLst>
              <a:ext uri="{FF2B5EF4-FFF2-40B4-BE49-F238E27FC236}">
                <a16:creationId xmlns:a16="http://schemas.microsoft.com/office/drawing/2014/main" id="{6829A009-5AC9-2748-B809-A936C98CFC02}"/>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8195733" y="2314220"/>
            <a:ext cx="2867378" cy="2869421"/>
          </a:xfrm>
          <a:prstGeom prst="ellipse">
            <a:avLst/>
          </a:prstGeom>
          <a:ln w="127000">
            <a:solidFill>
              <a:srgbClr val="46A7C9"/>
            </a:solidFill>
          </a:ln>
        </p:spPr>
      </p:pic>
    </p:spTree>
    <p:extLst>
      <p:ext uri="{BB962C8B-B14F-4D97-AF65-F5344CB8AC3E}">
        <p14:creationId xmlns:p14="http://schemas.microsoft.com/office/powerpoint/2010/main" val="8223153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Oval 26">
            <a:extLst>
              <a:ext uri="{FF2B5EF4-FFF2-40B4-BE49-F238E27FC236}">
                <a16:creationId xmlns:a16="http://schemas.microsoft.com/office/drawing/2014/main" id="{6FD69676-203F-0348-8DA7-ACD2211BBADC}"/>
              </a:ext>
            </a:extLst>
          </p:cNvPr>
          <p:cNvSpPr/>
          <p:nvPr/>
        </p:nvSpPr>
        <p:spPr>
          <a:xfrm>
            <a:off x="1307936" y="1569625"/>
            <a:ext cx="8951043" cy="4648948"/>
          </a:xfrm>
          <a:prstGeom prst="ellipse">
            <a:avLst/>
          </a:prstGeom>
          <a:noFill/>
          <a:ln w="6350">
            <a:solidFill>
              <a:srgbClr val="29528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Imagen 4">
            <a:extLst>
              <a:ext uri="{FF2B5EF4-FFF2-40B4-BE49-F238E27FC236}">
                <a16:creationId xmlns:a16="http://schemas.microsoft.com/office/drawing/2014/main" id="{00FE2260-ED5C-A445-8EC2-54B05A04655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28" name="CuadroTexto 27">
            <a:extLst>
              <a:ext uri="{FF2B5EF4-FFF2-40B4-BE49-F238E27FC236}">
                <a16:creationId xmlns:a16="http://schemas.microsoft.com/office/drawing/2014/main" id="{C55C4D1D-BDD9-2E4D-BA5A-F0EECF925A2A}"/>
              </a:ext>
            </a:extLst>
          </p:cNvPr>
          <p:cNvSpPr txBox="1"/>
          <p:nvPr/>
        </p:nvSpPr>
        <p:spPr>
          <a:xfrm>
            <a:off x="312516" y="190680"/>
            <a:ext cx="11879485" cy="584775"/>
          </a:xfrm>
          <a:prstGeom prst="rect">
            <a:avLst/>
          </a:prstGeom>
          <a:noFill/>
        </p:spPr>
        <p:txBody>
          <a:bodyPr wrap="square" rtlCol="0">
            <a:spAutoFit/>
          </a:bodyPr>
          <a:lstStyle/>
          <a:p>
            <a:r>
              <a:rPr lang="en-US" sz="3200" b="1" dirty="0">
                <a:solidFill>
                  <a:srgbClr val="46A7C9"/>
                </a:solidFill>
                <a:latin typeface="Open Sans" panose="020B0606030504020204" pitchFamily="34" charset="0"/>
                <a:ea typeface="Open Sans" panose="020B0606030504020204" pitchFamily="34" charset="0"/>
                <a:cs typeface="Open Sans" panose="020B0606030504020204" pitchFamily="34" charset="0"/>
              </a:rPr>
              <a:t>WE PROVIDE </a:t>
            </a:r>
            <a:r>
              <a:rPr lang="en-US" sz="3200" b="1" dirty="0">
                <a:solidFill>
                  <a:srgbClr val="FF530D"/>
                </a:solidFill>
                <a:latin typeface="Open Sans" panose="020B0606030504020204" pitchFamily="34" charset="0"/>
                <a:ea typeface="Open Sans" panose="020B0606030504020204" pitchFamily="34" charset="0"/>
                <a:cs typeface="Open Sans" panose="020B0606030504020204" pitchFamily="34" charset="0"/>
              </a:rPr>
              <a:t>COMPLETE SOLUTIONS</a:t>
            </a:r>
          </a:p>
        </p:txBody>
      </p:sp>
      <p:pic>
        <p:nvPicPr>
          <p:cNvPr id="6" name="Picture 5">
            <a:extLst>
              <a:ext uri="{FF2B5EF4-FFF2-40B4-BE49-F238E27FC236}">
                <a16:creationId xmlns:a16="http://schemas.microsoft.com/office/drawing/2014/main" id="{18BB4BA4-FB7A-234D-B0A3-56C825EC6F42}"/>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667574" y="2304597"/>
            <a:ext cx="2378037" cy="2653604"/>
          </a:xfrm>
          <a:prstGeom prst="rect">
            <a:avLst/>
          </a:prstGeom>
        </p:spPr>
      </p:pic>
      <p:pic>
        <p:nvPicPr>
          <p:cNvPr id="8" name="Picture 7">
            <a:extLst>
              <a:ext uri="{FF2B5EF4-FFF2-40B4-BE49-F238E27FC236}">
                <a16:creationId xmlns:a16="http://schemas.microsoft.com/office/drawing/2014/main" id="{CC15F3B8-EFA5-AC46-9F3A-F1627AD2D5ED}"/>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4164417" y="879986"/>
            <a:ext cx="1541652" cy="1006936"/>
          </a:xfrm>
          <a:prstGeom prst="rect">
            <a:avLst/>
          </a:prstGeom>
        </p:spPr>
      </p:pic>
      <p:pic>
        <p:nvPicPr>
          <p:cNvPr id="9" name="Picture 8">
            <a:extLst>
              <a:ext uri="{FF2B5EF4-FFF2-40B4-BE49-F238E27FC236}">
                <a16:creationId xmlns:a16="http://schemas.microsoft.com/office/drawing/2014/main" id="{9B08F634-B8D1-8643-8819-70894D6310A9}"/>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t="-1"/>
          <a:stretch/>
        </p:blipFill>
        <p:spPr>
          <a:xfrm>
            <a:off x="6035476" y="915204"/>
            <a:ext cx="1659124" cy="984596"/>
          </a:xfrm>
          <a:prstGeom prst="rect">
            <a:avLst/>
          </a:prstGeom>
        </p:spPr>
      </p:pic>
      <p:pic>
        <p:nvPicPr>
          <p:cNvPr id="10" name="Picture 9">
            <a:extLst>
              <a:ext uri="{FF2B5EF4-FFF2-40B4-BE49-F238E27FC236}">
                <a16:creationId xmlns:a16="http://schemas.microsoft.com/office/drawing/2014/main" id="{FE4A8864-257F-C24F-9C17-94763DCCFF0C}"/>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2264692" y="1611550"/>
            <a:ext cx="617108" cy="855913"/>
          </a:xfrm>
          <a:prstGeom prst="rect">
            <a:avLst/>
          </a:prstGeom>
        </p:spPr>
      </p:pic>
      <p:pic>
        <p:nvPicPr>
          <p:cNvPr id="11" name="Picture 10">
            <a:extLst>
              <a:ext uri="{FF2B5EF4-FFF2-40B4-BE49-F238E27FC236}">
                <a16:creationId xmlns:a16="http://schemas.microsoft.com/office/drawing/2014/main" id="{A1955F67-32B8-A647-9045-BD867B9AD267}"/>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a:off x="2731448" y="1399616"/>
            <a:ext cx="503206" cy="1137118"/>
          </a:xfrm>
          <a:prstGeom prst="rect">
            <a:avLst/>
          </a:prstGeom>
        </p:spPr>
      </p:pic>
      <p:pic>
        <p:nvPicPr>
          <p:cNvPr id="14" name="Picture 13">
            <a:extLst>
              <a:ext uri="{FF2B5EF4-FFF2-40B4-BE49-F238E27FC236}">
                <a16:creationId xmlns:a16="http://schemas.microsoft.com/office/drawing/2014/main" id="{7D40ADFE-7618-514E-9FFD-178B7C690783}"/>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2113840" y="4271443"/>
            <a:ext cx="499728" cy="975007"/>
          </a:xfrm>
          <a:prstGeom prst="rect">
            <a:avLst/>
          </a:prstGeom>
        </p:spPr>
      </p:pic>
      <p:pic>
        <p:nvPicPr>
          <p:cNvPr id="15" name="Picture 14">
            <a:extLst>
              <a:ext uri="{FF2B5EF4-FFF2-40B4-BE49-F238E27FC236}">
                <a16:creationId xmlns:a16="http://schemas.microsoft.com/office/drawing/2014/main" id="{B0454FD3-30B6-1A41-B605-32B7F11165C3}"/>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1614945" y="4584183"/>
            <a:ext cx="726992" cy="708132"/>
          </a:xfrm>
          <a:prstGeom prst="rect">
            <a:avLst/>
          </a:prstGeom>
        </p:spPr>
      </p:pic>
      <p:pic>
        <p:nvPicPr>
          <p:cNvPr id="17" name="Picture 16">
            <a:extLst>
              <a:ext uri="{FF2B5EF4-FFF2-40B4-BE49-F238E27FC236}">
                <a16:creationId xmlns:a16="http://schemas.microsoft.com/office/drawing/2014/main" id="{D3FBE575-A1F4-B046-AFD8-DB6450ABFA1F}"/>
              </a:ext>
            </a:extLst>
          </p:cNvPr>
          <p:cNvPicPr>
            <a:picLocks noChangeAspect="1"/>
          </p:cNvPicPr>
          <p:nvPr/>
        </p:nvPicPr>
        <p:blipFill rotWithShape="1">
          <a:blip r:embed="rId11" cstate="screen">
            <a:extLst>
              <a:ext uri="{28A0092B-C50C-407E-A947-70E740481C1C}">
                <a14:useLocalDpi xmlns:a14="http://schemas.microsoft.com/office/drawing/2010/main"/>
              </a:ext>
            </a:extLst>
          </a:blip>
          <a:srcRect/>
          <a:stretch/>
        </p:blipFill>
        <p:spPr>
          <a:xfrm>
            <a:off x="7358258" y="5935647"/>
            <a:ext cx="1464202" cy="539496"/>
          </a:xfrm>
          <a:prstGeom prst="rect">
            <a:avLst/>
          </a:prstGeom>
        </p:spPr>
      </p:pic>
      <p:pic>
        <p:nvPicPr>
          <p:cNvPr id="2" name="Picture 1">
            <a:extLst>
              <a:ext uri="{FF2B5EF4-FFF2-40B4-BE49-F238E27FC236}">
                <a16:creationId xmlns:a16="http://schemas.microsoft.com/office/drawing/2014/main" id="{BDC05DC2-953B-4348-9F0C-FE92A8335D75}"/>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8090822" y="4161439"/>
            <a:ext cx="2971800" cy="1635150"/>
          </a:xfrm>
          <a:prstGeom prst="rect">
            <a:avLst/>
          </a:prstGeom>
        </p:spPr>
      </p:pic>
      <p:pic>
        <p:nvPicPr>
          <p:cNvPr id="16" name="Picture 15">
            <a:extLst>
              <a:ext uri="{FF2B5EF4-FFF2-40B4-BE49-F238E27FC236}">
                <a16:creationId xmlns:a16="http://schemas.microsoft.com/office/drawing/2014/main" id="{6CCDDFDD-97B3-6142-BDC2-EF20119E311D}"/>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7611463" y="5581639"/>
            <a:ext cx="995692" cy="663982"/>
          </a:xfrm>
          <a:prstGeom prst="rect">
            <a:avLst/>
          </a:prstGeom>
        </p:spPr>
      </p:pic>
      <p:pic>
        <p:nvPicPr>
          <p:cNvPr id="24" name="Picture 23">
            <a:extLst>
              <a:ext uri="{FF2B5EF4-FFF2-40B4-BE49-F238E27FC236}">
                <a16:creationId xmlns:a16="http://schemas.microsoft.com/office/drawing/2014/main" id="{AA5505D2-4293-064B-A377-3E3CDAFA07E3}"/>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5252844" y="5626948"/>
            <a:ext cx="1209885" cy="802989"/>
          </a:xfrm>
          <a:prstGeom prst="rect">
            <a:avLst/>
          </a:prstGeom>
        </p:spPr>
      </p:pic>
      <p:pic>
        <p:nvPicPr>
          <p:cNvPr id="21" name="Picture 20">
            <a:extLst>
              <a:ext uri="{FF2B5EF4-FFF2-40B4-BE49-F238E27FC236}">
                <a16:creationId xmlns:a16="http://schemas.microsoft.com/office/drawing/2014/main" id="{139A9574-C738-034B-B094-F650EB45453E}"/>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rot="10800000">
            <a:off x="5247705" y="5913630"/>
            <a:ext cx="1215024" cy="1209999"/>
          </a:xfrm>
          <a:prstGeom prst="rect">
            <a:avLst/>
          </a:prstGeom>
        </p:spPr>
      </p:pic>
      <p:pic>
        <p:nvPicPr>
          <p:cNvPr id="25" name="Picture 24">
            <a:extLst>
              <a:ext uri="{FF2B5EF4-FFF2-40B4-BE49-F238E27FC236}">
                <a16:creationId xmlns:a16="http://schemas.microsoft.com/office/drawing/2014/main" id="{E392CED9-7C6A-224C-8765-A76FD1E41EF3}"/>
              </a:ext>
            </a:extLst>
          </p:cNvPr>
          <p:cNvPicPr>
            <a:picLocks noChangeAspect="1"/>
          </p:cNvPicPr>
          <p:nvPr/>
        </p:nvPicPr>
        <p:blipFill>
          <a:blip r:embed="rId16" cstate="screen">
            <a:extLst>
              <a:ext uri="{28A0092B-C50C-407E-A947-70E740481C1C}">
                <a14:useLocalDpi xmlns:a14="http://schemas.microsoft.com/office/drawing/2010/main"/>
              </a:ext>
            </a:extLst>
          </a:blip>
          <a:stretch>
            <a:fillRect/>
          </a:stretch>
        </p:blipFill>
        <p:spPr>
          <a:xfrm>
            <a:off x="9451363" y="3204707"/>
            <a:ext cx="1432701" cy="853384"/>
          </a:xfrm>
          <a:prstGeom prst="rect">
            <a:avLst/>
          </a:prstGeom>
        </p:spPr>
      </p:pic>
      <p:pic>
        <p:nvPicPr>
          <p:cNvPr id="3" name="Picture 2">
            <a:extLst>
              <a:ext uri="{FF2B5EF4-FFF2-40B4-BE49-F238E27FC236}">
                <a16:creationId xmlns:a16="http://schemas.microsoft.com/office/drawing/2014/main" id="{6F4BDEBB-74F0-EC42-8A82-7F2E4227B0AA}"/>
              </a:ext>
            </a:extLst>
          </p:cNvPr>
          <p:cNvPicPr>
            <a:picLocks noChangeAspect="1"/>
          </p:cNvPicPr>
          <p:nvPr/>
        </p:nvPicPr>
        <p:blipFill rotWithShape="1">
          <a:blip r:embed="rId17" cstate="screen">
            <a:extLst>
              <a:ext uri="{28A0092B-C50C-407E-A947-70E740481C1C}">
                <a14:useLocalDpi xmlns:a14="http://schemas.microsoft.com/office/drawing/2010/main"/>
              </a:ext>
            </a:extLst>
          </a:blip>
          <a:srcRect t="-1"/>
          <a:stretch/>
        </p:blipFill>
        <p:spPr>
          <a:xfrm>
            <a:off x="5190177" y="1012660"/>
            <a:ext cx="743777" cy="874262"/>
          </a:xfrm>
          <a:prstGeom prst="rect">
            <a:avLst/>
          </a:prstGeom>
        </p:spPr>
      </p:pic>
      <p:pic>
        <p:nvPicPr>
          <p:cNvPr id="26" name="Picture 25">
            <a:extLst>
              <a:ext uri="{FF2B5EF4-FFF2-40B4-BE49-F238E27FC236}">
                <a16:creationId xmlns:a16="http://schemas.microsoft.com/office/drawing/2014/main" id="{0CE2EA82-594B-FD4D-B2D7-954384FC5835}"/>
              </a:ext>
            </a:extLst>
          </p:cNvPr>
          <p:cNvPicPr>
            <a:picLocks noChangeAspect="1"/>
          </p:cNvPicPr>
          <p:nvPr/>
        </p:nvPicPr>
        <p:blipFill>
          <a:blip r:embed="rId18" cstate="screen">
            <a:extLst>
              <a:ext uri="{28A0092B-C50C-407E-A947-70E740481C1C}">
                <a14:useLocalDpi xmlns:a14="http://schemas.microsoft.com/office/drawing/2010/main"/>
              </a:ext>
            </a:extLst>
          </a:blip>
          <a:stretch>
            <a:fillRect/>
          </a:stretch>
        </p:blipFill>
        <p:spPr>
          <a:xfrm flipH="1">
            <a:off x="1805696" y="1505764"/>
            <a:ext cx="490409" cy="924822"/>
          </a:xfrm>
          <a:prstGeom prst="rect">
            <a:avLst/>
          </a:prstGeom>
        </p:spPr>
      </p:pic>
      <p:pic>
        <p:nvPicPr>
          <p:cNvPr id="29" name="Picture 28">
            <a:extLst>
              <a:ext uri="{FF2B5EF4-FFF2-40B4-BE49-F238E27FC236}">
                <a16:creationId xmlns:a16="http://schemas.microsoft.com/office/drawing/2014/main" id="{4A8AEE5E-BC88-154B-99DF-405D2522435F}"/>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1066136" y="2992479"/>
            <a:ext cx="680605" cy="1194619"/>
          </a:xfrm>
          <a:prstGeom prst="rect">
            <a:avLst/>
          </a:prstGeom>
        </p:spPr>
      </p:pic>
      <p:pic>
        <p:nvPicPr>
          <p:cNvPr id="4" name="Picture 3" descr="A picture containing text, indoor, black, remote&#10;&#10;Description automatically generated">
            <a:extLst>
              <a:ext uri="{FF2B5EF4-FFF2-40B4-BE49-F238E27FC236}">
                <a16:creationId xmlns:a16="http://schemas.microsoft.com/office/drawing/2014/main" id="{4F2674AA-6789-F344-443A-C1BF6A1D4960}"/>
              </a:ext>
            </a:extLst>
          </p:cNvPr>
          <p:cNvPicPr>
            <a:picLocks noChangeAspect="1"/>
          </p:cNvPicPr>
          <p:nvPr/>
        </p:nvPicPr>
        <p:blipFill>
          <a:blip r:embed="rId20" cstate="screen">
            <a:extLst>
              <a:ext uri="{28A0092B-C50C-407E-A947-70E740481C1C}">
                <a14:useLocalDpi xmlns:a14="http://schemas.microsoft.com/office/drawing/2010/main"/>
              </a:ext>
            </a:extLst>
          </a:blip>
          <a:stretch>
            <a:fillRect/>
          </a:stretch>
        </p:blipFill>
        <p:spPr>
          <a:xfrm>
            <a:off x="3503367" y="5444860"/>
            <a:ext cx="439036" cy="787237"/>
          </a:xfrm>
          <a:prstGeom prst="rect">
            <a:avLst/>
          </a:prstGeom>
          <a:ln>
            <a:noFill/>
          </a:ln>
          <a:effectLst/>
        </p:spPr>
      </p:pic>
      <p:pic>
        <p:nvPicPr>
          <p:cNvPr id="7" name="Picture 6" descr="A picture containing text&#10;&#10;Description automatically generated">
            <a:extLst>
              <a:ext uri="{FF2B5EF4-FFF2-40B4-BE49-F238E27FC236}">
                <a16:creationId xmlns:a16="http://schemas.microsoft.com/office/drawing/2014/main" id="{ACAD04C3-16B3-AB39-8538-146947366F7B}"/>
              </a:ext>
            </a:extLst>
          </p:cNvPr>
          <p:cNvPicPr>
            <a:picLocks noChangeAspect="1"/>
          </p:cNvPicPr>
          <p:nvPr/>
        </p:nvPicPr>
        <p:blipFill>
          <a:blip r:embed="rId21"/>
          <a:stretch>
            <a:fillRect/>
          </a:stretch>
        </p:blipFill>
        <p:spPr>
          <a:xfrm>
            <a:off x="2743748" y="5365090"/>
            <a:ext cx="719296" cy="840305"/>
          </a:xfrm>
          <a:prstGeom prst="rect">
            <a:avLst/>
          </a:prstGeom>
          <a:ln>
            <a:noFill/>
          </a:ln>
          <a:effectLst/>
        </p:spPr>
      </p:pic>
      <p:pic>
        <p:nvPicPr>
          <p:cNvPr id="12" name="Picture 11" descr="Graphical user interface&#10;&#10;Description automatically generated">
            <a:extLst>
              <a:ext uri="{FF2B5EF4-FFF2-40B4-BE49-F238E27FC236}">
                <a16:creationId xmlns:a16="http://schemas.microsoft.com/office/drawing/2014/main" id="{38BB93C4-9B2B-7135-4452-433BD4C49FB9}"/>
              </a:ext>
            </a:extLst>
          </p:cNvPr>
          <p:cNvPicPr>
            <a:picLocks noChangeAspect="1"/>
          </p:cNvPicPr>
          <p:nvPr/>
        </p:nvPicPr>
        <p:blipFill>
          <a:blip r:embed="rId22"/>
          <a:stretch>
            <a:fillRect/>
          </a:stretch>
        </p:blipFill>
        <p:spPr>
          <a:xfrm>
            <a:off x="7734334" y="1596826"/>
            <a:ext cx="1828211" cy="1024137"/>
          </a:xfrm>
          <a:prstGeom prst="rect">
            <a:avLst/>
          </a:prstGeom>
        </p:spPr>
      </p:pic>
    </p:spTree>
    <p:extLst>
      <p:ext uri="{BB962C8B-B14F-4D97-AF65-F5344CB8AC3E}">
        <p14:creationId xmlns:p14="http://schemas.microsoft.com/office/powerpoint/2010/main" val="11317782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t="-7000" b="-7000"/>
          </a:stretch>
        </a:blipFill>
        <a:effectLst/>
      </p:bgPr>
    </p:bg>
    <p:spTree>
      <p:nvGrpSpPr>
        <p:cNvPr id="1" name=""/>
        <p:cNvGrpSpPr/>
        <p:nvPr/>
      </p:nvGrpSpPr>
      <p:grpSpPr>
        <a:xfrm>
          <a:off x="0" y="0"/>
          <a:ext cx="0" cy="0"/>
          <a:chOff x="0" y="0"/>
          <a:chExt cx="0" cy="0"/>
        </a:xfrm>
      </p:grpSpPr>
      <p:pic>
        <p:nvPicPr>
          <p:cNvPr id="14" name="Imagen 13">
            <a:extLst>
              <a:ext uri="{FF2B5EF4-FFF2-40B4-BE49-F238E27FC236}">
                <a16:creationId xmlns:a16="http://schemas.microsoft.com/office/drawing/2014/main" id="{89E5147B-6508-DF46-B675-2DBD8720DCB3}"/>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sp>
        <p:nvSpPr>
          <p:cNvPr id="4" name="CuadroTexto 3">
            <a:extLst>
              <a:ext uri="{FF2B5EF4-FFF2-40B4-BE49-F238E27FC236}">
                <a16:creationId xmlns:a16="http://schemas.microsoft.com/office/drawing/2014/main" id="{DBDF50F0-FF2A-504C-B286-6F9A1D0AE92C}"/>
              </a:ext>
            </a:extLst>
          </p:cNvPr>
          <p:cNvSpPr txBox="1"/>
          <p:nvPr/>
        </p:nvSpPr>
        <p:spPr>
          <a:xfrm>
            <a:off x="964832" y="1459697"/>
            <a:ext cx="5795197" cy="2669962"/>
          </a:xfrm>
          <a:prstGeom prst="rect">
            <a:avLst/>
          </a:prstGeom>
          <a:noFill/>
        </p:spPr>
        <p:txBody>
          <a:bodyPr wrap="square" rtlCol="0">
            <a:spAutoFit/>
          </a:bodyPr>
          <a:lstStyle/>
          <a:p>
            <a:pPr>
              <a:lnSpc>
                <a:spcPts val="6700"/>
              </a:lnSpc>
            </a:pPr>
            <a:r>
              <a:rPr lang="en-US" sz="6000" dirty="0">
                <a:solidFill>
                  <a:schemeClr val="bg1"/>
                </a:solidFill>
                <a:latin typeface="Open Sans" panose="020B0606030504020204" pitchFamily="34" charset="0"/>
                <a:ea typeface="Open Sans" panose="020B0606030504020204" pitchFamily="34" charset="0"/>
                <a:cs typeface="Open Sans" panose="020B0606030504020204" pitchFamily="34" charset="0"/>
              </a:rPr>
              <a:t>GRP Series </a:t>
            </a:r>
            <a:br>
              <a:rPr lang="en-US" sz="6000" dirty="0">
                <a:solidFill>
                  <a:schemeClr val="bg1"/>
                </a:solidFill>
                <a:latin typeface="Open Sans" panose="020B0606030504020204" pitchFamily="34" charset="0"/>
                <a:ea typeface="Open Sans" panose="020B0606030504020204" pitchFamily="34" charset="0"/>
                <a:cs typeface="Open Sans" panose="020B0606030504020204" pitchFamily="34" charset="0"/>
              </a:rPr>
            </a:br>
            <a:r>
              <a:rPr lang="en-US" sz="6000" dirty="0">
                <a:solidFill>
                  <a:schemeClr val="bg1"/>
                </a:solidFill>
                <a:latin typeface="Open Sans" panose="020B0606030504020204" pitchFamily="34" charset="0"/>
                <a:ea typeface="Open Sans" panose="020B0606030504020204" pitchFamily="34" charset="0"/>
                <a:cs typeface="Open Sans" panose="020B0606030504020204" pitchFamily="34" charset="0"/>
              </a:rPr>
              <a:t>IP Phones
</a:t>
            </a:r>
          </a:p>
        </p:txBody>
      </p:sp>
      <p:sp>
        <p:nvSpPr>
          <p:cNvPr id="5" name="CuadroTexto 4">
            <a:extLst>
              <a:ext uri="{FF2B5EF4-FFF2-40B4-BE49-F238E27FC236}">
                <a16:creationId xmlns:a16="http://schemas.microsoft.com/office/drawing/2014/main" id="{4D1FB5F2-B865-9741-BD15-A5B84B3FC34E}"/>
              </a:ext>
            </a:extLst>
          </p:cNvPr>
          <p:cNvSpPr txBox="1"/>
          <p:nvPr/>
        </p:nvSpPr>
        <p:spPr>
          <a:xfrm>
            <a:off x="1042043" y="4653170"/>
            <a:ext cx="4610207" cy="1200329"/>
          </a:xfrm>
          <a:prstGeom prst="rect">
            <a:avLst/>
          </a:prstGeom>
          <a:noFill/>
        </p:spPr>
        <p:txBody>
          <a:bodyPr wrap="square" rtlCol="0">
            <a:spAutoFit/>
          </a:bodyPr>
          <a:lstStyle/>
          <a:p>
            <a:pPr indent="-11" defTabSz="609585">
              <a:spcAft>
                <a:spcPts val="800"/>
              </a:spcAft>
            </a:pPr>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Next-generation IP Phones designed for mass deployment. This series features a sleek design, a seamless user experience, and many other advanced features</a:t>
            </a:r>
          </a:p>
        </p:txBody>
      </p:sp>
      <p:cxnSp>
        <p:nvCxnSpPr>
          <p:cNvPr id="7" name="Conector recto 6">
            <a:extLst>
              <a:ext uri="{FF2B5EF4-FFF2-40B4-BE49-F238E27FC236}">
                <a16:creationId xmlns:a16="http://schemas.microsoft.com/office/drawing/2014/main" id="{B968D433-1266-A241-AD61-7AD1DF6FD9AE}"/>
              </a:ext>
            </a:extLst>
          </p:cNvPr>
          <p:cNvCxnSpPr>
            <a:cxnSpLocks/>
          </p:cNvCxnSpPr>
          <p:nvPr/>
        </p:nvCxnSpPr>
        <p:spPr>
          <a:xfrm>
            <a:off x="1042043" y="3270449"/>
            <a:ext cx="5131168"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Rectángulo 1">
            <a:extLst>
              <a:ext uri="{FF2B5EF4-FFF2-40B4-BE49-F238E27FC236}">
                <a16:creationId xmlns:a16="http://schemas.microsoft.com/office/drawing/2014/main" id="{F6A70499-2F86-F041-B543-3643D78B2160}"/>
              </a:ext>
            </a:extLst>
          </p:cNvPr>
          <p:cNvSpPr/>
          <p:nvPr/>
        </p:nvSpPr>
        <p:spPr>
          <a:xfrm>
            <a:off x="1042043" y="3429000"/>
            <a:ext cx="4666470" cy="584775"/>
          </a:xfrm>
          <a:prstGeom prst="rect">
            <a:avLst/>
          </a:prstGeom>
        </p:spPr>
        <p:txBody>
          <a:bodyPr wrap="none">
            <a:spAutoFit/>
          </a:bodyPr>
          <a:lstStyle/>
          <a:p>
            <a:r>
              <a:rPr lang="en-US" sz="32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Carrier-Grade IP Phones</a:t>
            </a:r>
          </a:p>
        </p:txBody>
      </p:sp>
      <p:pic>
        <p:nvPicPr>
          <p:cNvPr id="6" name="Picture 5">
            <a:extLst>
              <a:ext uri="{FF2B5EF4-FFF2-40B4-BE49-F238E27FC236}">
                <a16:creationId xmlns:a16="http://schemas.microsoft.com/office/drawing/2014/main" id="{660651B6-A313-194D-916A-D703D3282A34}"/>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5823229" y="562003"/>
            <a:ext cx="6368771" cy="5733993"/>
          </a:xfrm>
          <a:prstGeom prst="rect">
            <a:avLst/>
          </a:prstGeom>
          <a:effectLst>
            <a:outerShdw blurRad="304800" dist="101600" dir="8280000" sx="105000" sy="105000" algn="ctr" rotWithShape="0">
              <a:srgbClr val="000000">
                <a:alpha val="67000"/>
              </a:srgbClr>
            </a:outerShdw>
          </a:effectLst>
        </p:spPr>
      </p:pic>
    </p:spTree>
    <p:extLst>
      <p:ext uri="{BB962C8B-B14F-4D97-AF65-F5344CB8AC3E}">
        <p14:creationId xmlns:p14="http://schemas.microsoft.com/office/powerpoint/2010/main" val="20546500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F1673E5D-8D9B-D743-93EC-525FA18839A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411947" y="821489"/>
            <a:ext cx="5284229" cy="4949583"/>
          </a:xfrm>
          <a:prstGeom prst="rect">
            <a:avLst/>
          </a:prstGeom>
          <a:effectLst>
            <a:outerShdw blurRad="495300" dist="152400" dir="8280000" sx="97000" sy="97000" algn="ctr" rotWithShape="0">
              <a:srgbClr val="000000">
                <a:alpha val="93000"/>
              </a:srgbClr>
            </a:outerShdw>
          </a:effectLst>
        </p:spPr>
      </p:pic>
      <p:grpSp>
        <p:nvGrpSpPr>
          <p:cNvPr id="36" name="Group 35">
            <a:extLst>
              <a:ext uri="{FF2B5EF4-FFF2-40B4-BE49-F238E27FC236}">
                <a16:creationId xmlns:a16="http://schemas.microsoft.com/office/drawing/2014/main" id="{591921DC-DF9E-184D-9900-F44F321264FE}"/>
              </a:ext>
            </a:extLst>
          </p:cNvPr>
          <p:cNvGrpSpPr/>
          <p:nvPr/>
        </p:nvGrpSpPr>
        <p:grpSpPr>
          <a:xfrm>
            <a:off x="8818536" y="5020159"/>
            <a:ext cx="3373464" cy="1837841"/>
            <a:chOff x="8818536" y="5020159"/>
            <a:chExt cx="3373464" cy="1837841"/>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sp>
        <p:nvSpPr>
          <p:cNvPr id="8" name="TextBox 38">
            <a:extLst>
              <a:ext uri="{FF2B5EF4-FFF2-40B4-BE49-F238E27FC236}">
                <a16:creationId xmlns:a16="http://schemas.microsoft.com/office/drawing/2014/main" id="{374D80A7-56F5-4D42-94EB-C2F0981C0999}"/>
              </a:ext>
            </a:extLst>
          </p:cNvPr>
          <p:cNvSpPr txBox="1"/>
          <p:nvPr/>
        </p:nvSpPr>
        <p:spPr>
          <a:xfrm>
            <a:off x="618720" y="1514371"/>
            <a:ext cx="6050094" cy="4524315"/>
          </a:xfrm>
          <a:prstGeom prst="rect">
            <a:avLst/>
          </a:prstGeom>
          <a:noFill/>
        </p:spPr>
        <p:txBody>
          <a:bodyPr wrap="square" rtlCol="0">
            <a:spAutoFit/>
          </a:bodyPr>
          <a:lstStyle/>
          <a:p>
            <a:pPr marL="342900" indent="-342900">
              <a:buClr>
                <a:srgbClr val="424242"/>
              </a:buClr>
              <a:buFont typeface="Arial" panose="020B0604020202020204" pitchFamily="34" charset="0"/>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2 SIP accounts, 2 lines</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342900" indent="-342900">
              <a:buClr>
                <a:srgbClr val="424242"/>
              </a:buClr>
              <a:buFont typeface="Arial" panose="020B0604020202020204" pitchFamily="34" charset="0"/>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GDMS online device management and provisioning</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342900" indent="-342900">
              <a:buClr>
                <a:srgbClr val="424242"/>
              </a:buClr>
              <a:buFont typeface="Arial" panose="020B0604020202020204" pitchFamily="34" charset="0"/>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3-way audio conferencing for easy conference calls</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342900" indent="-342900">
              <a:buClr>
                <a:srgbClr val="424242"/>
              </a:buClr>
              <a:buFont typeface="Arial" panose="020B0604020202020204" pitchFamily="34" charset="0"/>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Equipped with noise shield technology to minimize background noise</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342900" indent="-342900">
              <a:buClr>
                <a:srgbClr val="424242"/>
              </a:buClr>
              <a:buFont typeface="Arial" panose="020B0604020202020204" pitchFamily="34" charset="0"/>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Electronic Hook Switch (EHS) support for Plantronics, Jabra, and Sennheiser headsets</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342900" indent="-342900">
              <a:buClr>
                <a:srgbClr val="424242"/>
              </a:buClr>
              <a:buFont typeface="Arial" panose="020B0604020202020204" pitchFamily="34" charset="0"/>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GRP2601P includes built-in PoE to power the device and provide a network connection</a:t>
            </a:r>
          </a:p>
          <a:p>
            <a:pPr marL="342900" indent="-342900">
              <a:buClr>
                <a:srgbClr val="424242"/>
              </a:buClr>
              <a:buFont typeface="Arial" panose="020B0604020202020204" pitchFamily="34" charset="0"/>
              <a:buChar cha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342900" indent="-342900">
              <a:buClr>
                <a:srgbClr val="424242"/>
              </a:buClr>
              <a:buFont typeface="Arial" panose="020B0604020202020204" pitchFamily="34" charset="0"/>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GRP2601W includes 2.4 GHz Wi-Fi support</a:t>
            </a:r>
          </a:p>
        </p:txBody>
      </p:sp>
      <p:sp>
        <p:nvSpPr>
          <p:cNvPr id="10" name="CuadroTexto 8">
            <a:extLst>
              <a:ext uri="{FF2B5EF4-FFF2-40B4-BE49-F238E27FC236}">
                <a16:creationId xmlns:a16="http://schemas.microsoft.com/office/drawing/2014/main" id="{49EC967C-B4F7-9A42-9BBA-C36CCB6EB3BB}"/>
              </a:ext>
            </a:extLst>
          </p:cNvPr>
          <p:cNvSpPr txBox="1"/>
          <p:nvPr/>
        </p:nvSpPr>
        <p:spPr>
          <a:xfrm>
            <a:off x="618720" y="573437"/>
            <a:ext cx="8013836" cy="892552"/>
          </a:xfrm>
          <a:prstGeom prst="rect">
            <a:avLst/>
          </a:prstGeom>
          <a:noFill/>
        </p:spPr>
        <p:txBody>
          <a:bodyPr wrap="square" rtlCol="0">
            <a:spAutoFit/>
          </a:bodyPr>
          <a:lstStyle/>
          <a:p>
            <a:r>
              <a:rPr lang="en-US"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GRP2601/P/W – Essential IP Phone</a:t>
            </a:r>
          </a:p>
          <a:p>
            <a:r>
              <a:rPr lang="en-US"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2-Line Essential IP Phone</a:t>
            </a:r>
          </a:p>
        </p:txBody>
      </p:sp>
    </p:spTree>
    <p:extLst>
      <p:ext uri="{BB962C8B-B14F-4D97-AF65-F5344CB8AC3E}">
        <p14:creationId xmlns:p14="http://schemas.microsoft.com/office/powerpoint/2010/main" val="8663730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77237C82-5653-F643-A0B9-576A93A32ED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778295" y="1137765"/>
            <a:ext cx="5165515" cy="4801314"/>
          </a:xfrm>
          <a:prstGeom prst="rect">
            <a:avLst/>
          </a:prstGeom>
          <a:effectLst>
            <a:outerShdw blurRad="495300" dist="152400" dir="8280000" sx="97000" sy="97000" algn="ctr" rotWithShape="0">
              <a:srgbClr val="000000">
                <a:alpha val="93000"/>
              </a:srgbClr>
            </a:outerShdw>
          </a:effectLst>
        </p:spPr>
      </p:pic>
      <p:grpSp>
        <p:nvGrpSpPr>
          <p:cNvPr id="36" name="Group 35">
            <a:extLst>
              <a:ext uri="{FF2B5EF4-FFF2-40B4-BE49-F238E27FC236}">
                <a16:creationId xmlns:a16="http://schemas.microsoft.com/office/drawing/2014/main" id="{591921DC-DF9E-184D-9900-F44F321264FE}"/>
              </a:ext>
            </a:extLst>
          </p:cNvPr>
          <p:cNvGrpSpPr/>
          <p:nvPr/>
        </p:nvGrpSpPr>
        <p:grpSpPr>
          <a:xfrm>
            <a:off x="8818536" y="5020159"/>
            <a:ext cx="3373464" cy="1837841"/>
            <a:chOff x="8818536" y="5020159"/>
            <a:chExt cx="3373464" cy="1837841"/>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sp>
        <p:nvSpPr>
          <p:cNvPr id="8" name="TextBox 38">
            <a:extLst>
              <a:ext uri="{FF2B5EF4-FFF2-40B4-BE49-F238E27FC236}">
                <a16:creationId xmlns:a16="http://schemas.microsoft.com/office/drawing/2014/main" id="{374D80A7-56F5-4D42-94EB-C2F0981C0999}"/>
              </a:ext>
            </a:extLst>
          </p:cNvPr>
          <p:cNvSpPr txBox="1"/>
          <p:nvPr/>
        </p:nvSpPr>
        <p:spPr>
          <a:xfrm>
            <a:off x="618720" y="1592021"/>
            <a:ext cx="6315479" cy="4524315"/>
          </a:xfrm>
          <a:prstGeom prst="rect">
            <a:avLst/>
          </a:prstGeom>
          <a:noFill/>
        </p:spPr>
        <p:txBody>
          <a:bodyPr wrap="square" rtlCol="0">
            <a:spAutoFit/>
          </a:bodyPr>
          <a:lstStyle/>
          <a:p>
            <a:pPr marL="342900" indent="-342900">
              <a:buClr>
                <a:srgbClr val="424242"/>
              </a:buClr>
              <a:buFont typeface="Arial" panose="020B0604020202020204" pitchFamily="34" charset="0"/>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2 lines, 4 SIP accounts, 5-way audio Conf.</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342900" indent="-342900">
              <a:buClr>
                <a:srgbClr val="424242"/>
              </a:buClr>
              <a:buFont typeface="Arial" panose="020B0604020202020204" pitchFamily="34" charset="0"/>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Supported by GDMS </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342900" indent="-342900">
              <a:buClr>
                <a:srgbClr val="424242"/>
              </a:buClr>
              <a:buFont typeface="Arial" panose="020B0604020202020204" pitchFamily="34" charset="0"/>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EHS support</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342900" indent="-342900">
              <a:buClr>
                <a:srgbClr val="424242"/>
              </a:buClr>
              <a:buFont typeface="Arial" panose="020B0604020202020204" pitchFamily="34" charset="0"/>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Full-duplex speakerphone with HD audio</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342900" indent="-342900">
              <a:buClr>
                <a:srgbClr val="424242"/>
              </a:buClr>
              <a:buFont typeface="Arial" panose="020B0604020202020204" pitchFamily="34" charset="0"/>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Noise shield technology to minimize background noise</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342900" indent="-342900">
              <a:buClr>
                <a:srgbClr val="424242"/>
              </a:buClr>
              <a:buFont typeface="Arial" panose="020B0604020202020204" pitchFamily="34" charset="0"/>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The GRP2602P/GRP2602G includes built-in </a:t>
            </a:r>
            <a:r>
              <a:rPr lang="en-US"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PoE</a:t>
            </a: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to power the device and give it a network connection</a:t>
            </a:r>
          </a:p>
          <a:p>
            <a:pPr marL="342900" indent="-342900">
              <a:buClr>
                <a:srgbClr val="424242"/>
              </a:buClr>
              <a:buFont typeface="Arial" panose="020B0604020202020204" pitchFamily="34" charset="0"/>
              <a:buChar cha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342900" indent="-342900">
              <a:buClr>
                <a:srgbClr val="424242"/>
              </a:buClr>
              <a:buFont typeface="Arial" panose="020B0604020202020204" pitchFamily="34" charset="0"/>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Swappable faceplate for easy logo customization</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342900" indent="-342900">
              <a:buClr>
                <a:srgbClr val="424242"/>
              </a:buClr>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GRP2602W includes built-in dual-band Wi-Fi support</a:t>
            </a:r>
            <a:endParaRPr lang="en-US" b="1"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10" name="CuadroTexto 8">
            <a:extLst>
              <a:ext uri="{FF2B5EF4-FFF2-40B4-BE49-F238E27FC236}">
                <a16:creationId xmlns:a16="http://schemas.microsoft.com/office/drawing/2014/main" id="{49EC967C-B4F7-9A42-9BBA-C36CCB6EB3BB}"/>
              </a:ext>
            </a:extLst>
          </p:cNvPr>
          <p:cNvSpPr txBox="1"/>
          <p:nvPr/>
        </p:nvSpPr>
        <p:spPr>
          <a:xfrm>
            <a:off x="618720" y="573437"/>
            <a:ext cx="8013836" cy="892552"/>
          </a:xfrm>
          <a:prstGeom prst="rect">
            <a:avLst/>
          </a:prstGeom>
          <a:noFill/>
        </p:spPr>
        <p:txBody>
          <a:bodyPr wrap="square" rtlCol="0">
            <a:spAutoFit/>
          </a:bodyPr>
          <a:lstStyle/>
          <a:p>
            <a:r>
              <a:rPr lang="en-US"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GRP2602/P/W/G – Essential IP Phone</a:t>
            </a:r>
          </a:p>
          <a:p>
            <a:r>
              <a:rPr lang="en-US"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2-Line Essential IP Phone</a:t>
            </a:r>
          </a:p>
        </p:txBody>
      </p:sp>
    </p:spTree>
    <p:extLst>
      <p:ext uri="{BB962C8B-B14F-4D97-AF65-F5344CB8AC3E}">
        <p14:creationId xmlns:p14="http://schemas.microsoft.com/office/powerpoint/2010/main" val="1667829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5813A73C-642B-A446-B290-A8D403A4279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181726" y="1146845"/>
            <a:ext cx="5577134" cy="4564309"/>
          </a:xfrm>
          <a:prstGeom prst="rect">
            <a:avLst/>
          </a:prstGeom>
          <a:effectLst>
            <a:outerShdw blurRad="495300" dist="152400" dir="8280000" sx="97000" sy="97000" algn="ctr" rotWithShape="0">
              <a:srgbClr val="000000">
                <a:alpha val="93000"/>
              </a:srgbClr>
            </a:outerShdw>
          </a:effectLst>
        </p:spPr>
      </p:pic>
      <p:grpSp>
        <p:nvGrpSpPr>
          <p:cNvPr id="36" name="Group 35">
            <a:extLst>
              <a:ext uri="{FF2B5EF4-FFF2-40B4-BE49-F238E27FC236}">
                <a16:creationId xmlns:a16="http://schemas.microsoft.com/office/drawing/2014/main" id="{591921DC-DF9E-184D-9900-F44F321264FE}"/>
              </a:ext>
            </a:extLst>
          </p:cNvPr>
          <p:cNvGrpSpPr/>
          <p:nvPr/>
        </p:nvGrpSpPr>
        <p:grpSpPr>
          <a:xfrm>
            <a:off x="8818536" y="5020159"/>
            <a:ext cx="3373464" cy="1837841"/>
            <a:chOff x="8818536" y="5020159"/>
            <a:chExt cx="3373464" cy="1837841"/>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sp>
        <p:nvSpPr>
          <p:cNvPr id="8" name="TextBox 38">
            <a:extLst>
              <a:ext uri="{FF2B5EF4-FFF2-40B4-BE49-F238E27FC236}">
                <a16:creationId xmlns:a16="http://schemas.microsoft.com/office/drawing/2014/main" id="{374D80A7-56F5-4D42-94EB-C2F0981C0999}"/>
              </a:ext>
            </a:extLst>
          </p:cNvPr>
          <p:cNvSpPr txBox="1"/>
          <p:nvPr/>
        </p:nvSpPr>
        <p:spPr>
          <a:xfrm>
            <a:off x="618720" y="1684834"/>
            <a:ext cx="5563006" cy="4801314"/>
          </a:xfrm>
          <a:prstGeom prst="rect">
            <a:avLst/>
          </a:prstGeom>
          <a:noFill/>
        </p:spPr>
        <p:txBody>
          <a:bodyPr wrap="square" rtlCol="0">
            <a:spAutoFit/>
          </a:bodyPr>
          <a:lstStyle/>
          <a:p>
            <a:pPr marL="342900" indent="-342900">
              <a:buClr>
                <a:srgbClr val="424242"/>
              </a:buClr>
              <a:buFont typeface="Arial" panose="020B0604020202020204" pitchFamily="34" charset="0"/>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3 lines, 6 SIP accounts, up to 3 call appearances</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342900" indent="-342900">
              <a:buClr>
                <a:srgbClr val="424242"/>
              </a:buClr>
              <a:buFont typeface="Arial" panose="020B0604020202020204" pitchFamily="34" charset="0"/>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Supported by GDMS</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342900" indent="-342900">
              <a:buClr>
                <a:srgbClr val="424242"/>
              </a:buClr>
              <a:buFont typeface="Arial" panose="020B0604020202020204" pitchFamily="34" charset="0"/>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EHS Support</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342900" indent="-342900">
              <a:buClr>
                <a:srgbClr val="424242"/>
              </a:buClr>
              <a:buFont typeface="Arial" panose="020B0604020202020204" pitchFamily="34" charset="0"/>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Full-duplex speakerphone with HD audio</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342900" indent="-342900">
              <a:buClr>
                <a:srgbClr val="424242"/>
              </a:buClr>
              <a:buFont typeface="Arial" panose="020B0604020202020204" pitchFamily="34" charset="0"/>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Noise shield technology</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342900" indent="-342900">
              <a:buClr>
                <a:srgbClr val="424242"/>
              </a:buClr>
              <a:buFont typeface="Arial" panose="020B0604020202020204" pitchFamily="34" charset="0"/>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Dual switched auto-sensing 10/100/1000 Mbps Gigabit Ethernet ports with integrated PoE (GRP2603P only)</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342900" indent="-342900">
              <a:buClr>
                <a:srgbClr val="424242"/>
              </a:buClr>
              <a:buFont typeface="Arial" panose="020B0604020202020204" pitchFamily="34" charset="0"/>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Supports 5-way audio conferencing</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342900" indent="-342900">
              <a:buClr>
                <a:srgbClr val="424242"/>
              </a:buClr>
              <a:buFont typeface="Arial" panose="020B0604020202020204" pitchFamily="34" charset="0"/>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Swappable faceplate for easy logo customization</a:t>
            </a:r>
          </a:p>
        </p:txBody>
      </p:sp>
      <p:sp>
        <p:nvSpPr>
          <p:cNvPr id="10" name="CuadroTexto 8">
            <a:extLst>
              <a:ext uri="{FF2B5EF4-FFF2-40B4-BE49-F238E27FC236}">
                <a16:creationId xmlns:a16="http://schemas.microsoft.com/office/drawing/2014/main" id="{49EC967C-B4F7-9A42-9BBA-C36CCB6EB3BB}"/>
              </a:ext>
            </a:extLst>
          </p:cNvPr>
          <p:cNvSpPr txBox="1"/>
          <p:nvPr/>
        </p:nvSpPr>
        <p:spPr>
          <a:xfrm>
            <a:off x="618720" y="354927"/>
            <a:ext cx="8013836" cy="892552"/>
          </a:xfrm>
          <a:prstGeom prst="rect">
            <a:avLst/>
          </a:prstGeom>
          <a:noFill/>
        </p:spPr>
        <p:txBody>
          <a:bodyPr wrap="square" rtlCol="0">
            <a:spAutoFit/>
          </a:bodyPr>
          <a:lstStyle/>
          <a:p>
            <a:r>
              <a:rPr lang="en-US"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GRP2603/P – Essential IP Phone</a:t>
            </a:r>
          </a:p>
          <a:p>
            <a:r>
              <a:rPr lang="en-US"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3-Line Essential IP Phone</a:t>
            </a:r>
          </a:p>
        </p:txBody>
      </p:sp>
    </p:spTree>
    <p:extLst>
      <p:ext uri="{BB962C8B-B14F-4D97-AF65-F5344CB8AC3E}">
        <p14:creationId xmlns:p14="http://schemas.microsoft.com/office/powerpoint/2010/main" val="23417469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CDEA476B-BF8A-D249-A861-EF3892D3A88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096000" y="1656787"/>
            <a:ext cx="5477280" cy="4686067"/>
          </a:xfrm>
          <a:prstGeom prst="rect">
            <a:avLst/>
          </a:prstGeom>
          <a:effectLst>
            <a:outerShdw blurRad="495300" dist="152400" dir="8280000" sx="97000" sy="97000" algn="ctr" rotWithShape="0">
              <a:srgbClr val="000000">
                <a:alpha val="93000"/>
              </a:srgbClr>
            </a:outerShdw>
          </a:effectLst>
        </p:spPr>
      </p:pic>
      <p:grpSp>
        <p:nvGrpSpPr>
          <p:cNvPr id="36" name="Group 35">
            <a:extLst>
              <a:ext uri="{FF2B5EF4-FFF2-40B4-BE49-F238E27FC236}">
                <a16:creationId xmlns:a16="http://schemas.microsoft.com/office/drawing/2014/main" id="{591921DC-DF9E-184D-9900-F44F321264FE}"/>
              </a:ext>
            </a:extLst>
          </p:cNvPr>
          <p:cNvGrpSpPr/>
          <p:nvPr/>
        </p:nvGrpSpPr>
        <p:grpSpPr>
          <a:xfrm>
            <a:off x="8818536" y="5020159"/>
            <a:ext cx="3373464" cy="1837841"/>
            <a:chOff x="8818536" y="5020159"/>
            <a:chExt cx="3373464" cy="1837841"/>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sp>
        <p:nvSpPr>
          <p:cNvPr id="8" name="TextBox 38">
            <a:extLst>
              <a:ext uri="{FF2B5EF4-FFF2-40B4-BE49-F238E27FC236}">
                <a16:creationId xmlns:a16="http://schemas.microsoft.com/office/drawing/2014/main" id="{374D80A7-56F5-4D42-94EB-C2F0981C0999}"/>
              </a:ext>
            </a:extLst>
          </p:cNvPr>
          <p:cNvSpPr txBox="1"/>
          <p:nvPr/>
        </p:nvSpPr>
        <p:spPr>
          <a:xfrm>
            <a:off x="618719" y="1734242"/>
            <a:ext cx="5610631" cy="4801314"/>
          </a:xfrm>
          <a:prstGeom prst="rect">
            <a:avLst/>
          </a:prstGeom>
          <a:noFill/>
        </p:spPr>
        <p:txBody>
          <a:bodyPr wrap="square" rtlCol="0">
            <a:spAutoFit/>
          </a:bodyPr>
          <a:lstStyle/>
          <a:p>
            <a:pPr marL="342900" indent="-342900">
              <a:buClr>
                <a:srgbClr val="424242"/>
              </a:buClr>
              <a:buFont typeface="Arial" panose="020B0604020202020204" pitchFamily="34" charset="0"/>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3 lines, 6 SIP accounts, up to 3 call appearances</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342900" indent="-342900">
              <a:buClr>
                <a:srgbClr val="424242"/>
              </a:buClr>
              <a:buFont typeface="Arial" panose="020B0604020202020204" pitchFamily="34" charset="0"/>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Supported by GDMS</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342900" indent="-342900">
              <a:buClr>
                <a:srgbClr val="424242"/>
              </a:buClr>
              <a:buFont typeface="Arial" panose="020B0604020202020204" pitchFamily="34" charset="0"/>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EHS Support</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342900" indent="-342900">
              <a:buClr>
                <a:srgbClr val="424242"/>
              </a:buClr>
              <a:buFont typeface="Arial" panose="020B0604020202020204" pitchFamily="34" charset="0"/>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Full-duplex speakerphone with HD audio</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342900" indent="-342900">
              <a:buClr>
                <a:srgbClr val="424242"/>
              </a:buClr>
              <a:buFont typeface="Arial" panose="020B0604020202020204" pitchFamily="34" charset="0"/>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Noise shield technology</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342900" indent="-342900">
              <a:buClr>
                <a:srgbClr val="424242"/>
              </a:buClr>
              <a:buFont typeface="Arial" panose="020B0604020202020204" pitchFamily="34" charset="0"/>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Dual switched auto-sensing 10/100/1000 Mbps Gigabit Ethernet ports with integrated PoE (GRP2604P only)</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342900" indent="-342900">
              <a:buClr>
                <a:srgbClr val="424242"/>
              </a:buClr>
              <a:buFont typeface="Arial" panose="020B0604020202020204" pitchFamily="34" charset="0"/>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Supports 5-way audio conferencing</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342900" indent="-342900">
              <a:buClr>
                <a:srgbClr val="424242"/>
              </a:buClr>
              <a:buFont typeface="Arial" panose="020B0604020202020204" pitchFamily="34" charset="0"/>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Swappable faceplate for easy logo customization</a:t>
            </a:r>
          </a:p>
        </p:txBody>
      </p:sp>
      <p:sp>
        <p:nvSpPr>
          <p:cNvPr id="10" name="CuadroTexto 8">
            <a:extLst>
              <a:ext uri="{FF2B5EF4-FFF2-40B4-BE49-F238E27FC236}">
                <a16:creationId xmlns:a16="http://schemas.microsoft.com/office/drawing/2014/main" id="{49EC967C-B4F7-9A42-9BBA-C36CCB6EB3BB}"/>
              </a:ext>
            </a:extLst>
          </p:cNvPr>
          <p:cNvSpPr txBox="1"/>
          <p:nvPr/>
        </p:nvSpPr>
        <p:spPr>
          <a:xfrm>
            <a:off x="618720" y="573437"/>
            <a:ext cx="8013836" cy="892552"/>
          </a:xfrm>
          <a:prstGeom prst="rect">
            <a:avLst/>
          </a:prstGeom>
          <a:noFill/>
        </p:spPr>
        <p:txBody>
          <a:bodyPr wrap="square" rtlCol="0">
            <a:spAutoFit/>
          </a:bodyPr>
          <a:lstStyle/>
          <a:p>
            <a:r>
              <a:rPr lang="en-US"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GRP2604/P – Essential IP Phone</a:t>
            </a:r>
          </a:p>
          <a:p>
            <a:r>
              <a:rPr lang="en-US"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3-Line Essential IP Phone</a:t>
            </a:r>
          </a:p>
        </p:txBody>
      </p:sp>
    </p:spTree>
    <p:extLst>
      <p:ext uri="{BB962C8B-B14F-4D97-AF65-F5344CB8AC3E}">
        <p14:creationId xmlns:p14="http://schemas.microsoft.com/office/powerpoint/2010/main" val="9498468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uadroTexto 8">
            <a:extLst>
              <a:ext uri="{FF2B5EF4-FFF2-40B4-BE49-F238E27FC236}">
                <a16:creationId xmlns:a16="http://schemas.microsoft.com/office/drawing/2014/main" id="{49EC967C-B4F7-9A42-9BBA-C36CCB6EB3BB}"/>
              </a:ext>
            </a:extLst>
          </p:cNvPr>
          <p:cNvSpPr txBox="1"/>
          <p:nvPr/>
        </p:nvSpPr>
        <p:spPr>
          <a:xfrm>
            <a:off x="618720" y="573437"/>
            <a:ext cx="8013836" cy="584775"/>
          </a:xfrm>
          <a:prstGeom prst="rect">
            <a:avLst/>
          </a:prstGeom>
          <a:noFill/>
        </p:spPr>
        <p:txBody>
          <a:bodyPr wrap="square" rtlCol="0">
            <a:spAutoFit/>
          </a:bodyPr>
          <a:lstStyle/>
          <a:p>
            <a:r>
              <a:rPr lang="en-US"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GRP26xx Series Essential IP Phones</a:t>
            </a:r>
          </a:p>
        </p:txBody>
      </p:sp>
      <p:pic>
        <p:nvPicPr>
          <p:cNvPr id="13" name="Picture 12"/>
          <p:cNvPicPr>
            <a:picLocks noChangeAspect="1"/>
          </p:cNvPicPr>
          <p:nvPr/>
        </p:nvPicPr>
        <p:blipFill>
          <a:blip r:embed="rId3"/>
          <a:stretch>
            <a:fillRect/>
          </a:stretch>
        </p:blipFill>
        <p:spPr>
          <a:xfrm>
            <a:off x="1560616" y="1485150"/>
            <a:ext cx="10631384" cy="5372850"/>
          </a:xfrm>
          <a:prstGeom prst="rect">
            <a:avLst/>
          </a:prstGeom>
        </p:spPr>
      </p:pic>
    </p:spTree>
    <p:extLst>
      <p:ext uri="{BB962C8B-B14F-4D97-AF65-F5344CB8AC3E}">
        <p14:creationId xmlns:p14="http://schemas.microsoft.com/office/powerpoint/2010/main" val="33324270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2DE8D5-159E-ED58-F927-1693E74D39F0}"/>
            </a:ext>
          </a:extLst>
        </p:cNvPr>
        <p:cNvGrpSpPr/>
        <p:nvPr/>
      </p:nvGrpSpPr>
      <p:grpSpPr>
        <a:xfrm>
          <a:off x="0" y="0"/>
          <a:ext cx="0" cy="0"/>
          <a:chOff x="0" y="0"/>
          <a:chExt cx="0" cy="0"/>
        </a:xfrm>
      </p:grpSpPr>
      <p:sp>
        <p:nvSpPr>
          <p:cNvPr id="9" name="CuadroTexto 8">
            <a:extLst>
              <a:ext uri="{FF2B5EF4-FFF2-40B4-BE49-F238E27FC236}">
                <a16:creationId xmlns:a16="http://schemas.microsoft.com/office/drawing/2014/main" id="{C1B7313B-82F5-1D3A-4859-267869108E59}"/>
              </a:ext>
            </a:extLst>
          </p:cNvPr>
          <p:cNvSpPr txBox="1"/>
          <p:nvPr/>
        </p:nvSpPr>
        <p:spPr>
          <a:xfrm>
            <a:off x="618720" y="573437"/>
            <a:ext cx="9201936" cy="89255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GRP2610/P – PROFESSIONAL IP PHONE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GRP Series of Carrier-Grade IP Phones</a:t>
            </a:r>
          </a:p>
        </p:txBody>
      </p:sp>
      <p:sp>
        <p:nvSpPr>
          <p:cNvPr id="22" name="TextBox 21">
            <a:extLst>
              <a:ext uri="{FF2B5EF4-FFF2-40B4-BE49-F238E27FC236}">
                <a16:creationId xmlns:a16="http://schemas.microsoft.com/office/drawing/2014/main" id="{77D4E7D6-B2E2-2EDF-4449-388195FCEA9D}"/>
              </a:ext>
            </a:extLst>
          </p:cNvPr>
          <p:cNvSpPr txBox="1"/>
          <p:nvPr/>
        </p:nvSpPr>
        <p:spPr>
          <a:xfrm>
            <a:off x="487576" y="5566847"/>
            <a:ext cx="2231136"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2400" b="1" i="1" u="none" strike="noStrike" kern="1200" cap="none" spc="0" normalizeH="0" baseline="0" noProof="0" dirty="0" err="1">
                <a:ln>
                  <a:noFill/>
                </a:ln>
                <a:solidFill>
                  <a:srgbClr val="295288"/>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HD</a:t>
            </a:r>
            <a:r>
              <a:rPr kumimoji="0" lang="es-ES_tradnl" sz="2400" b="1" i="1" u="none" strike="noStrike" kern="1200" cap="none" spc="0" normalizeH="0" baseline="0" noProof="0" dirty="0">
                <a:ln>
                  <a:noFill/>
                </a:ln>
                <a:solidFill>
                  <a:srgbClr val="295288"/>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 Audio </a:t>
            </a:r>
            <a:r>
              <a:rPr kumimoji="0" lang="es-ES_tradnl" sz="2400" b="1" i="1" u="none" strike="noStrike" kern="1200" cap="none" spc="0" normalizeH="0" baseline="0" noProof="0" dirty="0" err="1">
                <a:ln>
                  <a:noFill/>
                </a:ln>
                <a:solidFill>
                  <a:srgbClr val="295288"/>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Handset</a:t>
            </a:r>
            <a:endParaRPr kumimoji="0" lang="es-ES_tradnl" sz="2400" b="1" i="1" u="none" strike="noStrike" kern="1200" cap="none" spc="0" normalizeH="0" baseline="0" noProof="0" dirty="0">
              <a:ln>
                <a:noFill/>
              </a:ln>
              <a:solidFill>
                <a:srgbClr val="295288"/>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pic>
        <p:nvPicPr>
          <p:cNvPr id="24" name="Picture 23">
            <a:extLst>
              <a:ext uri="{FF2B5EF4-FFF2-40B4-BE49-F238E27FC236}">
                <a16:creationId xmlns:a16="http://schemas.microsoft.com/office/drawing/2014/main" id="{80B1D8E9-A39B-6ABF-6159-24086C665DE3}"/>
              </a:ext>
            </a:extLst>
          </p:cNvPr>
          <p:cNvPicPr>
            <a:picLocks noChangeAspect="1"/>
          </p:cNvPicPr>
          <p:nvPr/>
        </p:nvPicPr>
        <p:blipFill>
          <a:blip r:embed="rId3"/>
          <a:stretch>
            <a:fillRect/>
          </a:stretch>
        </p:blipFill>
        <p:spPr>
          <a:xfrm>
            <a:off x="1056827" y="1856920"/>
            <a:ext cx="1092629" cy="1078797"/>
          </a:xfrm>
          <a:prstGeom prst="rect">
            <a:avLst/>
          </a:prstGeom>
          <a:effectLst/>
        </p:spPr>
      </p:pic>
      <p:sp>
        <p:nvSpPr>
          <p:cNvPr id="25" name="TextBox 24">
            <a:extLst>
              <a:ext uri="{FF2B5EF4-FFF2-40B4-BE49-F238E27FC236}">
                <a16:creationId xmlns:a16="http://schemas.microsoft.com/office/drawing/2014/main" id="{F879C974-DF72-C1E1-96CD-130F01A6C646}"/>
              </a:ext>
            </a:extLst>
          </p:cNvPr>
          <p:cNvSpPr txBox="1"/>
          <p:nvPr/>
        </p:nvSpPr>
        <p:spPr>
          <a:xfrm>
            <a:off x="412819" y="3181476"/>
            <a:ext cx="2389736"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2400" b="1" i="1" u="none" strike="noStrike" kern="1200" cap="none" spc="0" normalizeH="0" baseline="0" noProof="0" dirty="0">
                <a:ln>
                  <a:noFill/>
                </a:ln>
                <a:solidFill>
                  <a:srgbClr val="295288"/>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2 </a:t>
            </a:r>
            <a:r>
              <a:rPr kumimoji="0" lang="es-ES_tradnl" sz="2400" b="1" i="1" u="none" strike="noStrike" kern="1200" cap="none" spc="0" normalizeH="0" baseline="0" noProof="0" dirty="0" err="1">
                <a:ln>
                  <a:noFill/>
                </a:ln>
                <a:solidFill>
                  <a:srgbClr val="295288"/>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Lines</a:t>
            </a:r>
            <a:endParaRPr kumimoji="0" lang="es-ES_tradnl" sz="2400" b="1" i="1" u="none" strike="noStrike" kern="1200" cap="none" spc="0" normalizeH="0" baseline="0" noProof="0" dirty="0">
              <a:ln>
                <a:noFill/>
              </a:ln>
              <a:solidFill>
                <a:srgbClr val="295288"/>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2400" b="1" i="1" u="none" strike="noStrike" kern="1200" cap="none" spc="0" normalizeH="0" baseline="0" noProof="0" dirty="0">
                <a:ln>
                  <a:noFill/>
                </a:ln>
                <a:solidFill>
                  <a:srgbClr val="295288"/>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2 SIP </a:t>
            </a:r>
            <a:r>
              <a:rPr kumimoji="0" lang="es-ES_tradnl" sz="2400" b="1" i="1" u="none" strike="noStrike" kern="1200" cap="none" spc="0" normalizeH="0" baseline="0" noProof="0" dirty="0" err="1">
                <a:ln>
                  <a:noFill/>
                </a:ln>
                <a:solidFill>
                  <a:srgbClr val="295288"/>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Accounts</a:t>
            </a:r>
            <a:endParaRPr kumimoji="0" lang="es-ES_tradnl" sz="2400" b="1" i="1" u="none" strike="noStrike" kern="1200" cap="none" spc="0" normalizeH="0" baseline="0" noProof="0" dirty="0">
              <a:ln>
                <a:noFill/>
              </a:ln>
              <a:solidFill>
                <a:srgbClr val="295288"/>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sp>
        <p:nvSpPr>
          <p:cNvPr id="27" name="TextBox 26">
            <a:extLst>
              <a:ext uri="{FF2B5EF4-FFF2-40B4-BE49-F238E27FC236}">
                <a16:creationId xmlns:a16="http://schemas.microsoft.com/office/drawing/2014/main" id="{A0D009CA-090D-7734-DECE-BE25CF4AAA6E}"/>
              </a:ext>
            </a:extLst>
          </p:cNvPr>
          <p:cNvSpPr txBox="1"/>
          <p:nvPr/>
        </p:nvSpPr>
        <p:spPr>
          <a:xfrm>
            <a:off x="3545717" y="5566357"/>
            <a:ext cx="2437844"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2400" b="1" i="1" u="none" strike="noStrike" kern="1200" cap="none" spc="0" normalizeH="0" baseline="0" noProof="0" dirty="0" err="1">
                <a:ln>
                  <a:noFill/>
                </a:ln>
                <a:solidFill>
                  <a:srgbClr val="295288"/>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PoE</a:t>
            </a:r>
            <a:r>
              <a:rPr kumimoji="0" lang="es-ES_tradnl" sz="2400" b="1" i="1" u="none" strike="noStrike" kern="1200" cap="none" spc="0" normalizeH="0" baseline="0" noProof="0" dirty="0">
                <a:ln>
                  <a:noFill/>
                </a:ln>
                <a:solidFill>
                  <a:srgbClr val="295288"/>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 </a:t>
            </a:r>
            <a:r>
              <a:rPr kumimoji="0" lang="es-ES_tradnl" sz="2400" b="1" i="1" u="none" strike="noStrike" kern="1200" cap="none" spc="0" normalizeH="0" baseline="0" noProof="0" dirty="0" err="1">
                <a:ln>
                  <a:noFill/>
                </a:ln>
                <a:solidFill>
                  <a:srgbClr val="295288"/>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on</a:t>
            </a:r>
            <a:endParaRPr kumimoji="0" lang="es-ES_tradnl" sz="2400" b="1" i="1" u="none" strike="noStrike" kern="1200" cap="none" spc="0" normalizeH="0" baseline="0" noProof="0" dirty="0">
              <a:ln>
                <a:noFill/>
              </a:ln>
              <a:solidFill>
                <a:srgbClr val="295288"/>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2400" b="1" i="1" u="none" strike="noStrike" kern="1200" cap="none" spc="0" normalizeH="0" baseline="0" noProof="0" dirty="0">
                <a:ln>
                  <a:noFill/>
                </a:ln>
                <a:solidFill>
                  <a:srgbClr val="295288"/>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GRP2612P</a:t>
            </a:r>
          </a:p>
        </p:txBody>
      </p:sp>
      <p:sp>
        <p:nvSpPr>
          <p:cNvPr id="28" name="TextBox 27">
            <a:extLst>
              <a:ext uri="{FF2B5EF4-FFF2-40B4-BE49-F238E27FC236}">
                <a16:creationId xmlns:a16="http://schemas.microsoft.com/office/drawing/2014/main" id="{77E53B69-C4CD-F4D5-646E-BD1F8B9E242C}"/>
              </a:ext>
            </a:extLst>
          </p:cNvPr>
          <p:cNvSpPr txBox="1"/>
          <p:nvPr/>
        </p:nvSpPr>
        <p:spPr>
          <a:xfrm>
            <a:off x="3653615" y="3181476"/>
            <a:ext cx="2231136"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2400" b="1" i="1" u="none" strike="noStrike" kern="1200" cap="none" spc="0" normalizeH="0" baseline="0" noProof="0" dirty="0">
                <a:ln>
                  <a:noFill/>
                </a:ln>
                <a:solidFill>
                  <a:srgbClr val="295288"/>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5-way Audio </a:t>
            </a:r>
            <a:r>
              <a:rPr kumimoji="0" lang="es-ES_tradnl" sz="2400" b="1" i="1" u="none" strike="noStrike" kern="1200" cap="none" spc="0" normalizeH="0" baseline="0" noProof="0" dirty="0" err="1">
                <a:ln>
                  <a:noFill/>
                </a:ln>
                <a:solidFill>
                  <a:srgbClr val="295288"/>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Conference</a:t>
            </a:r>
            <a:endParaRPr kumimoji="0" lang="es-ES_tradnl" sz="2400" b="1" i="1" u="none" strike="noStrike" kern="1200" cap="none" spc="0" normalizeH="0" baseline="0" noProof="0" dirty="0">
              <a:ln>
                <a:noFill/>
              </a:ln>
              <a:solidFill>
                <a:srgbClr val="295288"/>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grpSp>
        <p:nvGrpSpPr>
          <p:cNvPr id="29" name="Group 28">
            <a:extLst>
              <a:ext uri="{FF2B5EF4-FFF2-40B4-BE49-F238E27FC236}">
                <a16:creationId xmlns:a16="http://schemas.microsoft.com/office/drawing/2014/main" id="{F5A4B1CC-26F9-C3EC-22B5-DEED4137493D}"/>
              </a:ext>
            </a:extLst>
          </p:cNvPr>
          <p:cNvGrpSpPr/>
          <p:nvPr/>
        </p:nvGrpSpPr>
        <p:grpSpPr>
          <a:xfrm>
            <a:off x="4122777" y="1856920"/>
            <a:ext cx="1292814" cy="1157213"/>
            <a:chOff x="4122777" y="1856920"/>
            <a:chExt cx="1292814" cy="1157213"/>
          </a:xfrm>
        </p:grpSpPr>
        <p:pic>
          <p:nvPicPr>
            <p:cNvPr id="30" name="Picture 29">
              <a:extLst>
                <a:ext uri="{FF2B5EF4-FFF2-40B4-BE49-F238E27FC236}">
                  <a16:creationId xmlns:a16="http://schemas.microsoft.com/office/drawing/2014/main" id="{FEB50A73-338A-A0F4-15B2-8F7E3FD47422}"/>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949651" y="2212225"/>
              <a:ext cx="465940" cy="576204"/>
            </a:xfrm>
            <a:prstGeom prst="rect">
              <a:avLst/>
            </a:prstGeom>
            <a:effectLst/>
          </p:spPr>
        </p:pic>
        <p:pic>
          <p:nvPicPr>
            <p:cNvPr id="33" name="Picture 32">
              <a:extLst>
                <a:ext uri="{FF2B5EF4-FFF2-40B4-BE49-F238E27FC236}">
                  <a16:creationId xmlns:a16="http://schemas.microsoft.com/office/drawing/2014/main" id="{F10E60AD-A781-FD85-6D61-E03D14B26C6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122777" y="2212225"/>
              <a:ext cx="465940" cy="576204"/>
            </a:xfrm>
            <a:prstGeom prst="rect">
              <a:avLst/>
            </a:prstGeom>
            <a:effectLst/>
          </p:spPr>
        </p:pic>
        <p:pic>
          <p:nvPicPr>
            <p:cNvPr id="34" name="Picture 33">
              <a:extLst>
                <a:ext uri="{FF2B5EF4-FFF2-40B4-BE49-F238E27FC236}">
                  <a16:creationId xmlns:a16="http://schemas.microsoft.com/office/drawing/2014/main" id="{89FB7301-D002-1525-213B-35D56B0E487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421566" y="2154372"/>
              <a:ext cx="695235" cy="859761"/>
            </a:xfrm>
            <a:prstGeom prst="rect">
              <a:avLst/>
            </a:prstGeom>
            <a:effectLst/>
          </p:spPr>
        </p:pic>
        <p:pic>
          <p:nvPicPr>
            <p:cNvPr id="35" name="Picture 34">
              <a:extLst>
                <a:ext uri="{FF2B5EF4-FFF2-40B4-BE49-F238E27FC236}">
                  <a16:creationId xmlns:a16="http://schemas.microsoft.com/office/drawing/2014/main" id="{325AC416-79E6-054C-3E30-2A0839C49F7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377465" y="1859035"/>
              <a:ext cx="279303" cy="345399"/>
            </a:xfrm>
            <a:prstGeom prst="rect">
              <a:avLst/>
            </a:prstGeom>
            <a:effectLst/>
          </p:spPr>
        </p:pic>
        <p:pic>
          <p:nvPicPr>
            <p:cNvPr id="37" name="Picture 36">
              <a:extLst>
                <a:ext uri="{FF2B5EF4-FFF2-40B4-BE49-F238E27FC236}">
                  <a16:creationId xmlns:a16="http://schemas.microsoft.com/office/drawing/2014/main" id="{D9EA1763-DD05-6A27-87CB-415904962898}"/>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867114" y="1856920"/>
              <a:ext cx="279303" cy="345399"/>
            </a:xfrm>
            <a:prstGeom prst="rect">
              <a:avLst/>
            </a:prstGeom>
            <a:effectLst/>
          </p:spPr>
        </p:pic>
      </p:grpSp>
      <p:pic>
        <p:nvPicPr>
          <p:cNvPr id="2" name="Picture 1">
            <a:extLst>
              <a:ext uri="{FF2B5EF4-FFF2-40B4-BE49-F238E27FC236}">
                <a16:creationId xmlns:a16="http://schemas.microsoft.com/office/drawing/2014/main" id="{114B864D-B665-17FA-F549-9DD7DB8140D4}"/>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993003" y="4348550"/>
            <a:ext cx="1358463" cy="1104774"/>
          </a:xfrm>
          <a:prstGeom prst="rect">
            <a:avLst/>
          </a:prstGeom>
        </p:spPr>
      </p:pic>
      <p:pic>
        <p:nvPicPr>
          <p:cNvPr id="5" name="Picture 4">
            <a:extLst>
              <a:ext uri="{FF2B5EF4-FFF2-40B4-BE49-F238E27FC236}">
                <a16:creationId xmlns:a16="http://schemas.microsoft.com/office/drawing/2014/main" id="{D9F2861A-376F-B924-3421-3AFD96B8E68E}"/>
              </a:ext>
            </a:extLst>
          </p:cNvPr>
          <p:cNvPicPr>
            <a:picLocks noChangeAspect="1"/>
          </p:cNvPicPr>
          <p:nvPr/>
        </p:nvPicPr>
        <p:blipFill>
          <a:blip r:embed="rId6"/>
          <a:stretch>
            <a:fillRect/>
          </a:stretch>
        </p:blipFill>
        <p:spPr>
          <a:xfrm>
            <a:off x="6109874" y="1728050"/>
            <a:ext cx="5106751" cy="4549344"/>
          </a:xfrm>
          <a:prstGeom prst="rect">
            <a:avLst/>
          </a:prstGeom>
        </p:spPr>
      </p:pic>
      <p:pic>
        <p:nvPicPr>
          <p:cNvPr id="11" name="Imagen 10">
            <a:extLst>
              <a:ext uri="{FF2B5EF4-FFF2-40B4-BE49-F238E27FC236}">
                <a16:creationId xmlns:a16="http://schemas.microsoft.com/office/drawing/2014/main" id="{91AE2031-721B-A173-D3C5-427B2401DC95}"/>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6" name="Imagen 11">
            <a:extLst>
              <a:ext uri="{FF2B5EF4-FFF2-40B4-BE49-F238E27FC236}">
                <a16:creationId xmlns:a16="http://schemas.microsoft.com/office/drawing/2014/main" id="{05C4C771-007B-072C-D626-A5BD79662F63}"/>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pic>
        <p:nvPicPr>
          <p:cNvPr id="8" name="Picture 7">
            <a:extLst>
              <a:ext uri="{FF2B5EF4-FFF2-40B4-BE49-F238E27FC236}">
                <a16:creationId xmlns:a16="http://schemas.microsoft.com/office/drawing/2014/main" id="{6AD4F0B6-511D-4F06-CEF1-FBA868FB9325}"/>
              </a:ext>
            </a:extLst>
          </p:cNvPr>
          <p:cNvPicPr>
            <a:picLocks noChangeAspect="1"/>
          </p:cNvPicPr>
          <p:nvPr/>
        </p:nvPicPr>
        <p:blipFill>
          <a:blip r:embed="rId9"/>
          <a:stretch>
            <a:fillRect/>
          </a:stretch>
        </p:blipFill>
        <p:spPr>
          <a:xfrm>
            <a:off x="4228758" y="4266254"/>
            <a:ext cx="1071763" cy="1180143"/>
          </a:xfrm>
          <a:prstGeom prst="rect">
            <a:avLst/>
          </a:prstGeom>
        </p:spPr>
      </p:pic>
      <p:pic>
        <p:nvPicPr>
          <p:cNvPr id="4" name="Picture 3">
            <a:extLst>
              <a:ext uri="{FF2B5EF4-FFF2-40B4-BE49-F238E27FC236}">
                <a16:creationId xmlns:a16="http://schemas.microsoft.com/office/drawing/2014/main" id="{0AAB9385-E11D-BC7E-11E4-E93A294DCC84}"/>
              </a:ext>
            </a:extLst>
          </p:cNvPr>
          <p:cNvPicPr>
            <a:picLocks noChangeAspect="1"/>
          </p:cNvPicPr>
          <p:nvPr/>
        </p:nvPicPr>
        <p:blipFill>
          <a:blip r:embed="rId10"/>
          <a:stretch>
            <a:fillRect/>
          </a:stretch>
        </p:blipFill>
        <p:spPr>
          <a:xfrm>
            <a:off x="10099087" y="296828"/>
            <a:ext cx="1926891" cy="1930654"/>
          </a:xfrm>
          <a:prstGeom prst="rect">
            <a:avLst/>
          </a:prstGeom>
        </p:spPr>
      </p:pic>
    </p:spTree>
    <p:extLst>
      <p:ext uri="{BB962C8B-B14F-4D97-AF65-F5344CB8AC3E}">
        <p14:creationId xmlns:p14="http://schemas.microsoft.com/office/powerpoint/2010/main" val="4171110080"/>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666D84-B97F-E15F-3586-B03403436072}"/>
            </a:ext>
          </a:extLst>
        </p:cNvPr>
        <p:cNvGrpSpPr/>
        <p:nvPr/>
      </p:nvGrpSpPr>
      <p:grpSpPr>
        <a:xfrm>
          <a:off x="0" y="0"/>
          <a:ext cx="0" cy="0"/>
          <a:chOff x="0" y="0"/>
          <a:chExt cx="0" cy="0"/>
        </a:xfrm>
      </p:grpSpPr>
      <p:grpSp>
        <p:nvGrpSpPr>
          <p:cNvPr id="36" name="Group 35">
            <a:extLst>
              <a:ext uri="{FF2B5EF4-FFF2-40B4-BE49-F238E27FC236}">
                <a16:creationId xmlns:a16="http://schemas.microsoft.com/office/drawing/2014/main" id="{66ADE6EF-9804-0277-DEC9-42B18329B49F}"/>
              </a:ext>
            </a:extLst>
          </p:cNvPr>
          <p:cNvGrpSpPr/>
          <p:nvPr/>
        </p:nvGrpSpPr>
        <p:grpSpPr>
          <a:xfrm>
            <a:off x="8818536" y="5020159"/>
            <a:ext cx="3373464" cy="1837841"/>
            <a:chOff x="8818536" y="5020159"/>
            <a:chExt cx="3373464" cy="1837841"/>
          </a:xfrm>
        </p:grpSpPr>
        <p:pic>
          <p:nvPicPr>
            <p:cNvPr id="11" name="Imagen 10">
              <a:extLst>
                <a:ext uri="{FF2B5EF4-FFF2-40B4-BE49-F238E27FC236}">
                  <a16:creationId xmlns:a16="http://schemas.microsoft.com/office/drawing/2014/main" id="{17A4584E-A085-8E0B-B124-65056F4A7D9E}"/>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E2025932-791C-8D86-385E-9FF425883E44}"/>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sp>
        <p:nvSpPr>
          <p:cNvPr id="8" name="TextBox 38">
            <a:extLst>
              <a:ext uri="{FF2B5EF4-FFF2-40B4-BE49-F238E27FC236}">
                <a16:creationId xmlns:a16="http://schemas.microsoft.com/office/drawing/2014/main" id="{20D6F4ED-135A-8520-0823-82D5E6F344F0}"/>
              </a:ext>
            </a:extLst>
          </p:cNvPr>
          <p:cNvSpPr txBox="1"/>
          <p:nvPr/>
        </p:nvSpPr>
        <p:spPr>
          <a:xfrm>
            <a:off x="618718" y="1614683"/>
            <a:ext cx="7333296" cy="4929106"/>
          </a:xfrm>
          <a:prstGeom prst="rect">
            <a:avLst/>
          </a:prstGeom>
          <a:noFill/>
        </p:spPr>
        <p:txBody>
          <a:bodyPr wrap="square" rtlCol="0">
            <a:spAutoFit/>
          </a:bodyPr>
          <a:lstStyle/>
          <a:p>
            <a:pPr marL="609585" marR="0" lvl="0" indent="-609585" algn="l" defTabSz="914400" rtl="0" eaLnBrk="1" fontAlgn="auto" latinLnBrk="0" hangingPunct="1">
              <a:lnSpc>
                <a:spcPct val="200000"/>
              </a:lnSpc>
              <a:spcBef>
                <a:spcPts val="0"/>
              </a:spcBef>
              <a:spcAft>
                <a:spcPts val="0"/>
              </a:spcAft>
              <a:buClr>
                <a:srgbClr val="424242"/>
              </a:buClr>
              <a:buSzTx/>
              <a:buFont typeface="Arial"/>
              <a:buChar char="•"/>
              <a:tabLst/>
              <a:defRPr/>
            </a:pPr>
            <a:r>
              <a:rPr kumimoji="0" lang="es-ES_tradnl" sz="20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2.8 ”color </a:t>
            </a:r>
            <a:r>
              <a:rPr kumimoji="0" lang="es-ES_tradnl" sz="2000" b="0" i="0" u="none" strike="noStrike" kern="1200" cap="none" spc="0" normalizeH="0" baseline="0" noProof="0" dirty="0" err="1">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screen</a:t>
            </a:r>
            <a:endParaRPr kumimoji="0" lang="es-ES_tradnl" sz="20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200000"/>
              </a:lnSpc>
              <a:spcBef>
                <a:spcPts val="0"/>
              </a:spcBef>
              <a:spcAft>
                <a:spcPts val="0"/>
              </a:spcAft>
              <a:buClr>
                <a:srgbClr val="424242"/>
              </a:buClr>
              <a:buSzTx/>
              <a:buFont typeface="Arial"/>
              <a:buChar char="•"/>
              <a:tabLst/>
              <a:defRPr/>
            </a:pPr>
            <a:r>
              <a:rPr kumimoji="0" lang="es-ES_tradnl" sz="20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3 SIP </a:t>
            </a:r>
            <a:r>
              <a:rPr kumimoji="0" lang="es-ES_tradnl" sz="2000" b="0" i="0" u="none" strike="noStrike" kern="1200" cap="none" spc="0" normalizeH="0" baseline="0" noProof="0" dirty="0" err="1">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accounts</a:t>
            </a:r>
            <a:r>
              <a:rPr kumimoji="0" lang="es-ES_tradnl" sz="20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and </a:t>
            </a:r>
            <a:r>
              <a:rPr kumimoji="0" lang="es-ES_tradnl" sz="20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3 multi-</a:t>
            </a:r>
            <a:r>
              <a:rPr kumimoji="0" lang="es-ES_tradnl" sz="2000" b="1" i="0" u="none" strike="noStrike" kern="1200" cap="none" spc="0" normalizeH="0" baseline="0" noProof="0" dirty="0" err="1">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purpose</a:t>
            </a:r>
            <a:r>
              <a:rPr kumimoji="0" lang="es-ES_tradnl" sz="20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 line </a:t>
            </a:r>
            <a:r>
              <a:rPr kumimoji="0" lang="es-ES_tradnl" sz="2000" b="1" i="0" u="none" strike="noStrike" kern="1200" cap="none" spc="0" normalizeH="0" baseline="0" noProof="0" dirty="0" err="1">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keys</a:t>
            </a:r>
            <a:endParaRPr kumimoji="0" lang="es-ES_tradnl" sz="20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a:p>
            <a:pPr marL="609585" marR="0" lvl="0" indent="-609585" algn="l" defTabSz="914400" rtl="0" eaLnBrk="1" fontAlgn="auto" latinLnBrk="0" hangingPunct="1">
              <a:lnSpc>
                <a:spcPct val="200000"/>
              </a:lnSpc>
              <a:spcBef>
                <a:spcPts val="0"/>
              </a:spcBef>
              <a:spcAft>
                <a:spcPts val="0"/>
              </a:spcAft>
              <a:buClr>
                <a:srgbClr val="424242"/>
              </a:buClr>
              <a:buSzTx/>
              <a:buFont typeface="Arial"/>
              <a:buChar char="•"/>
              <a:tabLst/>
              <a:defRPr/>
            </a:pPr>
            <a:r>
              <a:rPr kumimoji="0" lang="es-ES_tradnl" sz="20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Up </a:t>
            </a:r>
            <a:r>
              <a:rPr kumimoji="0" lang="es-ES_tradnl" sz="2000" b="0" i="0" u="none" strike="noStrike" kern="1200" cap="none" spc="0" normalizeH="0" baseline="0" noProof="0" dirty="0" err="1">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to</a:t>
            </a:r>
            <a:r>
              <a:rPr kumimoji="0" lang="es-ES_tradnl" sz="20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12 multi-</a:t>
            </a:r>
            <a:r>
              <a:rPr kumimoji="0" lang="es-ES_tradnl" sz="2000" b="0" i="0" u="none" strike="noStrike" kern="1200" cap="none" spc="0" normalizeH="0" baseline="0" noProof="0" dirty="0" err="1">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purpose</a:t>
            </a:r>
            <a:r>
              <a:rPr kumimoji="0" lang="es-ES_tradnl" sz="20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virtual </a:t>
            </a:r>
            <a:r>
              <a:rPr kumimoji="0" lang="es-ES_tradnl" sz="2000" b="0" i="0" u="none" strike="noStrike" kern="1200" cap="none" spc="0" normalizeH="0" baseline="0" noProof="0" dirty="0" err="1">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keys</a:t>
            </a:r>
            <a:endParaRPr kumimoji="0" lang="es-ES_tradnl" sz="20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200000"/>
              </a:lnSpc>
              <a:spcBef>
                <a:spcPts val="0"/>
              </a:spcBef>
              <a:spcAft>
                <a:spcPts val="0"/>
              </a:spcAft>
              <a:buClr>
                <a:srgbClr val="424242"/>
              </a:buClr>
              <a:buSzTx/>
              <a:buFont typeface="Arial"/>
              <a:buChar char="•"/>
              <a:tabLst/>
              <a:defRPr/>
            </a:pPr>
            <a:r>
              <a:rPr kumimoji="0" lang="es-ES_tradnl" sz="20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10/100/1000Mbps </a:t>
            </a:r>
            <a:r>
              <a:rPr kumimoji="0" lang="es-ES_tradnl" sz="2000" b="1" i="0" u="none" strike="noStrike" kern="1200" cap="none" spc="0" normalizeH="0" baseline="0" noProof="0" dirty="0">
                <a:ln>
                  <a:noFill/>
                </a:ln>
                <a:solidFill>
                  <a:srgbClr val="46A7C9"/>
                </a:solidFill>
                <a:effectLst/>
                <a:uLnTx/>
                <a:uFillTx/>
                <a:latin typeface="Open Sans ExtraBold" pitchFamily="2" charset="0"/>
                <a:ea typeface="Open Sans ExtraBold" pitchFamily="2" charset="0"/>
                <a:cs typeface="Open Sans ExtraBold" pitchFamily="2" charset="0"/>
              </a:rPr>
              <a:t>Gigabit Ethernet </a:t>
            </a:r>
            <a:r>
              <a:rPr kumimoji="0" lang="es-ES_tradnl" sz="2000" b="1" i="0" u="none" strike="noStrike" kern="1200" cap="none" spc="0" normalizeH="0" baseline="0" noProof="0" dirty="0" err="1">
                <a:ln>
                  <a:noFill/>
                </a:ln>
                <a:solidFill>
                  <a:srgbClr val="46A7C9"/>
                </a:solidFill>
                <a:effectLst/>
                <a:uLnTx/>
                <a:uFillTx/>
                <a:latin typeface="Open Sans ExtraBold" pitchFamily="2" charset="0"/>
                <a:ea typeface="Open Sans ExtraBold" pitchFamily="2" charset="0"/>
                <a:cs typeface="Open Sans ExtraBold" pitchFamily="2" charset="0"/>
              </a:rPr>
              <a:t>ports</a:t>
            </a:r>
            <a:endParaRPr kumimoji="0" lang="es-ES_tradnl" sz="2000" b="1" i="0" u="none" strike="noStrike" kern="1200" cap="none" spc="0" normalizeH="0" baseline="0" noProof="0" dirty="0">
              <a:ln>
                <a:noFill/>
              </a:ln>
              <a:solidFill>
                <a:srgbClr val="46A7C9"/>
              </a:solidFill>
              <a:effectLst/>
              <a:uLnTx/>
              <a:uFillTx/>
              <a:latin typeface="Open Sans ExtraBold" pitchFamily="2" charset="0"/>
              <a:ea typeface="Open Sans ExtraBold" pitchFamily="2" charset="0"/>
              <a:cs typeface="Open Sans ExtraBold" pitchFamily="2" charset="0"/>
            </a:endParaRPr>
          </a:p>
          <a:p>
            <a:pPr marL="609585" marR="0" lvl="0" indent="-609585" algn="l" defTabSz="914400" rtl="0" eaLnBrk="1" fontAlgn="auto" latinLnBrk="0" hangingPunct="1">
              <a:lnSpc>
                <a:spcPct val="200000"/>
              </a:lnSpc>
              <a:spcBef>
                <a:spcPts val="0"/>
              </a:spcBef>
              <a:spcAft>
                <a:spcPts val="0"/>
              </a:spcAft>
              <a:buClr>
                <a:srgbClr val="424242"/>
              </a:buClr>
              <a:buSzTx/>
              <a:buFont typeface="Arial"/>
              <a:buChar char="•"/>
              <a:tabLst/>
              <a:defRPr/>
            </a:pPr>
            <a:r>
              <a:rPr kumimoji="0" lang="es-ES_tradnl" sz="2000" b="1" i="0" u="none" strike="noStrike" kern="1200" cap="none" spc="0" normalizeH="0" baseline="0" noProof="0" dirty="0" err="1">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HD</a:t>
            </a:r>
            <a:r>
              <a:rPr kumimoji="0" lang="es-ES_tradnl" sz="20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 audio </a:t>
            </a:r>
            <a:r>
              <a:rPr kumimoji="0" lang="es-ES_tradnl" sz="20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and </a:t>
            </a:r>
            <a:r>
              <a:rPr kumimoji="0" lang="es-ES_tradnl" sz="20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OPUS</a:t>
            </a:r>
            <a:r>
              <a:rPr kumimoji="0" lang="es-ES_tradnl" sz="20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a:t>
            </a:r>
            <a:r>
              <a:rPr kumimoji="0" lang="es-ES_tradnl" sz="2000" b="0" i="0" u="none" strike="noStrike" kern="1200" cap="none" spc="0" normalizeH="0" baseline="0" noProof="0" dirty="0" err="1">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support</a:t>
            </a:r>
            <a:endParaRPr kumimoji="0" lang="es-ES_tradnl" sz="20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200000"/>
              </a:lnSpc>
              <a:spcBef>
                <a:spcPts val="0"/>
              </a:spcBef>
              <a:spcAft>
                <a:spcPts val="0"/>
              </a:spcAft>
              <a:buClr>
                <a:srgbClr val="424242"/>
              </a:buClr>
              <a:buSzTx/>
              <a:buFont typeface="Arial"/>
              <a:buChar char="•"/>
              <a:tabLst/>
              <a:defRPr/>
            </a:pPr>
            <a:r>
              <a:rPr kumimoji="0" lang="es-ES_tradnl" sz="20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Enterprise-grade </a:t>
            </a:r>
            <a:r>
              <a:rPr kumimoji="0" lang="es-ES_tradnl" sz="2000" b="0" i="0" u="none" strike="noStrike" kern="1200" cap="none" spc="0" normalizeH="0" baseline="0" noProof="0" dirty="0" err="1">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security</a:t>
            </a:r>
            <a:endParaRPr kumimoji="0" lang="es-ES_tradnl" sz="20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200000"/>
              </a:lnSpc>
              <a:spcBef>
                <a:spcPts val="0"/>
              </a:spcBef>
              <a:spcAft>
                <a:spcPts val="0"/>
              </a:spcAft>
              <a:buClr>
                <a:srgbClr val="424242"/>
              </a:buClr>
              <a:buSzTx/>
              <a:buFont typeface="Arial"/>
              <a:buChar char="•"/>
              <a:tabLst/>
              <a:defRPr/>
            </a:pPr>
            <a:r>
              <a:rPr kumimoji="0" lang="es-ES_tradnl" sz="2000" b="1" i="0" u="none" strike="noStrike" kern="1200" cap="none" spc="0" normalizeH="0" baseline="0" noProof="0" dirty="0" err="1">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Integrated</a:t>
            </a:r>
            <a:r>
              <a:rPr kumimoji="0" lang="es-ES_tradnl" sz="20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 </a:t>
            </a:r>
            <a:r>
              <a:rPr kumimoji="0" lang="es-ES_tradnl" sz="2000" b="1" i="0" u="none" strike="noStrike" kern="1200" cap="none" spc="0" normalizeH="0" baseline="0" noProof="0" dirty="0" err="1">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PoE</a:t>
            </a:r>
            <a:endParaRPr kumimoji="0" lang="es-ES_tradnl" sz="20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a:p>
            <a:pPr marL="609585" marR="0" lvl="0" indent="-609585" algn="l" defTabSz="914400" rtl="0" eaLnBrk="1" fontAlgn="auto" latinLnBrk="0" hangingPunct="1">
              <a:lnSpc>
                <a:spcPct val="200000"/>
              </a:lnSpc>
              <a:spcBef>
                <a:spcPts val="0"/>
              </a:spcBef>
              <a:spcAft>
                <a:spcPts val="0"/>
              </a:spcAft>
              <a:buClr>
                <a:srgbClr val="424242"/>
              </a:buClr>
              <a:buSzTx/>
              <a:buFont typeface="Arial"/>
              <a:buChar char="•"/>
              <a:tabLst/>
              <a:defRPr/>
            </a:pPr>
            <a:endParaRPr kumimoji="0" lang="es-ES_tradnl" sz="20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10" name="CuadroTexto 8">
            <a:extLst>
              <a:ext uri="{FF2B5EF4-FFF2-40B4-BE49-F238E27FC236}">
                <a16:creationId xmlns:a16="http://schemas.microsoft.com/office/drawing/2014/main" id="{7638A90E-1640-2C5C-C48D-4C4758FE703A}"/>
              </a:ext>
            </a:extLst>
          </p:cNvPr>
          <p:cNvSpPr txBox="1"/>
          <p:nvPr/>
        </p:nvSpPr>
        <p:spPr>
          <a:xfrm>
            <a:off x="618720" y="573437"/>
            <a:ext cx="9201936" cy="89255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GRP2611G – PROFESSIONAL IP PHONE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GRP Series of Carrier-Grade IP Phones</a:t>
            </a:r>
          </a:p>
        </p:txBody>
      </p:sp>
      <p:pic>
        <p:nvPicPr>
          <p:cNvPr id="3" name="Picture 2">
            <a:extLst>
              <a:ext uri="{FF2B5EF4-FFF2-40B4-BE49-F238E27FC236}">
                <a16:creationId xmlns:a16="http://schemas.microsoft.com/office/drawing/2014/main" id="{A83DC5D2-5A71-FA16-1CAF-D1B78149B88D}"/>
              </a:ext>
            </a:extLst>
          </p:cNvPr>
          <p:cNvPicPr>
            <a:picLocks noChangeAspect="1"/>
          </p:cNvPicPr>
          <p:nvPr/>
        </p:nvPicPr>
        <p:blipFill>
          <a:blip r:embed="rId5"/>
          <a:stretch>
            <a:fillRect/>
          </a:stretch>
        </p:blipFill>
        <p:spPr>
          <a:xfrm>
            <a:off x="5799487" y="1416365"/>
            <a:ext cx="5773793" cy="4565981"/>
          </a:xfrm>
          <a:prstGeom prst="rect">
            <a:avLst/>
          </a:prstGeom>
        </p:spPr>
      </p:pic>
      <p:pic>
        <p:nvPicPr>
          <p:cNvPr id="2" name="Picture 1">
            <a:extLst>
              <a:ext uri="{FF2B5EF4-FFF2-40B4-BE49-F238E27FC236}">
                <a16:creationId xmlns:a16="http://schemas.microsoft.com/office/drawing/2014/main" id="{26C9266E-8F02-C339-A5F8-ADE7651AF455}"/>
              </a:ext>
            </a:extLst>
          </p:cNvPr>
          <p:cNvPicPr>
            <a:picLocks noChangeAspect="1"/>
          </p:cNvPicPr>
          <p:nvPr/>
        </p:nvPicPr>
        <p:blipFill>
          <a:blip r:embed="rId6"/>
          <a:stretch>
            <a:fillRect/>
          </a:stretch>
        </p:blipFill>
        <p:spPr>
          <a:xfrm>
            <a:off x="10505268" y="113301"/>
            <a:ext cx="1521733" cy="1524705"/>
          </a:xfrm>
          <a:prstGeom prst="rect">
            <a:avLst/>
          </a:prstGeom>
        </p:spPr>
      </p:pic>
    </p:spTree>
    <p:extLst>
      <p:ext uri="{BB962C8B-B14F-4D97-AF65-F5344CB8AC3E}">
        <p14:creationId xmlns:p14="http://schemas.microsoft.com/office/powerpoint/2010/main" val="4254588710"/>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7CEAEED-8893-6344-8776-1E3C33A041E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149406" y="967139"/>
            <a:ext cx="5338259" cy="4964751"/>
          </a:xfrm>
          <a:prstGeom prst="rect">
            <a:avLst/>
          </a:prstGeom>
          <a:effectLst>
            <a:outerShdw blurRad="495300" dist="152400" dir="8280000" sx="97000" sy="97000" algn="ctr" rotWithShape="0">
              <a:srgbClr val="000000">
                <a:alpha val="93000"/>
              </a:srgbClr>
            </a:outerShdw>
          </a:effectLst>
        </p:spPr>
      </p:pic>
      <p:grpSp>
        <p:nvGrpSpPr>
          <p:cNvPr id="36" name="Group 35">
            <a:extLst>
              <a:ext uri="{FF2B5EF4-FFF2-40B4-BE49-F238E27FC236}">
                <a16:creationId xmlns:a16="http://schemas.microsoft.com/office/drawing/2014/main" id="{591921DC-DF9E-184D-9900-F44F321264FE}"/>
              </a:ext>
            </a:extLst>
          </p:cNvPr>
          <p:cNvGrpSpPr/>
          <p:nvPr/>
        </p:nvGrpSpPr>
        <p:grpSpPr>
          <a:xfrm>
            <a:off x="8818536" y="5020159"/>
            <a:ext cx="3373464" cy="1837841"/>
            <a:chOff x="8818536" y="5020159"/>
            <a:chExt cx="3373464" cy="1837841"/>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sp>
        <p:nvSpPr>
          <p:cNvPr id="28" name="CuadroTexto 8">
            <a:extLst>
              <a:ext uri="{FF2B5EF4-FFF2-40B4-BE49-F238E27FC236}">
                <a16:creationId xmlns:a16="http://schemas.microsoft.com/office/drawing/2014/main" id="{25CB460E-AB4C-6B45-B691-03EF2CE47813}"/>
              </a:ext>
            </a:extLst>
          </p:cNvPr>
          <p:cNvSpPr txBox="1"/>
          <p:nvPr/>
        </p:nvSpPr>
        <p:spPr>
          <a:xfrm>
            <a:off x="504419" y="531795"/>
            <a:ext cx="8405835" cy="892552"/>
          </a:xfrm>
          <a:prstGeom prst="rect">
            <a:avLst/>
          </a:prstGeom>
          <a:noFill/>
        </p:spPr>
        <p:txBody>
          <a:bodyPr wrap="square" rtlCol="0">
            <a:spAutoFit/>
          </a:bodyPr>
          <a:lstStyle/>
          <a:p>
            <a:r>
              <a:rPr lang="es-ES_tradnl"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GRP2612/W/P/G</a:t>
            </a:r>
          </a:p>
          <a:p>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Carrier-Grade IP Phone</a:t>
            </a:r>
          </a:p>
        </p:txBody>
      </p:sp>
      <p:sp>
        <p:nvSpPr>
          <p:cNvPr id="8" name="TextBox 38">
            <a:extLst>
              <a:ext uri="{FF2B5EF4-FFF2-40B4-BE49-F238E27FC236}">
                <a16:creationId xmlns:a16="http://schemas.microsoft.com/office/drawing/2014/main" id="{374D80A7-56F5-4D42-94EB-C2F0981C0999}"/>
              </a:ext>
            </a:extLst>
          </p:cNvPr>
          <p:cNvSpPr txBox="1"/>
          <p:nvPr/>
        </p:nvSpPr>
        <p:spPr>
          <a:xfrm>
            <a:off x="504420" y="1525259"/>
            <a:ext cx="6115456" cy="5490799"/>
          </a:xfrm>
          <a:prstGeom prst="rect">
            <a:avLst/>
          </a:prstGeom>
          <a:noFill/>
        </p:spPr>
        <p:txBody>
          <a:bodyPr wrap="square" rtlCol="0">
            <a:spAutoFit/>
          </a:bodyPr>
          <a:lstStyle/>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2.4” color LCD</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2 SIP accounts and 4 multi-purpose line keys</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Up to 16 virtual multi-purpose keys</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Dual switched auto-sensing 10/100 Mbps Ethernet ports (W and P only)</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HD audio and OPUS support</a:t>
            </a:r>
          </a:p>
          <a:p>
            <a:pPr>
              <a:buClr>
                <a:srgbClr val="424242"/>
              </a:buCl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Wi-Fi option with GRP2612W</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PoE option with GRP2612P</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b="0" i="0" dirty="0">
                <a:solidFill>
                  <a:srgbClr val="444444"/>
                </a:solidFill>
                <a:effectLst/>
                <a:latin typeface="Open Sans Light" panose="020B0306030504020204" pitchFamily="34" charset="0"/>
                <a:ea typeface="Open Sans Light" panose="020B0306030504020204" pitchFamily="34" charset="0"/>
                <a:cs typeface="Open Sans Light" panose="020B0306030504020204" pitchFamily="34" charset="0"/>
              </a:rPr>
              <a:t>Dual switched auto-sensing 10/100/1000 Mbps Gigabit Ethernet ports with integrated PoE with GRP2612G</a:t>
            </a:r>
          </a:p>
          <a:p>
            <a:pPr marL="609585" indent="-609585">
              <a:lnSpc>
                <a:spcPct val="150000"/>
              </a:lnSpc>
              <a:buClr>
                <a:srgbClr val="424242"/>
              </a:buClr>
              <a:buFont typeface="Arial"/>
              <a:buChar char="•"/>
            </a:pPr>
            <a:endParaRPr lang="en-US" sz="2000" dirty="0">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22764536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71C5F5D-A0F0-BA40-A5E3-F96F5620E215}"/>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330782" y="849678"/>
            <a:ext cx="5387544" cy="4921394"/>
          </a:xfrm>
          <a:prstGeom prst="rect">
            <a:avLst/>
          </a:prstGeom>
          <a:effectLst>
            <a:outerShdw blurRad="495300" dist="152400" dir="8280000" sx="97000" sy="97000" algn="ctr" rotWithShape="0">
              <a:srgbClr val="000000">
                <a:alpha val="93000"/>
              </a:srgbClr>
            </a:outerShdw>
          </a:effectLst>
        </p:spPr>
      </p:pic>
      <p:grpSp>
        <p:nvGrpSpPr>
          <p:cNvPr id="36" name="Group 35">
            <a:extLst>
              <a:ext uri="{FF2B5EF4-FFF2-40B4-BE49-F238E27FC236}">
                <a16:creationId xmlns:a16="http://schemas.microsoft.com/office/drawing/2014/main" id="{591921DC-DF9E-184D-9900-F44F321264FE}"/>
              </a:ext>
            </a:extLst>
          </p:cNvPr>
          <p:cNvGrpSpPr/>
          <p:nvPr/>
        </p:nvGrpSpPr>
        <p:grpSpPr>
          <a:xfrm>
            <a:off x="8818536" y="5020159"/>
            <a:ext cx="3373464" cy="1837841"/>
            <a:chOff x="8818536" y="5020159"/>
            <a:chExt cx="3373464" cy="1837841"/>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sp>
        <p:nvSpPr>
          <p:cNvPr id="28" name="CuadroTexto 8">
            <a:extLst>
              <a:ext uri="{FF2B5EF4-FFF2-40B4-BE49-F238E27FC236}">
                <a16:creationId xmlns:a16="http://schemas.microsoft.com/office/drawing/2014/main" id="{25CB460E-AB4C-6B45-B691-03EF2CE47813}"/>
              </a:ext>
            </a:extLst>
          </p:cNvPr>
          <p:cNvSpPr txBox="1"/>
          <p:nvPr/>
        </p:nvSpPr>
        <p:spPr>
          <a:xfrm>
            <a:off x="618719" y="573437"/>
            <a:ext cx="8405835" cy="892552"/>
          </a:xfrm>
          <a:prstGeom prst="rect">
            <a:avLst/>
          </a:prstGeom>
          <a:noFill/>
        </p:spPr>
        <p:txBody>
          <a:bodyPr wrap="square" rtlCol="0">
            <a:spAutoFit/>
          </a:bodyPr>
          <a:lstStyle/>
          <a:p>
            <a:r>
              <a:rPr lang="es-ES_tradnl"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GRP2613</a:t>
            </a:r>
          </a:p>
          <a:p>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Carrier-Grade IP Phone</a:t>
            </a:r>
          </a:p>
        </p:txBody>
      </p:sp>
      <p:sp>
        <p:nvSpPr>
          <p:cNvPr id="8" name="TextBox 38">
            <a:extLst>
              <a:ext uri="{FF2B5EF4-FFF2-40B4-BE49-F238E27FC236}">
                <a16:creationId xmlns:a16="http://schemas.microsoft.com/office/drawing/2014/main" id="{374D80A7-56F5-4D42-94EB-C2F0981C0999}"/>
              </a:ext>
            </a:extLst>
          </p:cNvPr>
          <p:cNvSpPr txBox="1"/>
          <p:nvPr/>
        </p:nvSpPr>
        <p:spPr>
          <a:xfrm>
            <a:off x="618719" y="1636068"/>
            <a:ext cx="5747783" cy="3970318"/>
          </a:xfrm>
          <a:prstGeom prst="rect">
            <a:avLst/>
          </a:prstGeom>
          <a:noFill/>
        </p:spPr>
        <p:txBody>
          <a:bodyPr wrap="square" rtlCol="0">
            <a:spAutoFit/>
          </a:bodyPr>
          <a:lstStyle/>
          <a:p>
            <a:pPr marL="609585" indent="-609585">
              <a:buClr>
                <a:srgbClr val="424242"/>
              </a:buClr>
              <a:buFont typeface="Arial"/>
              <a:buChar char="•"/>
            </a:pP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2.4” color LCD</a:t>
            </a:r>
          </a:p>
          <a:p>
            <a:pPr>
              <a:buClr>
                <a:srgbClr val="424242"/>
              </a:buClr>
            </a:pP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3 SIP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accounts</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and 6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multi-purpose</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line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keys</a:t>
            </a: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a:buClr>
                <a:srgbClr val="424242"/>
              </a:buClr>
            </a:pP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Up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to</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24 virtual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multi-purpose</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keys</a:t>
            </a: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a:buClr>
                <a:srgbClr val="424242"/>
              </a:buClr>
            </a:pP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Dual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switched</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auto-sensing</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10/100/1000 Mbps Gigabit Ethernet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ports</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with</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PoE</a:t>
            </a: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a:buClr>
                <a:srgbClr val="424242"/>
              </a:buClr>
            </a:pP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HD audio and OPUS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support</a:t>
            </a: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a:buClr>
                <a:srgbClr val="424242"/>
              </a:buClr>
            </a:pP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Enterprise-</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level</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protection</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including</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secure</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boot</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dual firmware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images</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and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encrypted</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data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storage</a:t>
            </a: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24131930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7628573-824A-3E44-B1BA-77509418B7D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947725" y="964479"/>
            <a:ext cx="5608826" cy="4929042"/>
          </a:xfrm>
          <a:prstGeom prst="rect">
            <a:avLst/>
          </a:prstGeom>
          <a:effectLst>
            <a:outerShdw blurRad="495300" dist="152400" dir="8280000" sx="97000" sy="97000" algn="ctr" rotWithShape="0">
              <a:srgbClr val="000000">
                <a:alpha val="93000"/>
              </a:srgbClr>
            </a:outerShdw>
          </a:effectLst>
        </p:spPr>
      </p:pic>
      <p:grpSp>
        <p:nvGrpSpPr>
          <p:cNvPr id="36" name="Group 35">
            <a:extLst>
              <a:ext uri="{FF2B5EF4-FFF2-40B4-BE49-F238E27FC236}">
                <a16:creationId xmlns:a16="http://schemas.microsoft.com/office/drawing/2014/main" id="{591921DC-DF9E-184D-9900-F44F321264FE}"/>
              </a:ext>
            </a:extLst>
          </p:cNvPr>
          <p:cNvGrpSpPr/>
          <p:nvPr/>
        </p:nvGrpSpPr>
        <p:grpSpPr>
          <a:xfrm>
            <a:off x="8818536" y="5020159"/>
            <a:ext cx="3373464" cy="1837841"/>
            <a:chOff x="8818536" y="5020159"/>
            <a:chExt cx="3373464" cy="1837841"/>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sp>
        <p:nvSpPr>
          <p:cNvPr id="28" name="CuadroTexto 8">
            <a:extLst>
              <a:ext uri="{FF2B5EF4-FFF2-40B4-BE49-F238E27FC236}">
                <a16:creationId xmlns:a16="http://schemas.microsoft.com/office/drawing/2014/main" id="{25CB460E-AB4C-6B45-B691-03EF2CE47813}"/>
              </a:ext>
            </a:extLst>
          </p:cNvPr>
          <p:cNvSpPr txBox="1"/>
          <p:nvPr/>
        </p:nvSpPr>
        <p:spPr>
          <a:xfrm>
            <a:off x="618719" y="573437"/>
            <a:ext cx="8405835" cy="892552"/>
          </a:xfrm>
          <a:prstGeom prst="rect">
            <a:avLst/>
          </a:prstGeom>
          <a:noFill/>
        </p:spPr>
        <p:txBody>
          <a:bodyPr wrap="square" rtlCol="0">
            <a:spAutoFit/>
          </a:bodyPr>
          <a:lstStyle/>
          <a:p>
            <a:r>
              <a:rPr lang="en-US" sz="3200" b="1">
                <a:solidFill>
                  <a:srgbClr val="295288"/>
                </a:solidFill>
                <a:latin typeface="Open Sans" panose="020B0606030504020204" pitchFamily="34" charset="0"/>
                <a:ea typeface="Open Sans" panose="020B0606030504020204" pitchFamily="34" charset="0"/>
                <a:cs typeface="Open Sans" panose="020B0606030504020204" pitchFamily="34" charset="0"/>
              </a:rPr>
              <a:t>GRP2614</a:t>
            </a:r>
          </a:p>
          <a:p>
            <a:r>
              <a:rPr lang="en-US" sz="200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Carrier-Grade IP Phone with Dual LCD</a:t>
            </a:r>
          </a:p>
        </p:txBody>
      </p:sp>
      <p:sp>
        <p:nvSpPr>
          <p:cNvPr id="8" name="TextBox 38">
            <a:extLst>
              <a:ext uri="{FF2B5EF4-FFF2-40B4-BE49-F238E27FC236}">
                <a16:creationId xmlns:a16="http://schemas.microsoft.com/office/drawing/2014/main" id="{374D80A7-56F5-4D42-94EB-C2F0981C0999}"/>
              </a:ext>
            </a:extLst>
          </p:cNvPr>
          <p:cNvSpPr txBox="1"/>
          <p:nvPr/>
        </p:nvSpPr>
        <p:spPr>
          <a:xfrm>
            <a:off x="610499" y="1636068"/>
            <a:ext cx="5608827" cy="4524315"/>
          </a:xfrm>
          <a:prstGeom prst="rect">
            <a:avLst/>
          </a:prstGeom>
          <a:noFill/>
        </p:spPr>
        <p:txBody>
          <a:bodyPr wrap="square" rtlCol="0">
            <a:spAutoFit/>
          </a:bodyPr>
          <a:lstStyle/>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2.8” color LCD</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2.4” secondary color LCD for digital BLF/SD</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4 SIP accounts and 4 multi-purpose line keys</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Dual switched auto-sensing 10/100/1000 Mbps gigabit Ethernet ports with PoE</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HD audio and OPUS support</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Integrated dual-band Wi-Fi</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Enterprise-level protection including secure boot, dual firmware images, and encrypted data storage</a:t>
            </a:r>
          </a:p>
        </p:txBody>
      </p:sp>
    </p:spTree>
    <p:extLst>
      <p:ext uri="{BB962C8B-B14F-4D97-AF65-F5344CB8AC3E}">
        <p14:creationId xmlns:p14="http://schemas.microsoft.com/office/powerpoint/2010/main" val="1553181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1A07C72-F260-F142-888C-528CACD81E53}"/>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995016" y="1273553"/>
            <a:ext cx="5647039" cy="4665526"/>
          </a:xfrm>
          <a:prstGeom prst="rect">
            <a:avLst/>
          </a:prstGeom>
          <a:effectLst>
            <a:outerShdw blurRad="495300" dist="152400" dir="8280000" sx="97000" sy="97000" algn="ctr" rotWithShape="0">
              <a:srgbClr val="000000">
                <a:alpha val="93000"/>
              </a:srgbClr>
            </a:outerShdw>
          </a:effectLst>
        </p:spPr>
      </p:pic>
      <p:grpSp>
        <p:nvGrpSpPr>
          <p:cNvPr id="36" name="Group 35">
            <a:extLst>
              <a:ext uri="{FF2B5EF4-FFF2-40B4-BE49-F238E27FC236}">
                <a16:creationId xmlns:a16="http://schemas.microsoft.com/office/drawing/2014/main" id="{591921DC-DF9E-184D-9900-F44F321264FE}"/>
              </a:ext>
            </a:extLst>
          </p:cNvPr>
          <p:cNvGrpSpPr/>
          <p:nvPr/>
        </p:nvGrpSpPr>
        <p:grpSpPr>
          <a:xfrm>
            <a:off x="8818536" y="5020159"/>
            <a:ext cx="3373464" cy="1837841"/>
            <a:chOff x="8818536" y="5020159"/>
            <a:chExt cx="3373464" cy="1837841"/>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sp>
        <p:nvSpPr>
          <p:cNvPr id="28" name="CuadroTexto 8">
            <a:extLst>
              <a:ext uri="{FF2B5EF4-FFF2-40B4-BE49-F238E27FC236}">
                <a16:creationId xmlns:a16="http://schemas.microsoft.com/office/drawing/2014/main" id="{25CB460E-AB4C-6B45-B691-03EF2CE47813}"/>
              </a:ext>
            </a:extLst>
          </p:cNvPr>
          <p:cNvSpPr txBox="1"/>
          <p:nvPr/>
        </p:nvSpPr>
        <p:spPr>
          <a:xfrm>
            <a:off x="618719" y="573437"/>
            <a:ext cx="8405835" cy="892552"/>
          </a:xfrm>
          <a:prstGeom prst="rect">
            <a:avLst/>
          </a:prstGeom>
          <a:noFill/>
        </p:spPr>
        <p:txBody>
          <a:bodyPr wrap="square" rtlCol="0">
            <a:spAutoFit/>
          </a:bodyPr>
          <a:lstStyle/>
          <a:p>
            <a:r>
              <a:rPr lang="es-ES_tradnl"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GRP2615</a:t>
            </a:r>
          </a:p>
          <a:p>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Carrier-Grade IP Phone</a:t>
            </a:r>
          </a:p>
        </p:txBody>
      </p:sp>
      <p:sp>
        <p:nvSpPr>
          <p:cNvPr id="8" name="TextBox 38">
            <a:extLst>
              <a:ext uri="{FF2B5EF4-FFF2-40B4-BE49-F238E27FC236}">
                <a16:creationId xmlns:a16="http://schemas.microsoft.com/office/drawing/2014/main" id="{374D80A7-56F5-4D42-94EB-C2F0981C0999}"/>
              </a:ext>
            </a:extLst>
          </p:cNvPr>
          <p:cNvSpPr txBox="1"/>
          <p:nvPr/>
        </p:nvSpPr>
        <p:spPr>
          <a:xfrm>
            <a:off x="610499" y="1465989"/>
            <a:ext cx="6184439" cy="4801314"/>
          </a:xfrm>
          <a:prstGeom prst="rect">
            <a:avLst/>
          </a:prstGeom>
          <a:noFill/>
        </p:spPr>
        <p:txBody>
          <a:bodyPr wrap="square" rtlCol="0">
            <a:spAutoFit/>
          </a:bodyPr>
          <a:lstStyle/>
          <a:p>
            <a:pPr marL="609585" indent="-609585">
              <a:buClr>
                <a:srgbClr val="424242"/>
              </a:buClr>
              <a:buFont typeface="Arial"/>
              <a:buChar char="•"/>
            </a:pP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4.3” color LCD</a:t>
            </a:r>
          </a:p>
          <a:p>
            <a:pPr>
              <a:buClr>
                <a:srgbClr val="424242"/>
              </a:buClr>
            </a:pP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5 SIP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accounts</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and 10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multi-purpose</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line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keys</a:t>
            </a: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a:buClr>
                <a:srgbClr val="424242"/>
              </a:buClr>
            </a:pP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Up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to</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40 virtual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multi-purpose</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keys</a:t>
            </a: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a:buClr>
                <a:srgbClr val="424242"/>
              </a:buClr>
            </a:pP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Dual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switched</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auto-sensing</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10/100/1000 Mbps Gigabit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eEthernetports</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with</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PoE</a:t>
            </a: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a:buClr>
                <a:srgbClr val="424242"/>
              </a:buClr>
            </a:pP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HD audio and OPUS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support</a:t>
            </a: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a:buClr>
                <a:srgbClr val="424242"/>
              </a:buClr>
            </a:pP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Integrated</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dual-band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Wi</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-Fi</a:t>
            </a:r>
          </a:p>
          <a:p>
            <a:pPr>
              <a:buClr>
                <a:srgbClr val="424242"/>
              </a:buClr>
            </a:pP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Extension</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module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support</a:t>
            </a: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a:buClr>
                <a:srgbClr val="424242"/>
              </a:buClr>
            </a:pP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Enterprise-level protection including secure boot, dual firmware images, and encrypted data storage</a:t>
            </a: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7154989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9BE240E-B09E-D94F-AB26-C58453BD80D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757384" y="1343354"/>
            <a:ext cx="5824116" cy="4544451"/>
          </a:xfrm>
          <a:prstGeom prst="rect">
            <a:avLst/>
          </a:prstGeom>
          <a:effectLst>
            <a:outerShdw blurRad="495300" dist="152400" dir="8280000" sx="97000" sy="97000" algn="ctr" rotWithShape="0">
              <a:srgbClr val="000000">
                <a:alpha val="93000"/>
              </a:srgbClr>
            </a:outerShdw>
          </a:effectLst>
        </p:spPr>
      </p:pic>
      <p:grpSp>
        <p:nvGrpSpPr>
          <p:cNvPr id="36" name="Group 35">
            <a:extLst>
              <a:ext uri="{FF2B5EF4-FFF2-40B4-BE49-F238E27FC236}">
                <a16:creationId xmlns:a16="http://schemas.microsoft.com/office/drawing/2014/main" id="{591921DC-DF9E-184D-9900-F44F321264FE}"/>
              </a:ext>
            </a:extLst>
          </p:cNvPr>
          <p:cNvGrpSpPr/>
          <p:nvPr/>
        </p:nvGrpSpPr>
        <p:grpSpPr>
          <a:xfrm>
            <a:off x="8818536" y="5020159"/>
            <a:ext cx="3373464" cy="1837841"/>
            <a:chOff x="8818536" y="5020159"/>
            <a:chExt cx="3373464" cy="1837841"/>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sp>
        <p:nvSpPr>
          <p:cNvPr id="28" name="CuadroTexto 8">
            <a:extLst>
              <a:ext uri="{FF2B5EF4-FFF2-40B4-BE49-F238E27FC236}">
                <a16:creationId xmlns:a16="http://schemas.microsoft.com/office/drawing/2014/main" id="{25CB460E-AB4C-6B45-B691-03EF2CE47813}"/>
              </a:ext>
            </a:extLst>
          </p:cNvPr>
          <p:cNvSpPr txBox="1"/>
          <p:nvPr/>
        </p:nvSpPr>
        <p:spPr>
          <a:xfrm>
            <a:off x="618719" y="343811"/>
            <a:ext cx="8405835" cy="892552"/>
          </a:xfrm>
          <a:prstGeom prst="rect">
            <a:avLst/>
          </a:prstGeom>
          <a:noFill/>
        </p:spPr>
        <p:txBody>
          <a:bodyPr wrap="square" rtlCol="0">
            <a:spAutoFit/>
          </a:bodyPr>
          <a:lstStyle/>
          <a:p>
            <a:r>
              <a:rPr lang="es-ES_tradnl"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GRP2616</a:t>
            </a:r>
          </a:p>
          <a:p>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Carrier-Grade IP Phone</a:t>
            </a:r>
          </a:p>
        </p:txBody>
      </p:sp>
      <p:sp>
        <p:nvSpPr>
          <p:cNvPr id="8" name="TextBox 38">
            <a:extLst>
              <a:ext uri="{FF2B5EF4-FFF2-40B4-BE49-F238E27FC236}">
                <a16:creationId xmlns:a16="http://schemas.microsoft.com/office/drawing/2014/main" id="{374D80A7-56F5-4D42-94EB-C2F0981C0999}"/>
              </a:ext>
            </a:extLst>
          </p:cNvPr>
          <p:cNvSpPr txBox="1"/>
          <p:nvPr/>
        </p:nvSpPr>
        <p:spPr>
          <a:xfrm>
            <a:off x="610500" y="1343354"/>
            <a:ext cx="5774534" cy="5355312"/>
          </a:xfrm>
          <a:prstGeom prst="rect">
            <a:avLst/>
          </a:prstGeom>
          <a:noFill/>
        </p:spPr>
        <p:txBody>
          <a:bodyPr wrap="square" rtlCol="0">
            <a:spAutoFit/>
          </a:bodyPr>
          <a:lstStyle/>
          <a:p>
            <a:pPr marL="609585" indent="-609585">
              <a:buClr>
                <a:srgbClr val="424242"/>
              </a:buClr>
              <a:buFont typeface="Arial"/>
              <a:buChar char="•"/>
            </a:pP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4.3” (480 x 272) color LCD, 2.4” (240 x 320)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secondary</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LCD</a:t>
            </a:r>
          </a:p>
          <a:p>
            <a:pPr>
              <a:buClr>
                <a:srgbClr val="424242"/>
              </a:buClr>
            </a:pP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6 SIP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accounts</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and 6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lines</a:t>
            </a: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a:buClr>
                <a:srgbClr val="424242"/>
              </a:buClr>
            </a:pP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48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multi-purpose</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keys</a:t>
            </a: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a:buClr>
                <a:srgbClr val="424242"/>
              </a:buClr>
            </a:pP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Dual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switched</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auto-sensing</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10/100/1000 Mbps Gigabit ethernet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ports</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with</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PoE</a:t>
            </a: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a:buClr>
                <a:srgbClr val="424242"/>
              </a:buClr>
            </a:pP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HD audio</a:t>
            </a:r>
          </a:p>
          <a:p>
            <a:pPr>
              <a:buClr>
                <a:srgbClr val="424242"/>
              </a:buClr>
            </a:pP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Integrated</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dual-band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Wi</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-Fi</a:t>
            </a:r>
          </a:p>
          <a:p>
            <a:pPr>
              <a:buClr>
                <a:srgbClr val="424242"/>
              </a:buClr>
            </a:pP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Extension</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module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support</a:t>
            </a: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a:buClr>
                <a:srgbClr val="424242"/>
              </a:buClr>
            </a:pP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Enterprise-level protection including secure boot, dual firmware images, and encrypted data storage</a:t>
            </a: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2893950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uadroTexto 8">
            <a:extLst>
              <a:ext uri="{FF2B5EF4-FFF2-40B4-BE49-F238E27FC236}">
                <a16:creationId xmlns:a16="http://schemas.microsoft.com/office/drawing/2014/main" id="{AF9E6EDB-4B4E-4698-9074-96C5D4DC14C2}"/>
              </a:ext>
            </a:extLst>
          </p:cNvPr>
          <p:cNvSpPr txBox="1"/>
          <p:nvPr/>
        </p:nvSpPr>
        <p:spPr>
          <a:xfrm>
            <a:off x="618719" y="573437"/>
            <a:ext cx="8405835" cy="892552"/>
          </a:xfrm>
          <a:prstGeom prst="rect">
            <a:avLst/>
          </a:prstGeom>
          <a:noFill/>
        </p:spPr>
        <p:txBody>
          <a:bodyPr wrap="square" rtlCol="0">
            <a:spAutoFit/>
          </a:bodyPr>
          <a:lstStyle/>
          <a:p>
            <a:r>
              <a:rPr lang="es-ES_tradnl"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GRP2624</a:t>
            </a:r>
          </a:p>
          <a:p>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8-Line Professional IP Phone</a:t>
            </a:r>
          </a:p>
        </p:txBody>
      </p:sp>
      <p:sp>
        <p:nvSpPr>
          <p:cNvPr id="5" name="TextBox 38">
            <a:extLst>
              <a:ext uri="{FF2B5EF4-FFF2-40B4-BE49-F238E27FC236}">
                <a16:creationId xmlns:a16="http://schemas.microsoft.com/office/drawing/2014/main" id="{559446D0-87B9-4840-8AAB-32A1D07CBB6E}"/>
              </a:ext>
            </a:extLst>
          </p:cNvPr>
          <p:cNvSpPr txBox="1"/>
          <p:nvPr/>
        </p:nvSpPr>
        <p:spPr>
          <a:xfrm>
            <a:off x="610500" y="1582051"/>
            <a:ext cx="5774534" cy="4801314"/>
          </a:xfrm>
          <a:prstGeom prst="rect">
            <a:avLst/>
          </a:prstGeom>
          <a:noFill/>
        </p:spPr>
        <p:txBody>
          <a:bodyPr wrap="square" rtlCol="0">
            <a:spAutoFit/>
          </a:bodyPr>
          <a:lstStyle/>
          <a:p>
            <a:pPr marL="285750" indent="-285750">
              <a:buClr>
                <a:srgbClr val="424242"/>
              </a:buClr>
              <a:buFont typeface="Arial" panose="020B0604020202020204" pitchFamily="34" charset="0"/>
              <a:buChar char="•"/>
            </a:pP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8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lines</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4 SIP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accounts</a:t>
            </a: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Clr>
                <a:srgbClr val="424242"/>
              </a:buClr>
              <a:buFont typeface="Arial" panose="020B0604020202020204" pitchFamily="34" charset="0"/>
              <a:buChar char="•"/>
            </a:pP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Clr>
                <a:srgbClr val="424242"/>
              </a:buClr>
              <a:buFont typeface="Arial" panose="020B0604020202020204" pitchFamily="34" charset="0"/>
              <a:buChar char="•"/>
            </a:pP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Integrated</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Bluetooth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to</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connect</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headsets</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sync</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contacts</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calendars</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and more</a:t>
            </a:r>
          </a:p>
          <a:p>
            <a:pPr>
              <a:buClr>
                <a:srgbClr val="424242"/>
              </a:buClr>
            </a:pP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Clr>
                <a:srgbClr val="424242"/>
              </a:buClr>
              <a:buFont typeface="Arial" panose="020B0604020202020204" pitchFamily="34" charset="0"/>
              <a:buChar char="•"/>
            </a:pP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Integrated</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dual-band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Wi</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-Fi 802.11 a/b/g/n/ac (2.4Ghz &amp; 5Ghz)</a:t>
            </a:r>
          </a:p>
          <a:p>
            <a:pPr marL="285750" indent="-285750">
              <a:buClr>
                <a:srgbClr val="424242"/>
              </a:buClr>
              <a:buFont typeface="Arial" panose="020B0604020202020204" pitchFamily="34" charset="0"/>
              <a:buChar char="•"/>
            </a:pP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Clr>
                <a:srgbClr val="424242"/>
              </a:buClr>
              <a:buFont typeface="Arial" panose="020B0604020202020204" pitchFamily="34" charset="0"/>
              <a:buChar char="•"/>
            </a:pP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Swappable</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faceplate</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to</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allow</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for</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easy</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logo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customization</a:t>
            </a: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Clr>
                <a:srgbClr val="424242"/>
              </a:buClr>
              <a:buFont typeface="Arial" panose="020B0604020202020204" pitchFamily="34" charset="0"/>
              <a:buChar char="•"/>
            </a:pP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Clr>
                <a:srgbClr val="424242"/>
              </a:buClr>
              <a:buFont typeface="Arial" panose="020B0604020202020204" pitchFamily="34" charset="0"/>
              <a:buChar char="•"/>
            </a:pP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Supports</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5-way audio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conferencing</a:t>
            </a:r>
            <a:endParaRPr lang="en-US" sz="1800" b="0" i="0" u="none" strike="noStrike" baseline="0" dirty="0">
              <a:latin typeface="Open Sans" panose="020B0606030504020204" pitchFamily="34" charset="0"/>
            </a:endParaRPr>
          </a:p>
          <a:p>
            <a:pPr marL="285750" indent="-285750">
              <a:buFont typeface="Arial" panose="020B0604020202020204" pitchFamily="34" charset="0"/>
              <a:buChar char="•"/>
            </a:pPr>
            <a:endParaRPr lang="en-US" sz="1800" b="0" i="0" u="none" strike="noStrike" baseline="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Arial" panose="020B0604020202020204" pitchFamily="34" charset="0"/>
              <a:buChar char="•"/>
            </a:pPr>
            <a:r>
              <a:rPr lang="en-US" sz="1800" b="0" i="0" u="none" strike="noStrike" baseline="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Dual switched auto-sensing 10/100/1000 Mbps Gigabit Ethernet ports with integrated PoE </a:t>
            </a:r>
          </a:p>
          <a:p>
            <a:pPr marL="285750" indent="-285750">
              <a:buFont typeface="Arial" panose="020B0604020202020204" pitchFamily="34" charset="0"/>
              <a:buChar cha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Arial" panose="020B0604020202020204" pitchFamily="34" charset="0"/>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Supported by GDMS</a:t>
            </a: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8" name="Imagen 11">
            <a:extLst>
              <a:ext uri="{FF2B5EF4-FFF2-40B4-BE49-F238E27FC236}">
                <a16:creationId xmlns:a16="http://schemas.microsoft.com/office/drawing/2014/main" id="{2A05DF66-68C9-4AE8-81EF-7EE7FF58E35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nvGrpSpPr>
          <p:cNvPr id="9" name="Group 8">
            <a:extLst>
              <a:ext uri="{FF2B5EF4-FFF2-40B4-BE49-F238E27FC236}">
                <a16:creationId xmlns:a16="http://schemas.microsoft.com/office/drawing/2014/main" id="{59E7450F-7B55-4ED4-8210-07C97EE513C5}"/>
              </a:ext>
            </a:extLst>
          </p:cNvPr>
          <p:cNvGrpSpPr/>
          <p:nvPr/>
        </p:nvGrpSpPr>
        <p:grpSpPr>
          <a:xfrm>
            <a:off x="8818536" y="5020159"/>
            <a:ext cx="3373464" cy="1837841"/>
            <a:chOff x="8818536" y="5020159"/>
            <a:chExt cx="3373464" cy="1837841"/>
          </a:xfrm>
        </p:grpSpPr>
        <p:pic>
          <p:nvPicPr>
            <p:cNvPr id="10" name="Imagen 10">
              <a:extLst>
                <a:ext uri="{FF2B5EF4-FFF2-40B4-BE49-F238E27FC236}">
                  <a16:creationId xmlns:a16="http://schemas.microsoft.com/office/drawing/2014/main" id="{FB0E83D4-3A04-4571-8F7C-498CE0FCEB3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1" name="Imagen 11">
              <a:extLst>
                <a:ext uri="{FF2B5EF4-FFF2-40B4-BE49-F238E27FC236}">
                  <a16:creationId xmlns:a16="http://schemas.microsoft.com/office/drawing/2014/main" id="{AC3FF5A1-E95E-4E61-9841-405B750B064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pic>
        <p:nvPicPr>
          <p:cNvPr id="7" name="Picture 6" descr="A picture containing electronics, telephone, cellphone&#10;&#10;Description automatically generated">
            <a:extLst>
              <a:ext uri="{FF2B5EF4-FFF2-40B4-BE49-F238E27FC236}">
                <a16:creationId xmlns:a16="http://schemas.microsoft.com/office/drawing/2014/main" id="{3D4F4DD0-622A-4E08-AAA4-1C24F82E2D3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781973" y="1181032"/>
            <a:ext cx="5791308" cy="4801314"/>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24521195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uadroTexto 8">
            <a:extLst>
              <a:ext uri="{FF2B5EF4-FFF2-40B4-BE49-F238E27FC236}">
                <a16:creationId xmlns:a16="http://schemas.microsoft.com/office/drawing/2014/main" id="{5E6A95F3-0DCD-4C61-8417-DD4C857291CC}"/>
              </a:ext>
            </a:extLst>
          </p:cNvPr>
          <p:cNvSpPr txBox="1"/>
          <p:nvPr/>
        </p:nvSpPr>
        <p:spPr>
          <a:xfrm>
            <a:off x="618719" y="573437"/>
            <a:ext cx="8405835" cy="892552"/>
          </a:xfrm>
          <a:prstGeom prst="rect">
            <a:avLst/>
          </a:prstGeom>
          <a:noFill/>
        </p:spPr>
        <p:txBody>
          <a:bodyPr wrap="square" rtlCol="0">
            <a:spAutoFit/>
          </a:bodyPr>
          <a:lstStyle/>
          <a:p>
            <a:r>
              <a:rPr lang="es-ES_tradnl"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GRP2634</a:t>
            </a:r>
          </a:p>
          <a:p>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8 Line Professional IP Phone</a:t>
            </a:r>
          </a:p>
        </p:txBody>
      </p:sp>
      <p:sp>
        <p:nvSpPr>
          <p:cNvPr id="5" name="TextBox 38">
            <a:extLst>
              <a:ext uri="{FF2B5EF4-FFF2-40B4-BE49-F238E27FC236}">
                <a16:creationId xmlns:a16="http://schemas.microsoft.com/office/drawing/2014/main" id="{198200F4-F08E-4D00-B7E3-90ABABDDC189}"/>
              </a:ext>
            </a:extLst>
          </p:cNvPr>
          <p:cNvSpPr txBox="1"/>
          <p:nvPr/>
        </p:nvSpPr>
        <p:spPr>
          <a:xfrm>
            <a:off x="618719" y="1568413"/>
            <a:ext cx="5774534" cy="5078313"/>
          </a:xfrm>
          <a:prstGeom prst="rect">
            <a:avLst/>
          </a:prstGeom>
          <a:noFill/>
        </p:spPr>
        <p:txBody>
          <a:bodyPr wrap="square" rtlCol="0">
            <a:spAutoFit/>
          </a:bodyPr>
          <a:lstStyle/>
          <a:p>
            <a:pPr marL="285750" indent="-285750">
              <a:buClr>
                <a:srgbClr val="424242"/>
              </a:buClr>
              <a:buFont typeface="Arial" panose="020B0604020202020204" pitchFamily="34" charset="0"/>
              <a:buChar char="•"/>
            </a:pP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8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lines</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4 SIP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accounts</a:t>
            </a: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Clr>
                <a:srgbClr val="424242"/>
              </a:buClr>
              <a:buFont typeface="Arial" panose="020B0604020202020204" pitchFamily="34" charset="0"/>
              <a:buChar char="•"/>
            </a:pP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Clr>
                <a:srgbClr val="424242"/>
              </a:buClr>
              <a:buFont typeface="Arial" panose="020B0604020202020204" pitchFamily="34" charset="0"/>
              <a:buChar char="•"/>
            </a:pP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RJ9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headset</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jack</a:t>
            </a: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Clr>
                <a:srgbClr val="424242"/>
              </a:buClr>
              <a:buFont typeface="Arial" panose="020B0604020202020204" pitchFamily="34" charset="0"/>
              <a:buChar char="•"/>
            </a:pP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Clr>
                <a:srgbClr val="424242"/>
              </a:buClr>
              <a:buFont typeface="Arial" panose="020B0604020202020204" pitchFamily="34" charset="0"/>
              <a:buChar char="•"/>
            </a:pP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Supports</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5-way audio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conferencing</a:t>
            </a: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Clr>
                <a:srgbClr val="424242"/>
              </a:buClr>
              <a:buFont typeface="Arial" panose="020B0604020202020204" pitchFamily="34" charset="0"/>
              <a:buChar char="•"/>
            </a:pP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Clr>
                <a:srgbClr val="424242"/>
              </a:buClr>
              <a:buFont typeface="Arial" panose="020B0604020202020204" pitchFamily="34" charset="0"/>
              <a:buChar char="•"/>
            </a:pP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Swappable</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faceplate</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for</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easy</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logo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customization</a:t>
            </a: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Clr>
                <a:srgbClr val="424242"/>
              </a:buClr>
              <a:buFont typeface="Arial" panose="020B0604020202020204" pitchFamily="34" charset="0"/>
              <a:buChar char="•"/>
            </a:pP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Clr>
                <a:srgbClr val="424242"/>
              </a:buClr>
              <a:buFont typeface="Arial" panose="020B0604020202020204" pitchFamily="34" charset="0"/>
              <a:buChar char="•"/>
            </a:pP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Integrated</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dual-band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Wi</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-Fi 802.11 a/b/g/n/ac (2.4Ghz &amp; 5Ghz)</a:t>
            </a:r>
          </a:p>
          <a:p>
            <a:pPr marL="285750" indent="-285750">
              <a:buClr>
                <a:srgbClr val="424242"/>
              </a:buClr>
              <a:buFont typeface="Arial" panose="020B0604020202020204" pitchFamily="34" charset="0"/>
              <a:buChar char="•"/>
            </a:pP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Clr>
                <a:srgbClr val="424242"/>
              </a:buClr>
              <a:buFont typeface="Arial" panose="020B0604020202020204" pitchFamily="34" charset="0"/>
              <a:buChar char="•"/>
            </a:pP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Integrated</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Bluetooth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to</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connect</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headsets</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sync</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contacts</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calendars</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and more</a:t>
            </a:r>
          </a:p>
          <a:p>
            <a:pPr marL="285750" indent="-285750">
              <a:buClr>
                <a:srgbClr val="424242"/>
              </a:buClr>
              <a:buFont typeface="Arial" panose="020B0604020202020204" pitchFamily="34" charset="0"/>
              <a:buChar char="•"/>
            </a:pPr>
            <a:endParaRPr lang="en-US" sz="1800" b="0" i="0" u="none" strike="noStrike" baseline="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Clr>
                <a:srgbClr val="424242"/>
              </a:buClr>
              <a:buFont typeface="Arial" panose="020B0604020202020204" pitchFamily="34" charset="0"/>
              <a:buChar char="•"/>
            </a:pPr>
            <a:r>
              <a:rPr lang="en-US" sz="1800" b="0" i="0" u="none" strike="noStrike" baseline="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Dual switched auto-sensing 10/100/1000 Mbps Gigabit Ethernet ports with integrated PoE </a:t>
            </a:r>
          </a:p>
          <a:p>
            <a:pPr marL="285750" indent="-285750">
              <a:buClr>
                <a:srgbClr val="424242"/>
              </a:buClr>
              <a:buFont typeface="Arial" panose="020B0604020202020204" pitchFamily="34" charset="0"/>
              <a:buChar cha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Clr>
                <a:srgbClr val="424242"/>
              </a:buClr>
              <a:buFont typeface="Arial" panose="020B0604020202020204" pitchFamily="34" charset="0"/>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Supported by GDMS</a:t>
            </a:r>
          </a:p>
        </p:txBody>
      </p:sp>
      <p:pic>
        <p:nvPicPr>
          <p:cNvPr id="6" name="Imagen 11">
            <a:extLst>
              <a:ext uri="{FF2B5EF4-FFF2-40B4-BE49-F238E27FC236}">
                <a16:creationId xmlns:a16="http://schemas.microsoft.com/office/drawing/2014/main" id="{6FCA6735-8592-4B4F-9C44-353B8E740B8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nvGrpSpPr>
          <p:cNvPr id="7" name="Group 6">
            <a:extLst>
              <a:ext uri="{FF2B5EF4-FFF2-40B4-BE49-F238E27FC236}">
                <a16:creationId xmlns:a16="http://schemas.microsoft.com/office/drawing/2014/main" id="{1CEF2EFD-7C85-45EA-8EC7-0394FFB40D16}"/>
              </a:ext>
            </a:extLst>
          </p:cNvPr>
          <p:cNvGrpSpPr/>
          <p:nvPr/>
        </p:nvGrpSpPr>
        <p:grpSpPr>
          <a:xfrm>
            <a:off x="8818536" y="5014154"/>
            <a:ext cx="3373464" cy="1837841"/>
            <a:chOff x="8818536" y="5020159"/>
            <a:chExt cx="3373464" cy="1837841"/>
          </a:xfrm>
        </p:grpSpPr>
        <p:pic>
          <p:nvPicPr>
            <p:cNvPr id="8" name="Imagen 10">
              <a:extLst>
                <a:ext uri="{FF2B5EF4-FFF2-40B4-BE49-F238E27FC236}">
                  <a16:creationId xmlns:a16="http://schemas.microsoft.com/office/drawing/2014/main" id="{9B77A9F2-9D7E-42F1-AF29-0C9C48BF2C3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9" name="Imagen 11">
              <a:extLst>
                <a:ext uri="{FF2B5EF4-FFF2-40B4-BE49-F238E27FC236}">
                  <a16:creationId xmlns:a16="http://schemas.microsoft.com/office/drawing/2014/main" id="{F8E8D7AA-18B1-464B-A414-2E02EE331B1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pic>
        <p:nvPicPr>
          <p:cNvPr id="11" name="Picture 10" descr="A close - up of a calculator&#10;&#10;Description automatically generated with medium confidence">
            <a:extLst>
              <a:ext uri="{FF2B5EF4-FFF2-40B4-BE49-F238E27FC236}">
                <a16:creationId xmlns:a16="http://schemas.microsoft.com/office/drawing/2014/main" id="{47C211CB-BAEA-48B7-B9ED-7AB349D580E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273800" y="1345663"/>
            <a:ext cx="5650955" cy="469084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5516626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uadroTexto 8">
            <a:extLst>
              <a:ext uri="{FF2B5EF4-FFF2-40B4-BE49-F238E27FC236}">
                <a16:creationId xmlns:a16="http://schemas.microsoft.com/office/drawing/2014/main" id="{5E6A95F3-0DCD-4C61-8417-DD4C857291CC}"/>
              </a:ext>
            </a:extLst>
          </p:cNvPr>
          <p:cNvSpPr txBox="1"/>
          <p:nvPr/>
        </p:nvSpPr>
        <p:spPr>
          <a:xfrm>
            <a:off x="618719" y="573437"/>
            <a:ext cx="8405835" cy="892552"/>
          </a:xfrm>
          <a:prstGeom prst="rect">
            <a:avLst/>
          </a:prstGeom>
          <a:noFill/>
        </p:spPr>
        <p:txBody>
          <a:bodyPr wrap="square" rtlCol="0">
            <a:spAutoFit/>
          </a:bodyPr>
          <a:lstStyle/>
          <a:p>
            <a:r>
              <a:rPr lang="es-ES_tradnl"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GRP2636</a:t>
            </a:r>
          </a:p>
          <a:p>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12 Line Professional IP Phone</a:t>
            </a:r>
          </a:p>
        </p:txBody>
      </p:sp>
      <p:sp>
        <p:nvSpPr>
          <p:cNvPr id="5" name="TextBox 38">
            <a:extLst>
              <a:ext uri="{FF2B5EF4-FFF2-40B4-BE49-F238E27FC236}">
                <a16:creationId xmlns:a16="http://schemas.microsoft.com/office/drawing/2014/main" id="{198200F4-F08E-4D00-B7E3-90ABABDDC189}"/>
              </a:ext>
            </a:extLst>
          </p:cNvPr>
          <p:cNvSpPr txBox="1"/>
          <p:nvPr/>
        </p:nvSpPr>
        <p:spPr>
          <a:xfrm>
            <a:off x="618719" y="1568413"/>
            <a:ext cx="5774534" cy="5078313"/>
          </a:xfrm>
          <a:prstGeom prst="rect">
            <a:avLst/>
          </a:prstGeom>
          <a:noFill/>
        </p:spPr>
        <p:txBody>
          <a:bodyPr wrap="square" rtlCol="0">
            <a:spAutoFit/>
          </a:bodyPr>
          <a:lstStyle/>
          <a:p>
            <a:pPr marL="285750" indent="-285750">
              <a:buClr>
                <a:srgbClr val="424242"/>
              </a:buClr>
              <a:buFont typeface="Arial" panose="020B0604020202020204" pitchFamily="34" charset="0"/>
              <a:buChar char="•"/>
            </a:pP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12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lines</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6 SIP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accounts</a:t>
            </a: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Clr>
                <a:srgbClr val="424242"/>
              </a:buClr>
              <a:buFont typeface="Arial" panose="020B0604020202020204" pitchFamily="34" charset="0"/>
              <a:buChar char="•"/>
            </a:pP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Clr>
                <a:srgbClr val="424242"/>
              </a:buClr>
              <a:buFont typeface="Arial" panose="020B0604020202020204" pitchFamily="34" charset="0"/>
              <a:buChar char="•"/>
            </a:pP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RJ9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headset</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jack</a:t>
            </a: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Clr>
                <a:srgbClr val="424242"/>
              </a:buClr>
              <a:buFont typeface="Arial" panose="020B0604020202020204" pitchFamily="34" charset="0"/>
              <a:buChar char="•"/>
            </a:pP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Clr>
                <a:srgbClr val="424242"/>
              </a:buClr>
              <a:buFont typeface="Arial" panose="020B0604020202020204" pitchFamily="34" charset="0"/>
              <a:buChar char="•"/>
            </a:pP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Supports</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5-way audio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conferencing</a:t>
            </a: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Clr>
                <a:srgbClr val="424242"/>
              </a:buClr>
              <a:buFont typeface="Arial" panose="020B0604020202020204" pitchFamily="34" charset="0"/>
              <a:buChar char="•"/>
            </a:pP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Clr>
                <a:srgbClr val="424242"/>
              </a:buClr>
              <a:buFont typeface="Arial" panose="020B0604020202020204" pitchFamily="34" charset="0"/>
              <a:buChar char="•"/>
            </a:pP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Swappable</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faceplate</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for</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easy</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logo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customization</a:t>
            </a: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Clr>
                <a:srgbClr val="424242"/>
              </a:buClr>
              <a:buFont typeface="Arial" panose="020B0604020202020204" pitchFamily="34" charset="0"/>
              <a:buChar char="•"/>
            </a:pP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Clr>
                <a:srgbClr val="424242"/>
              </a:buClr>
              <a:buFont typeface="Arial" panose="020B0604020202020204" pitchFamily="34" charset="0"/>
              <a:buChar char="•"/>
            </a:pP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Integrated</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dual-band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Wi</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-Fi 802.11 a/b/g/n/ac (2.4Ghz &amp; 5Ghz)</a:t>
            </a:r>
          </a:p>
          <a:p>
            <a:pPr marL="285750" indent="-285750">
              <a:buClr>
                <a:srgbClr val="424242"/>
              </a:buClr>
              <a:buFont typeface="Arial" panose="020B0604020202020204" pitchFamily="34" charset="0"/>
              <a:buChar char="•"/>
            </a:pP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Clr>
                <a:srgbClr val="424242"/>
              </a:buClr>
              <a:buFont typeface="Arial" panose="020B0604020202020204" pitchFamily="34" charset="0"/>
              <a:buChar char="•"/>
            </a:pP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Integrated</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Bluetooth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to</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connect</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headsets</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sync</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contacts</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calendars</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and more</a:t>
            </a:r>
          </a:p>
          <a:p>
            <a:pPr marL="285750" indent="-285750">
              <a:buClr>
                <a:srgbClr val="424242"/>
              </a:buClr>
              <a:buFont typeface="Arial" panose="020B0604020202020204" pitchFamily="34" charset="0"/>
              <a:buChar char="•"/>
            </a:pPr>
            <a:endParaRPr lang="en-US" sz="1800" b="0" i="0" u="none" strike="noStrike" baseline="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Clr>
                <a:srgbClr val="424242"/>
              </a:buClr>
              <a:buFont typeface="Arial" panose="020B0604020202020204" pitchFamily="34" charset="0"/>
              <a:buChar char="•"/>
            </a:pPr>
            <a:r>
              <a:rPr lang="en-US" sz="1800" b="0" i="0" u="none" strike="noStrike" baseline="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Dual switched auto-sensing 10/100/1000 Mbps Gigabit Ethernet ports with integrated PoE </a:t>
            </a:r>
          </a:p>
          <a:p>
            <a:pPr marL="285750" indent="-285750">
              <a:buClr>
                <a:srgbClr val="424242"/>
              </a:buClr>
              <a:buFont typeface="Arial" panose="020B0604020202020204" pitchFamily="34" charset="0"/>
              <a:buChar cha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Clr>
                <a:srgbClr val="424242"/>
              </a:buClr>
              <a:buFont typeface="Arial" panose="020B0604020202020204" pitchFamily="34" charset="0"/>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Supported by GDMS</a:t>
            </a:r>
          </a:p>
        </p:txBody>
      </p:sp>
      <p:pic>
        <p:nvPicPr>
          <p:cNvPr id="6" name="Imagen 11">
            <a:extLst>
              <a:ext uri="{FF2B5EF4-FFF2-40B4-BE49-F238E27FC236}">
                <a16:creationId xmlns:a16="http://schemas.microsoft.com/office/drawing/2014/main" id="{6FCA6735-8592-4B4F-9C44-353B8E740B8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nvGrpSpPr>
          <p:cNvPr id="7" name="Group 6">
            <a:extLst>
              <a:ext uri="{FF2B5EF4-FFF2-40B4-BE49-F238E27FC236}">
                <a16:creationId xmlns:a16="http://schemas.microsoft.com/office/drawing/2014/main" id="{1CEF2EFD-7C85-45EA-8EC7-0394FFB40D16}"/>
              </a:ext>
            </a:extLst>
          </p:cNvPr>
          <p:cNvGrpSpPr/>
          <p:nvPr/>
        </p:nvGrpSpPr>
        <p:grpSpPr>
          <a:xfrm>
            <a:off x="8818536" y="5014154"/>
            <a:ext cx="3373464" cy="1837841"/>
            <a:chOff x="8818536" y="5020159"/>
            <a:chExt cx="3373464" cy="1837841"/>
          </a:xfrm>
        </p:grpSpPr>
        <p:pic>
          <p:nvPicPr>
            <p:cNvPr id="8" name="Imagen 10">
              <a:extLst>
                <a:ext uri="{FF2B5EF4-FFF2-40B4-BE49-F238E27FC236}">
                  <a16:creationId xmlns:a16="http://schemas.microsoft.com/office/drawing/2014/main" id="{9B77A9F2-9D7E-42F1-AF29-0C9C48BF2C3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9" name="Imagen 11">
              <a:extLst>
                <a:ext uri="{FF2B5EF4-FFF2-40B4-BE49-F238E27FC236}">
                  <a16:creationId xmlns:a16="http://schemas.microsoft.com/office/drawing/2014/main" id="{F8E8D7AA-18B1-464B-A414-2E02EE331B1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sp>
        <p:nvSpPr>
          <p:cNvPr id="3" name="Rectangle 2">
            <a:extLst>
              <a:ext uri="{FF2B5EF4-FFF2-40B4-BE49-F238E27FC236}">
                <a16:creationId xmlns:a16="http://schemas.microsoft.com/office/drawing/2014/main" id="{A2178151-6AB0-6ED2-3A4C-CAB0C973DBA7}"/>
              </a:ext>
            </a:extLst>
          </p:cNvPr>
          <p:cNvSpPr/>
          <p:nvPr/>
        </p:nvSpPr>
        <p:spPr>
          <a:xfrm>
            <a:off x="8090115" y="447187"/>
            <a:ext cx="4101886" cy="529884"/>
          </a:xfrm>
          <a:prstGeom prst="rect">
            <a:avLst/>
          </a:prstGeom>
          <a:solidFill>
            <a:srgbClr val="FF530D"/>
          </a:solidFill>
          <a:ln>
            <a:noFill/>
          </a:ln>
          <a:effectLst>
            <a:outerShdw blurRad="292100" dist="101600" dir="6180000" sx="109000" sy="109000" algn="ctr" rotWithShape="0">
              <a:srgbClr val="000000">
                <a:alpha val="51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s-ES_tradnl" sz="3200" b="1" dirty="0">
                <a:latin typeface="Open Sans Extrabold" panose="020B0606030504020204" pitchFamily="34" charset="0"/>
                <a:ea typeface="Open Sans Extrabold" panose="020B0606030504020204" pitchFamily="34" charset="0"/>
                <a:cs typeface="Open Sans Extrabold" panose="020B0606030504020204" pitchFamily="34" charset="0"/>
              </a:rPr>
              <a:t>NEW</a:t>
            </a:r>
          </a:p>
        </p:txBody>
      </p:sp>
      <p:pic>
        <p:nvPicPr>
          <p:cNvPr id="10" name="Picture 9" descr="A picture containing electronics, telephone, cellphone&#10;&#10;Description automatically generated">
            <a:extLst>
              <a:ext uri="{FF2B5EF4-FFF2-40B4-BE49-F238E27FC236}">
                <a16:creationId xmlns:a16="http://schemas.microsoft.com/office/drawing/2014/main" id="{75DD7DDB-BB07-D1BB-7F03-7D21D50B3E2E}"/>
              </a:ext>
            </a:extLst>
          </p:cNvPr>
          <p:cNvPicPr>
            <a:picLocks noChangeAspect="1"/>
          </p:cNvPicPr>
          <p:nvPr/>
        </p:nvPicPr>
        <p:blipFill>
          <a:blip r:embed="rId4"/>
          <a:stretch>
            <a:fillRect/>
          </a:stretch>
        </p:blipFill>
        <p:spPr>
          <a:xfrm>
            <a:off x="6212658" y="2136502"/>
            <a:ext cx="5623791" cy="3366570"/>
          </a:xfrm>
          <a:prstGeom prst="rect">
            <a:avLst/>
          </a:prstGeom>
        </p:spPr>
      </p:pic>
    </p:spTree>
    <p:extLst>
      <p:ext uri="{BB962C8B-B14F-4D97-AF65-F5344CB8AC3E}">
        <p14:creationId xmlns:p14="http://schemas.microsoft.com/office/powerpoint/2010/main" val="10233494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B0DC6-9D84-D6A7-31CF-C8E31703A736}"/>
              </a:ext>
            </a:extLst>
          </p:cNvPr>
          <p:cNvSpPr>
            <a:spLocks noGrp="1"/>
          </p:cNvSpPr>
          <p:nvPr>
            <p:ph type="title"/>
          </p:nvPr>
        </p:nvSpPr>
        <p:spPr>
          <a:xfrm>
            <a:off x="372488" y="200026"/>
            <a:ext cx="5256787" cy="1466850"/>
          </a:xfrm>
        </p:spPr>
        <p:txBody>
          <a:bodyPr>
            <a:normAutofit/>
          </a:bodyPr>
          <a:lstStyle/>
          <a:p>
            <a:r>
              <a:rPr lang="en-US" sz="36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GRP2650</a:t>
            </a:r>
            <a:br>
              <a:rPr lang="en-US" dirty="0"/>
            </a:br>
            <a:r>
              <a:rPr lang="en-US" sz="22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14 Line Professional IP Phone</a:t>
            </a:r>
            <a:br>
              <a:rPr lang="en-US" dirty="0"/>
            </a:br>
            <a:endParaRPr lang="en-US" dirty="0"/>
          </a:p>
        </p:txBody>
      </p:sp>
      <p:sp>
        <p:nvSpPr>
          <p:cNvPr id="4" name="Text Placeholder 3">
            <a:extLst>
              <a:ext uri="{FF2B5EF4-FFF2-40B4-BE49-F238E27FC236}">
                <a16:creationId xmlns:a16="http://schemas.microsoft.com/office/drawing/2014/main" id="{A7E3D862-C043-B576-FD00-36017791ACF6}"/>
              </a:ext>
            </a:extLst>
          </p:cNvPr>
          <p:cNvSpPr>
            <a:spLocks noGrp="1"/>
          </p:cNvSpPr>
          <p:nvPr>
            <p:ph type="body" sz="half" idx="2"/>
          </p:nvPr>
        </p:nvSpPr>
        <p:spPr>
          <a:xfrm>
            <a:off x="372488" y="1476375"/>
            <a:ext cx="5914012" cy="5000625"/>
          </a:xfrm>
        </p:spPr>
        <p:txBody>
          <a:bodyPr>
            <a:normAutofit/>
          </a:bodyPr>
          <a:lstStyle/>
          <a:p>
            <a:pPr marL="285750" indent="-285750">
              <a:lnSpc>
                <a:spcPct val="100000"/>
              </a:lnSpc>
              <a:spcBef>
                <a:spcPts val="0"/>
              </a:spcBef>
              <a:buFont typeface="Arial" panose="020B0604020202020204" pitchFamily="34" charset="0"/>
              <a:buChar char="•"/>
            </a:pPr>
            <a:r>
              <a:rPr lang="en-US" sz="1800" dirty="0">
                <a:latin typeface="Open Sans Light" panose="020B0306030504020204" pitchFamily="34" charset="0"/>
                <a:ea typeface="Open Sans Light" panose="020B0306030504020204" pitchFamily="34" charset="0"/>
                <a:cs typeface="Open Sans Light" panose="020B0306030504020204" pitchFamily="34" charset="0"/>
              </a:rPr>
              <a:t>14 lines, 6 SIP Accounts</a:t>
            </a:r>
          </a:p>
          <a:p>
            <a:pPr>
              <a:lnSpc>
                <a:spcPct val="100000"/>
              </a:lnSpc>
              <a:spcBef>
                <a:spcPts val="0"/>
              </a:spcBef>
            </a:pPr>
            <a:endParaRPr lang="en-US" sz="180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lnSpc>
                <a:spcPct val="100000"/>
              </a:lnSpc>
              <a:spcBef>
                <a:spcPts val="0"/>
              </a:spcBef>
              <a:buFont typeface="Arial" panose="020B0604020202020204" pitchFamily="34" charset="0"/>
              <a:buChar char="•"/>
            </a:pPr>
            <a:r>
              <a:rPr lang="en-US" sz="1800" dirty="0">
                <a:latin typeface="Open Sans Light" panose="020B0306030504020204" pitchFamily="34" charset="0"/>
                <a:ea typeface="Open Sans Light" panose="020B0306030504020204" pitchFamily="34" charset="0"/>
                <a:cs typeface="Open Sans Light" panose="020B0306030504020204" pitchFamily="34" charset="0"/>
              </a:rPr>
              <a:t>5” (1280 x 720) capacitive touch screen</a:t>
            </a:r>
          </a:p>
          <a:p>
            <a:pPr>
              <a:lnSpc>
                <a:spcPct val="100000"/>
              </a:lnSpc>
              <a:spcBef>
                <a:spcPts val="0"/>
              </a:spcBef>
            </a:pPr>
            <a:endParaRPr lang="en-US" sz="180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lnSpc>
                <a:spcPct val="100000"/>
              </a:lnSpc>
              <a:spcBef>
                <a:spcPts val="0"/>
              </a:spcBef>
              <a:buFont typeface="Arial" panose="020B0604020202020204" pitchFamily="34" charset="0"/>
              <a:buChar char="•"/>
            </a:pPr>
            <a:r>
              <a:rPr lang="en-US" sz="1800" dirty="0">
                <a:latin typeface="Open Sans Light" panose="020B0306030504020204" pitchFamily="34" charset="0"/>
                <a:ea typeface="Open Sans Light" panose="020B0306030504020204" pitchFamily="34" charset="0"/>
                <a:cs typeface="Open Sans Light" panose="020B0306030504020204" pitchFamily="34" charset="0"/>
              </a:rPr>
              <a:t>Dual switched autosensing 10/100/1000 Mbps Gigabit Ethernet ports with integrated PoE</a:t>
            </a:r>
          </a:p>
          <a:p>
            <a:pPr>
              <a:lnSpc>
                <a:spcPct val="100000"/>
              </a:lnSpc>
              <a:spcBef>
                <a:spcPts val="0"/>
              </a:spcBef>
            </a:pPr>
            <a:endParaRPr lang="en-US" sz="180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lnSpc>
                <a:spcPct val="100000"/>
              </a:lnSpc>
              <a:spcBef>
                <a:spcPts val="0"/>
              </a:spcBef>
              <a:buFont typeface="Arial" panose="020B0604020202020204" pitchFamily="34" charset="0"/>
              <a:buChar char="•"/>
            </a:pPr>
            <a:r>
              <a:rPr lang="en-US" sz="1800" dirty="0">
                <a:latin typeface="Open Sans Light" panose="020B0306030504020204" pitchFamily="34" charset="0"/>
                <a:ea typeface="Open Sans Light" panose="020B0306030504020204" pitchFamily="34" charset="0"/>
                <a:cs typeface="Open Sans Light" panose="020B0306030504020204" pitchFamily="34" charset="0"/>
              </a:rPr>
              <a:t>Integrated </a:t>
            </a:r>
            <a:r>
              <a:rPr lang="en-US" sz="1800" dirty="0" err="1">
                <a:latin typeface="Open Sans Light" panose="020B0306030504020204" pitchFamily="34" charset="0"/>
                <a:ea typeface="Open Sans Light" panose="020B0306030504020204" pitchFamily="34" charset="0"/>
                <a:cs typeface="Open Sans Light" panose="020B0306030504020204" pitchFamily="34" charset="0"/>
              </a:rPr>
              <a:t>BlueTooth</a:t>
            </a:r>
            <a:endParaRPr lang="en-US" sz="1800" dirty="0">
              <a:latin typeface="Open Sans Light" panose="020B0306030504020204" pitchFamily="34" charset="0"/>
              <a:ea typeface="Open Sans Light" panose="020B0306030504020204" pitchFamily="34" charset="0"/>
              <a:cs typeface="Open Sans Light" panose="020B0306030504020204" pitchFamily="34" charset="0"/>
            </a:endParaRPr>
          </a:p>
          <a:p>
            <a:pPr>
              <a:lnSpc>
                <a:spcPct val="100000"/>
              </a:lnSpc>
              <a:spcBef>
                <a:spcPts val="0"/>
              </a:spcBef>
            </a:pPr>
            <a:endParaRPr lang="en-US" sz="180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lnSpc>
                <a:spcPct val="100000"/>
              </a:lnSpc>
              <a:spcBef>
                <a:spcPts val="0"/>
              </a:spcBef>
              <a:buFont typeface="Arial" panose="020B0604020202020204" pitchFamily="34" charset="0"/>
              <a:buChar char="•"/>
            </a:pPr>
            <a:r>
              <a:rPr lang="en-US" sz="1800" dirty="0">
                <a:latin typeface="Open Sans Light" panose="020B0306030504020204" pitchFamily="34" charset="0"/>
                <a:ea typeface="Open Sans Light" panose="020B0306030504020204" pitchFamily="34" charset="0"/>
                <a:cs typeface="Open Sans Light" panose="020B0306030504020204" pitchFamily="34" charset="0"/>
              </a:rPr>
              <a:t>Integrated dual-band Wi-Fi</a:t>
            </a:r>
          </a:p>
          <a:p>
            <a:pPr>
              <a:lnSpc>
                <a:spcPct val="100000"/>
              </a:lnSpc>
              <a:spcBef>
                <a:spcPts val="0"/>
              </a:spcBef>
            </a:pPr>
            <a:endParaRPr lang="en-US" sz="180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lnSpc>
                <a:spcPct val="100000"/>
              </a:lnSpc>
              <a:spcBef>
                <a:spcPts val="0"/>
              </a:spcBef>
              <a:buFont typeface="Arial" panose="020B0604020202020204" pitchFamily="34" charset="0"/>
              <a:buChar char="•"/>
            </a:pPr>
            <a:r>
              <a:rPr lang="en-US" sz="1800" dirty="0">
                <a:latin typeface="Open Sans Light" panose="020B0306030504020204" pitchFamily="34" charset="0"/>
                <a:ea typeface="Open Sans Light" panose="020B0306030504020204" pitchFamily="34" charset="0"/>
                <a:cs typeface="Open Sans Light" panose="020B0306030504020204" pitchFamily="34" charset="0"/>
              </a:rPr>
              <a:t>Swappable faceplate</a:t>
            </a:r>
          </a:p>
          <a:p>
            <a:pPr>
              <a:lnSpc>
                <a:spcPct val="100000"/>
              </a:lnSpc>
              <a:spcBef>
                <a:spcPts val="0"/>
              </a:spcBef>
            </a:pPr>
            <a:endParaRPr lang="en-US" sz="180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lnSpc>
                <a:spcPct val="100000"/>
              </a:lnSpc>
              <a:spcBef>
                <a:spcPts val="0"/>
              </a:spcBef>
              <a:buFont typeface="Arial" panose="020B0604020202020204" pitchFamily="34" charset="0"/>
              <a:buChar char="•"/>
            </a:pPr>
            <a:r>
              <a:rPr lang="en-US" sz="1800" dirty="0">
                <a:latin typeface="Open Sans Light" panose="020B0306030504020204" pitchFamily="34" charset="0"/>
                <a:ea typeface="Open Sans Light" panose="020B0306030504020204" pitchFamily="34" charset="0"/>
                <a:cs typeface="Open Sans Light" panose="020B0306030504020204" pitchFamily="34" charset="0"/>
              </a:rPr>
              <a:t>Supported by GDMS</a:t>
            </a:r>
          </a:p>
          <a:p>
            <a:pPr marL="285750" indent="-285750">
              <a:lnSpc>
                <a:spcPct val="100000"/>
              </a:lnSpc>
              <a:spcBef>
                <a:spcPts val="0"/>
              </a:spcBef>
              <a:buFont typeface="Arial" panose="020B0604020202020204" pitchFamily="34" charset="0"/>
              <a:buChar char="•"/>
            </a:pPr>
            <a:endParaRPr lang="en-US" sz="180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lnSpc>
                <a:spcPct val="100000"/>
              </a:lnSpc>
              <a:spcBef>
                <a:spcPts val="0"/>
              </a:spcBef>
              <a:buFont typeface="Arial" panose="020B0604020202020204" pitchFamily="34" charset="0"/>
              <a:buChar char="•"/>
            </a:pPr>
            <a:r>
              <a:rPr lang="en-US" sz="1800" dirty="0">
                <a:latin typeface="Open Sans Light" panose="020B0306030504020204" pitchFamily="34" charset="0"/>
                <a:ea typeface="Open Sans Light" panose="020B0306030504020204" pitchFamily="34" charset="0"/>
                <a:cs typeface="Open Sans Light" panose="020B0306030504020204" pitchFamily="34" charset="0"/>
              </a:rPr>
              <a:t>Equipped with noise shield technology</a:t>
            </a:r>
          </a:p>
          <a:p>
            <a:pPr marL="285750" indent="-285750">
              <a:buFont typeface="Arial" panose="020B0604020202020204" pitchFamily="34" charset="0"/>
              <a:buChar char="•"/>
            </a:pPr>
            <a:endParaRPr lang="en-US" sz="180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Arial" panose="020B0604020202020204" pitchFamily="34" charset="0"/>
              <a:buChar char="•"/>
            </a:pPr>
            <a:endParaRPr lang="en-US" sz="1800" dirty="0">
              <a:latin typeface="Open Sans Light" panose="020B0306030504020204" pitchFamily="34" charset="0"/>
              <a:ea typeface="Open Sans Light" panose="020B0306030504020204" pitchFamily="34" charset="0"/>
              <a:cs typeface="Open Sans Light" panose="020B0306030504020204" pitchFamily="34" charset="0"/>
            </a:endParaRPr>
          </a:p>
          <a:p>
            <a:endParaRPr lang="en-US" sz="180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Arial" panose="020B0604020202020204" pitchFamily="34" charset="0"/>
              <a:buChar char="•"/>
            </a:pPr>
            <a:endParaRPr lang="en-US" sz="180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Arial" panose="020B0604020202020204" pitchFamily="34" charset="0"/>
              <a:buChar char="•"/>
            </a:pPr>
            <a:endParaRPr lang="en-US" sz="180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Arial" panose="020B0604020202020204" pitchFamily="34" charset="0"/>
              <a:buChar char="•"/>
            </a:pPr>
            <a:endParaRPr lang="en-US" sz="180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Arial" panose="020B0604020202020204" pitchFamily="34" charset="0"/>
              <a:buChar char="•"/>
            </a:pPr>
            <a:endParaRPr lang="en-US" sz="1800" dirty="0">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11" name="Picture 10" descr="A close-up of a phone&#10;&#10;Description automatically generated with low confidence">
            <a:extLst>
              <a:ext uri="{FF2B5EF4-FFF2-40B4-BE49-F238E27FC236}">
                <a16:creationId xmlns:a16="http://schemas.microsoft.com/office/drawing/2014/main" id="{CA86DDF8-CDE9-9AAA-CEA4-58438D92C0AB}"/>
              </a:ext>
            </a:extLst>
          </p:cNvPr>
          <p:cNvPicPr>
            <a:picLocks noChangeAspect="1"/>
          </p:cNvPicPr>
          <p:nvPr/>
        </p:nvPicPr>
        <p:blipFill>
          <a:blip r:embed="rId2"/>
          <a:stretch>
            <a:fillRect/>
          </a:stretch>
        </p:blipFill>
        <p:spPr>
          <a:xfrm>
            <a:off x="5283034" y="1318920"/>
            <a:ext cx="5756553" cy="4462704"/>
          </a:xfrm>
          <a:prstGeom prst="rect">
            <a:avLst/>
          </a:prstGeom>
          <a:ln>
            <a:noFill/>
          </a:ln>
          <a:effectLst>
            <a:outerShdw blurRad="190500" algn="tl" rotWithShape="0">
              <a:srgbClr val="000000">
                <a:alpha val="70000"/>
              </a:srgbClr>
            </a:outerShdw>
          </a:effectLst>
        </p:spPr>
      </p:pic>
      <p:grpSp>
        <p:nvGrpSpPr>
          <p:cNvPr id="7" name="Group 6">
            <a:extLst>
              <a:ext uri="{FF2B5EF4-FFF2-40B4-BE49-F238E27FC236}">
                <a16:creationId xmlns:a16="http://schemas.microsoft.com/office/drawing/2014/main" id="{6157FF7A-7B17-65E6-0643-B58A693E1E81}"/>
              </a:ext>
            </a:extLst>
          </p:cNvPr>
          <p:cNvGrpSpPr/>
          <p:nvPr/>
        </p:nvGrpSpPr>
        <p:grpSpPr>
          <a:xfrm>
            <a:off x="8818536" y="5020159"/>
            <a:ext cx="3373464" cy="1837841"/>
            <a:chOff x="8818536" y="5020159"/>
            <a:chExt cx="3373464" cy="1837841"/>
          </a:xfrm>
        </p:grpSpPr>
        <p:pic>
          <p:nvPicPr>
            <p:cNvPr id="8" name="Imagen 10">
              <a:extLst>
                <a:ext uri="{FF2B5EF4-FFF2-40B4-BE49-F238E27FC236}">
                  <a16:creationId xmlns:a16="http://schemas.microsoft.com/office/drawing/2014/main" id="{D8F3EE47-3974-8425-B800-766DE994489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9" name="Imagen 11">
              <a:extLst>
                <a:ext uri="{FF2B5EF4-FFF2-40B4-BE49-F238E27FC236}">
                  <a16:creationId xmlns:a16="http://schemas.microsoft.com/office/drawing/2014/main" id="{53A4227F-6B2F-302C-FF73-E8CC469A849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spTree>
    <p:extLst>
      <p:ext uri="{BB962C8B-B14F-4D97-AF65-F5344CB8AC3E}">
        <p14:creationId xmlns:p14="http://schemas.microsoft.com/office/powerpoint/2010/main" val="5922231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uadroTexto 8">
            <a:extLst>
              <a:ext uri="{FF2B5EF4-FFF2-40B4-BE49-F238E27FC236}">
                <a16:creationId xmlns:a16="http://schemas.microsoft.com/office/drawing/2014/main" id="{3B798D99-54E5-41F6-B12D-BC282B34C55E}"/>
              </a:ext>
            </a:extLst>
          </p:cNvPr>
          <p:cNvSpPr txBox="1"/>
          <p:nvPr/>
        </p:nvSpPr>
        <p:spPr>
          <a:xfrm>
            <a:off x="618719" y="573437"/>
            <a:ext cx="8405835" cy="892552"/>
          </a:xfrm>
          <a:prstGeom prst="rect">
            <a:avLst/>
          </a:prstGeom>
          <a:noFill/>
        </p:spPr>
        <p:txBody>
          <a:bodyPr wrap="square" rtlCol="0">
            <a:spAutoFit/>
          </a:bodyPr>
          <a:lstStyle/>
          <a:p>
            <a:r>
              <a:rPr lang="es-ES_tradnl"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GRP2670</a:t>
            </a:r>
          </a:p>
          <a:p>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12 Line Professional IP Phone</a:t>
            </a:r>
          </a:p>
        </p:txBody>
      </p:sp>
      <p:sp>
        <p:nvSpPr>
          <p:cNvPr id="6" name="TextBox 5">
            <a:extLst>
              <a:ext uri="{FF2B5EF4-FFF2-40B4-BE49-F238E27FC236}">
                <a16:creationId xmlns:a16="http://schemas.microsoft.com/office/drawing/2014/main" id="{BEB477CF-6E42-4696-A564-F3459E415668}"/>
              </a:ext>
            </a:extLst>
          </p:cNvPr>
          <p:cNvSpPr txBox="1"/>
          <p:nvPr/>
        </p:nvSpPr>
        <p:spPr>
          <a:xfrm>
            <a:off x="618720" y="1822364"/>
            <a:ext cx="5848988" cy="3970318"/>
          </a:xfrm>
          <a:prstGeom prst="rect">
            <a:avLst/>
          </a:prstGeom>
          <a:noFill/>
        </p:spPr>
        <p:txBody>
          <a:bodyPr wrap="square">
            <a:spAutoFit/>
          </a:bodyPr>
          <a:lstStyle/>
          <a:p>
            <a:pPr marL="285750" indent="-285750">
              <a:buClr>
                <a:srgbClr val="424242"/>
              </a:buClr>
              <a:buFont typeface="Arial" panose="020B0604020202020204" pitchFamily="34" charset="0"/>
              <a:buChar char="•"/>
            </a:pP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12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lines</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6 SIP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accounts</a:t>
            </a: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Clr>
                <a:srgbClr val="424242"/>
              </a:buClr>
              <a:buFont typeface="Arial" panose="020B0604020202020204" pitchFamily="34" charset="0"/>
              <a:buChar char="•"/>
            </a:pP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Clr>
                <a:srgbClr val="424242"/>
              </a:buClr>
              <a:buFont typeface="Arial" panose="020B0604020202020204" pitchFamily="34" charset="0"/>
              <a:buChar char="•"/>
            </a:pP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7” (1024x600) capacitive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touch</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screen</a:t>
            </a: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Clr>
                <a:srgbClr val="424242"/>
              </a:buClr>
              <a:buFont typeface="Arial" panose="020B0604020202020204" pitchFamily="34" charset="0"/>
              <a:buChar char="•"/>
            </a:pP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Clr>
                <a:srgbClr val="424242"/>
              </a:buClr>
              <a:buFont typeface="Arial" panose="020B0604020202020204" pitchFamily="34" charset="0"/>
              <a:buChar char="•"/>
            </a:pP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Dual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switched</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auto-sensing</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10/100/1000 Mbps Gigabit Ethernet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ports</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with</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PoE</a:t>
            </a: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Clr>
                <a:srgbClr val="424242"/>
              </a:buClr>
              <a:buFont typeface="Arial" panose="020B0604020202020204" pitchFamily="34" charset="0"/>
              <a:buChar char="•"/>
            </a:pP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Clr>
                <a:srgbClr val="424242"/>
              </a:buClr>
              <a:buFont typeface="Arial" panose="020B0604020202020204" pitchFamily="34" charset="0"/>
              <a:buChar char="•"/>
            </a:pP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Integrated</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Bluetooth</a:t>
            </a:r>
          </a:p>
          <a:p>
            <a:pPr marL="285750" indent="-285750">
              <a:buClr>
                <a:srgbClr val="424242"/>
              </a:buClr>
              <a:buFont typeface="Arial" panose="020B0604020202020204" pitchFamily="34" charset="0"/>
              <a:buChar char="•"/>
            </a:pP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Clr>
                <a:srgbClr val="424242"/>
              </a:buClr>
              <a:buFont typeface="Arial" panose="020B0604020202020204" pitchFamily="34" charset="0"/>
              <a:buChar char="•"/>
            </a:pP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Integrated</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dual-band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Wi</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-Fi</a:t>
            </a:r>
          </a:p>
          <a:p>
            <a:pPr marL="285750" indent="-285750">
              <a:buClr>
                <a:srgbClr val="424242"/>
              </a:buClr>
              <a:buFont typeface="Arial" panose="020B0604020202020204" pitchFamily="34" charset="0"/>
              <a:buChar char="•"/>
            </a:pP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Clr>
                <a:srgbClr val="424242"/>
              </a:buClr>
              <a:buFont typeface="Arial" panose="020B0604020202020204" pitchFamily="34" charset="0"/>
              <a:buChar char="•"/>
            </a:pP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Swappable</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faceplate</a:t>
            </a: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Clr>
                <a:srgbClr val="424242"/>
              </a:buClr>
              <a:buFont typeface="Arial" panose="020B0604020202020204" pitchFamily="34" charset="0"/>
              <a:buChar char="•"/>
            </a:pP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Clr>
                <a:srgbClr val="424242"/>
              </a:buClr>
              <a:buFont typeface="Arial" panose="020B0604020202020204" pitchFamily="34" charset="0"/>
              <a:buChar char="•"/>
            </a:pP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Supported</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by</a:t>
            </a:r>
            <a:r>
              <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GDMS</a:t>
            </a:r>
          </a:p>
        </p:txBody>
      </p:sp>
      <p:pic>
        <p:nvPicPr>
          <p:cNvPr id="11" name="Imagen 11">
            <a:extLst>
              <a:ext uri="{FF2B5EF4-FFF2-40B4-BE49-F238E27FC236}">
                <a16:creationId xmlns:a16="http://schemas.microsoft.com/office/drawing/2014/main" id="{9CE4E4C2-2E04-4ADA-B8CF-F5AAB5A9D13D}"/>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nvGrpSpPr>
          <p:cNvPr id="12" name="Group 11">
            <a:extLst>
              <a:ext uri="{FF2B5EF4-FFF2-40B4-BE49-F238E27FC236}">
                <a16:creationId xmlns:a16="http://schemas.microsoft.com/office/drawing/2014/main" id="{8B947469-EED5-4FF9-BDE8-5EA0686E7D6A}"/>
              </a:ext>
            </a:extLst>
          </p:cNvPr>
          <p:cNvGrpSpPr/>
          <p:nvPr/>
        </p:nvGrpSpPr>
        <p:grpSpPr>
          <a:xfrm>
            <a:off x="8818536" y="5020159"/>
            <a:ext cx="3373464" cy="1837841"/>
            <a:chOff x="8818536" y="5020159"/>
            <a:chExt cx="3373464" cy="1837841"/>
          </a:xfrm>
        </p:grpSpPr>
        <p:pic>
          <p:nvPicPr>
            <p:cNvPr id="13" name="Imagen 10">
              <a:extLst>
                <a:ext uri="{FF2B5EF4-FFF2-40B4-BE49-F238E27FC236}">
                  <a16:creationId xmlns:a16="http://schemas.microsoft.com/office/drawing/2014/main" id="{1439576F-D3C5-457C-88DC-DB8943BFF54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4" name="Imagen 11">
              <a:extLst>
                <a:ext uri="{FF2B5EF4-FFF2-40B4-BE49-F238E27FC236}">
                  <a16:creationId xmlns:a16="http://schemas.microsoft.com/office/drawing/2014/main" id="{8AA4FC20-8095-41BF-BB99-52640533751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pic>
        <p:nvPicPr>
          <p:cNvPr id="10" name="Picture 9" descr="A picture containing text, electronics, black, different&#10;&#10;Description automatically generated">
            <a:extLst>
              <a:ext uri="{FF2B5EF4-FFF2-40B4-BE49-F238E27FC236}">
                <a16:creationId xmlns:a16="http://schemas.microsoft.com/office/drawing/2014/main" id="{C9CC8E44-CDB3-473C-B48A-878D8A7F76A5}"/>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071713" y="2009005"/>
            <a:ext cx="6501567" cy="4169664"/>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19003933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uadroTexto 8">
            <a:extLst>
              <a:ext uri="{FF2B5EF4-FFF2-40B4-BE49-F238E27FC236}">
                <a16:creationId xmlns:a16="http://schemas.microsoft.com/office/drawing/2014/main" id="{49EC967C-B4F7-9A42-9BBA-C36CCB6EB3BB}"/>
              </a:ext>
            </a:extLst>
          </p:cNvPr>
          <p:cNvSpPr txBox="1"/>
          <p:nvPr/>
        </p:nvSpPr>
        <p:spPr>
          <a:xfrm>
            <a:off x="618720" y="573437"/>
            <a:ext cx="11573280" cy="584775"/>
          </a:xfrm>
          <a:prstGeom prst="rect">
            <a:avLst/>
          </a:prstGeom>
          <a:noFill/>
        </p:spPr>
        <p:txBody>
          <a:bodyPr wrap="square" rtlCol="0">
            <a:spAutoFit/>
          </a:bodyPr>
          <a:lstStyle/>
          <a:p>
            <a:r>
              <a:rPr lang="en-US"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GRP2600 Series Carrier-Grade Professional IP Phones</a:t>
            </a:r>
          </a:p>
        </p:txBody>
      </p:sp>
      <p:pic>
        <p:nvPicPr>
          <p:cNvPr id="2" name="Picture 1"/>
          <p:cNvPicPr>
            <a:picLocks noChangeAspect="1"/>
          </p:cNvPicPr>
          <p:nvPr/>
        </p:nvPicPr>
        <p:blipFill>
          <a:blip r:embed="rId3"/>
          <a:stretch>
            <a:fillRect/>
          </a:stretch>
        </p:blipFill>
        <p:spPr>
          <a:xfrm>
            <a:off x="493667" y="1618519"/>
            <a:ext cx="11698333" cy="5239481"/>
          </a:xfrm>
          <a:prstGeom prst="rect">
            <a:avLst/>
          </a:prstGeom>
        </p:spPr>
      </p:pic>
    </p:spTree>
    <p:extLst>
      <p:ext uri="{BB962C8B-B14F-4D97-AF65-F5344CB8AC3E}">
        <p14:creationId xmlns:p14="http://schemas.microsoft.com/office/powerpoint/2010/main" val="18645747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uadroTexto 8">
            <a:extLst>
              <a:ext uri="{FF2B5EF4-FFF2-40B4-BE49-F238E27FC236}">
                <a16:creationId xmlns:a16="http://schemas.microsoft.com/office/drawing/2014/main" id="{49EC967C-B4F7-9A42-9BBA-C36CCB6EB3BB}"/>
              </a:ext>
            </a:extLst>
          </p:cNvPr>
          <p:cNvSpPr txBox="1"/>
          <p:nvPr/>
        </p:nvSpPr>
        <p:spPr>
          <a:xfrm>
            <a:off x="618720" y="533681"/>
            <a:ext cx="11573280" cy="584775"/>
          </a:xfrm>
          <a:prstGeom prst="rect">
            <a:avLst/>
          </a:prstGeom>
          <a:noFill/>
        </p:spPr>
        <p:txBody>
          <a:bodyPr wrap="square" rtlCol="0">
            <a:spAutoFit/>
          </a:bodyPr>
          <a:lstStyle/>
          <a:p>
            <a:r>
              <a:rPr lang="en-US"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GRP2600 Series Carrier-Grade Professional IP Phones</a:t>
            </a:r>
          </a:p>
        </p:txBody>
      </p:sp>
      <p:pic>
        <p:nvPicPr>
          <p:cNvPr id="3" name="Picture 2"/>
          <p:cNvPicPr>
            <a:picLocks noChangeAspect="1"/>
          </p:cNvPicPr>
          <p:nvPr/>
        </p:nvPicPr>
        <p:blipFill>
          <a:blip r:embed="rId3"/>
          <a:stretch>
            <a:fillRect/>
          </a:stretch>
        </p:blipFill>
        <p:spPr>
          <a:xfrm>
            <a:off x="465088" y="1199360"/>
            <a:ext cx="11726912" cy="5658640"/>
          </a:xfrm>
          <a:prstGeom prst="rect">
            <a:avLst/>
          </a:prstGeom>
        </p:spPr>
      </p:pic>
    </p:spTree>
    <p:extLst>
      <p:ext uri="{BB962C8B-B14F-4D97-AF65-F5344CB8AC3E}">
        <p14:creationId xmlns:p14="http://schemas.microsoft.com/office/powerpoint/2010/main" val="5376547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t="-7000" b="-7000"/>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EC3229C8-AE95-1045-9F69-E52C1562E0F1}"/>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6214442" y="1208318"/>
            <a:ext cx="5977558" cy="5982938"/>
          </a:xfrm>
          <a:prstGeom prst="rect">
            <a:avLst/>
          </a:prstGeom>
          <a:effectLst>
            <a:outerShdw blurRad="304800" dist="101600" dir="8280000" sx="105000" sy="105000" algn="ctr" rotWithShape="0">
              <a:srgbClr val="000000">
                <a:alpha val="67000"/>
              </a:srgbClr>
            </a:outerShdw>
          </a:effectLst>
        </p:spPr>
      </p:pic>
      <p:pic>
        <p:nvPicPr>
          <p:cNvPr id="14" name="Imagen 13">
            <a:extLst>
              <a:ext uri="{FF2B5EF4-FFF2-40B4-BE49-F238E27FC236}">
                <a16:creationId xmlns:a16="http://schemas.microsoft.com/office/drawing/2014/main" id="{89E5147B-6508-DF46-B675-2DBD8720DCB3}"/>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sp>
        <p:nvSpPr>
          <p:cNvPr id="4" name="CuadroTexto 3">
            <a:extLst>
              <a:ext uri="{FF2B5EF4-FFF2-40B4-BE49-F238E27FC236}">
                <a16:creationId xmlns:a16="http://schemas.microsoft.com/office/drawing/2014/main" id="{DBDF50F0-FF2A-504C-B286-6F9A1D0AE92C}"/>
              </a:ext>
            </a:extLst>
          </p:cNvPr>
          <p:cNvSpPr txBox="1"/>
          <p:nvPr/>
        </p:nvSpPr>
        <p:spPr>
          <a:xfrm>
            <a:off x="964832" y="1459697"/>
            <a:ext cx="5795197" cy="1810752"/>
          </a:xfrm>
          <a:prstGeom prst="rect">
            <a:avLst/>
          </a:prstGeom>
          <a:noFill/>
        </p:spPr>
        <p:txBody>
          <a:bodyPr wrap="square" rtlCol="0">
            <a:spAutoFit/>
          </a:bodyPr>
          <a:lstStyle/>
          <a:p>
            <a:pPr>
              <a:lnSpc>
                <a:spcPts val="6700"/>
              </a:lnSpc>
            </a:pPr>
            <a:r>
              <a:rPr lang="en-US" sz="6000" dirty="0">
                <a:solidFill>
                  <a:prstClr val="white"/>
                </a:solidFill>
                <a:latin typeface="Open Sans" panose="020B0606030504020204" pitchFamily="34" charset="0"/>
                <a:ea typeface="Open Sans" panose="020B0606030504020204" pitchFamily="34" charset="0"/>
                <a:cs typeface="Open Sans" panose="020B0606030504020204" pitchFamily="34" charset="0"/>
              </a:rPr>
              <a:t>IP PHONES</a:t>
            </a:r>
          </a:p>
          <a:p>
            <a:pPr>
              <a:lnSpc>
                <a:spcPts val="6700"/>
              </a:lnSpc>
            </a:pPr>
            <a:r>
              <a:rPr lang="en-US" sz="6000" dirty="0">
                <a:solidFill>
                  <a:prstClr val="white"/>
                </a:solidFill>
                <a:latin typeface="Open Sans" panose="020B0606030504020204" pitchFamily="34" charset="0"/>
                <a:ea typeface="Open Sans" panose="020B0606030504020204" pitchFamily="34" charset="0"/>
                <a:cs typeface="Open Sans" panose="020B0606030504020204" pitchFamily="34" charset="0"/>
              </a:rPr>
              <a:t>GXP SERIES</a:t>
            </a:r>
          </a:p>
        </p:txBody>
      </p:sp>
      <p:sp>
        <p:nvSpPr>
          <p:cNvPr id="5" name="CuadroTexto 4">
            <a:extLst>
              <a:ext uri="{FF2B5EF4-FFF2-40B4-BE49-F238E27FC236}">
                <a16:creationId xmlns:a16="http://schemas.microsoft.com/office/drawing/2014/main" id="{4D1FB5F2-B865-9741-BD15-A5B84B3FC34E}"/>
              </a:ext>
            </a:extLst>
          </p:cNvPr>
          <p:cNvSpPr txBox="1"/>
          <p:nvPr/>
        </p:nvSpPr>
        <p:spPr>
          <a:xfrm>
            <a:off x="1048828" y="4660247"/>
            <a:ext cx="4610207" cy="1231106"/>
          </a:xfrm>
          <a:prstGeom prst="rect">
            <a:avLst/>
          </a:prstGeom>
          <a:noFill/>
        </p:spPr>
        <p:txBody>
          <a:bodyPr wrap="square" rtlCol="0">
            <a:spAutoFit/>
          </a:bodyPr>
          <a:lstStyle/>
          <a:p>
            <a:pPr indent="-11" defTabSz="609585">
              <a:spcAft>
                <a:spcPts val="800"/>
              </a:spcAft>
            </a:pPr>
            <a:r>
              <a:rPr lang="en-US" dirty="0" err="1">
                <a:solidFill>
                  <a:prstClr val="white"/>
                </a:solidFill>
                <a:latin typeface="Open Sans Light" panose="020B0306030504020204" pitchFamily="34" charset="0"/>
                <a:ea typeface="Open Sans Light" panose="020B0306030504020204" pitchFamily="34" charset="0"/>
                <a:cs typeface="Open Sans Light" panose="020B0306030504020204" pitchFamily="34" charset="0"/>
              </a:rPr>
              <a:t>Grandstream</a:t>
            </a:r>
            <a:r>
              <a:rPr lang="en-US" dirty="0">
                <a:solidFill>
                  <a:prstClr val="white"/>
                </a:solidFill>
                <a:latin typeface="Open Sans Light" panose="020B0306030504020204" pitchFamily="34" charset="0"/>
                <a:ea typeface="Open Sans Light" panose="020B0306030504020204" pitchFamily="34" charset="0"/>
                <a:cs typeface="Open Sans Light" panose="020B0306030504020204" pitchFamily="34" charset="0"/>
              </a:rPr>
              <a:t> offers a wide variety of innovative IP terminals to suit any deployment. You are guaranteed to find the right device for your needs</a:t>
            </a:r>
            <a:r>
              <a:rPr lang="en-US" sz="2000" dirty="0">
                <a:solidFill>
                  <a:prstClr val="white"/>
                </a:solidFill>
                <a:latin typeface="Open Sans Light" panose="020B0306030504020204" pitchFamily="34" charset="0"/>
                <a:ea typeface="Open Sans Light" panose="020B0306030504020204" pitchFamily="34" charset="0"/>
                <a:cs typeface="Open Sans Light" panose="020B0306030504020204" pitchFamily="34" charset="0"/>
              </a:rPr>
              <a:t>.</a:t>
            </a:r>
          </a:p>
        </p:txBody>
      </p:sp>
      <p:cxnSp>
        <p:nvCxnSpPr>
          <p:cNvPr id="7" name="Conector recto 6">
            <a:extLst>
              <a:ext uri="{FF2B5EF4-FFF2-40B4-BE49-F238E27FC236}">
                <a16:creationId xmlns:a16="http://schemas.microsoft.com/office/drawing/2014/main" id="{B968D433-1266-A241-AD61-7AD1DF6FD9AE}"/>
              </a:ext>
            </a:extLst>
          </p:cNvPr>
          <p:cNvCxnSpPr>
            <a:cxnSpLocks/>
          </p:cNvCxnSpPr>
          <p:nvPr/>
        </p:nvCxnSpPr>
        <p:spPr>
          <a:xfrm>
            <a:off x="1042043" y="3270449"/>
            <a:ext cx="5131168"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pic>
        <p:nvPicPr>
          <p:cNvPr id="18" name="Imagen 17">
            <a:extLst>
              <a:ext uri="{FF2B5EF4-FFF2-40B4-BE49-F238E27FC236}">
                <a16:creationId xmlns:a16="http://schemas.microsoft.com/office/drawing/2014/main" id="{C436ED90-C718-934C-B915-E7992C2B490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2" name="Rectángulo 1">
            <a:extLst>
              <a:ext uri="{FF2B5EF4-FFF2-40B4-BE49-F238E27FC236}">
                <a16:creationId xmlns:a16="http://schemas.microsoft.com/office/drawing/2014/main" id="{F6A70499-2F86-F041-B543-3643D78B2160}"/>
              </a:ext>
            </a:extLst>
          </p:cNvPr>
          <p:cNvSpPr/>
          <p:nvPr/>
        </p:nvSpPr>
        <p:spPr>
          <a:xfrm>
            <a:off x="1042043" y="3429000"/>
            <a:ext cx="5172399" cy="584775"/>
          </a:xfrm>
          <a:prstGeom prst="rect">
            <a:avLst/>
          </a:prstGeom>
        </p:spPr>
        <p:txBody>
          <a:bodyPr wrap="square">
            <a:spAutoFit/>
          </a:bodyPr>
          <a:lstStyle/>
          <a:p>
            <a:r>
              <a:rPr lang="en-US" sz="3200" dirty="0">
                <a:solidFill>
                  <a:prstClr val="white"/>
                </a:solidFill>
                <a:latin typeface="Open Sans Light" panose="020B0306030504020204" pitchFamily="34" charset="0"/>
                <a:ea typeface="Open Sans Light" panose="020B0306030504020204" pitchFamily="34" charset="0"/>
                <a:cs typeface="Open Sans Light" panose="020B0306030504020204" pitchFamily="34" charset="0"/>
              </a:rPr>
              <a:t>SIP Phones for all users</a:t>
            </a:r>
          </a:p>
        </p:txBody>
      </p:sp>
    </p:spTree>
    <p:extLst>
      <p:ext uri="{BB962C8B-B14F-4D97-AF65-F5344CB8AC3E}">
        <p14:creationId xmlns:p14="http://schemas.microsoft.com/office/powerpoint/2010/main" val="95094204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uadroTexto 8">
            <a:extLst>
              <a:ext uri="{FF2B5EF4-FFF2-40B4-BE49-F238E27FC236}">
                <a16:creationId xmlns:a16="http://schemas.microsoft.com/office/drawing/2014/main" id="{A6E656DB-C92A-F849-A6AF-DCD75A8FDE6C}"/>
              </a:ext>
            </a:extLst>
          </p:cNvPr>
          <p:cNvSpPr txBox="1"/>
          <p:nvPr/>
        </p:nvSpPr>
        <p:spPr>
          <a:xfrm>
            <a:off x="618719" y="573437"/>
            <a:ext cx="8405835" cy="892552"/>
          </a:xfrm>
          <a:prstGeom prst="rect">
            <a:avLst/>
          </a:prstGeom>
          <a:noFill/>
        </p:spPr>
        <p:txBody>
          <a:bodyPr wrap="square" rtlCol="0">
            <a:spAutoFit/>
          </a:bodyPr>
          <a:lstStyle/>
          <a:p>
            <a:r>
              <a:rPr lang="en-US"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GXP1600 Series </a:t>
            </a:r>
            <a:r>
              <a:rPr lang="et-EE"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 </a:t>
            </a:r>
            <a:r>
              <a:rPr lang="en-US"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Basic IP Phones</a:t>
            </a:r>
            <a:endParaRPr lang="et-EE" sz="3200" b="1" dirty="0">
              <a:solidFill>
                <a:srgbClr val="295288"/>
              </a:solidFill>
              <a:latin typeface="Open Sans" panose="020B0606030504020204" pitchFamily="34" charset="0"/>
              <a:ea typeface="Open Sans" panose="020B0606030504020204" pitchFamily="34" charset="0"/>
              <a:cs typeface="Open Sans" panose="020B0606030504020204" pitchFamily="34" charset="0"/>
            </a:endParaRPr>
          </a:p>
          <a:p>
            <a:r>
              <a:rPr lang="en-US"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Simple, Easy to Use, Core Functionality</a:t>
            </a:r>
            <a:endParaRPr lang="et-EE"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endParaRPr>
          </a:p>
        </p:txBody>
      </p:sp>
      <p:grpSp>
        <p:nvGrpSpPr>
          <p:cNvPr id="36" name="Group 35">
            <a:extLst>
              <a:ext uri="{FF2B5EF4-FFF2-40B4-BE49-F238E27FC236}">
                <a16:creationId xmlns:a16="http://schemas.microsoft.com/office/drawing/2014/main" id="{591921DC-DF9E-184D-9900-F44F321264FE}"/>
              </a:ext>
            </a:extLst>
          </p:cNvPr>
          <p:cNvGrpSpPr/>
          <p:nvPr/>
        </p:nvGrpSpPr>
        <p:grpSpPr>
          <a:xfrm>
            <a:off x="8818536" y="5020235"/>
            <a:ext cx="3373464" cy="1837841"/>
            <a:chOff x="8818536" y="5020159"/>
            <a:chExt cx="3373464" cy="1837841"/>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sp>
        <p:nvSpPr>
          <p:cNvPr id="24" name="TextBox 38">
            <a:extLst>
              <a:ext uri="{FF2B5EF4-FFF2-40B4-BE49-F238E27FC236}">
                <a16:creationId xmlns:a16="http://schemas.microsoft.com/office/drawing/2014/main" id="{01898474-F1D3-144B-8028-148B3777FE33}"/>
              </a:ext>
            </a:extLst>
          </p:cNvPr>
          <p:cNvSpPr txBox="1"/>
          <p:nvPr/>
        </p:nvSpPr>
        <p:spPr>
          <a:xfrm>
            <a:off x="618719" y="1804794"/>
            <a:ext cx="6341555" cy="4524315"/>
          </a:xfrm>
          <a:prstGeom prst="rect">
            <a:avLst/>
          </a:prstGeom>
          <a:noFill/>
        </p:spPr>
        <p:txBody>
          <a:bodyPr wrap="square" rtlCol="0">
            <a:spAutoFit/>
          </a:bodyPr>
          <a:lstStyle/>
          <a:p>
            <a:pPr marR="101320" algn="just"/>
            <a:r>
              <a:rPr lang="en-US"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rPr>
              <a:t>Our Basic line of IP Phones is the GXP1600 series. They bring reliability, must-have features, and a straightforward design to deployments that require core functionalities with light to moderate IP telephony access. </a:t>
            </a:r>
          </a:p>
          <a:p>
            <a:pPr marR="101320" algn="just"/>
            <a:endParaRPr lang="et-EE"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lgn="just">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Basic call feature support</a:t>
            </a:r>
          </a:p>
          <a:p>
            <a:pPr algn="just">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lgn="just">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Programmable XML context-sensitive soft keys</a:t>
            </a:r>
          </a:p>
          <a:p>
            <a:pPr algn="just">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lgn="just">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Up to 500 phonebook contacts</a:t>
            </a:r>
          </a:p>
          <a:p>
            <a:pPr algn="just">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lgn="just">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PoE options for all models</a:t>
            </a:r>
          </a:p>
          <a:p>
            <a:pPr algn="just">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lgn="just">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Encryption security</a:t>
            </a:r>
          </a:p>
          <a:p>
            <a:pPr algn="just">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lgn="just">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Broad platform compatibility</a:t>
            </a:r>
            <a:endParaRPr lang="et-EE"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25" name="Picture 24">
            <a:extLst>
              <a:ext uri="{FF2B5EF4-FFF2-40B4-BE49-F238E27FC236}">
                <a16:creationId xmlns:a16="http://schemas.microsoft.com/office/drawing/2014/main" id="{601C107B-540A-5442-ADC0-44C2B2A24DC7}"/>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6960274" y="2150702"/>
            <a:ext cx="5231726" cy="3475021"/>
          </a:xfrm>
          <a:prstGeom prst="rect">
            <a:avLst/>
          </a:prstGeom>
          <a:effectLst>
            <a:outerShdw blurRad="304800" dist="25400" dir="8280000" sx="105000" sy="105000" algn="ctr" rotWithShape="0">
              <a:srgbClr val="000000">
                <a:alpha val="67000"/>
              </a:srgbClr>
            </a:outerShdw>
          </a:effectLst>
        </p:spPr>
      </p:pic>
    </p:spTree>
    <p:extLst>
      <p:ext uri="{BB962C8B-B14F-4D97-AF65-F5344CB8AC3E}">
        <p14:creationId xmlns:p14="http://schemas.microsoft.com/office/powerpoint/2010/main" val="22495648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uadroTexto 8">
            <a:extLst>
              <a:ext uri="{FF2B5EF4-FFF2-40B4-BE49-F238E27FC236}">
                <a16:creationId xmlns:a16="http://schemas.microsoft.com/office/drawing/2014/main" id="{49EC967C-B4F7-9A42-9BBA-C36CCB6EB3BB}"/>
              </a:ext>
            </a:extLst>
          </p:cNvPr>
          <p:cNvSpPr txBox="1"/>
          <p:nvPr/>
        </p:nvSpPr>
        <p:spPr>
          <a:xfrm>
            <a:off x="618720" y="573437"/>
            <a:ext cx="8013836" cy="584775"/>
          </a:xfrm>
          <a:prstGeom prst="rect">
            <a:avLst/>
          </a:prstGeom>
          <a:noFill/>
        </p:spPr>
        <p:txBody>
          <a:bodyPr wrap="square" rtlCol="0">
            <a:spAutoFit/>
          </a:bodyPr>
          <a:lstStyle/>
          <a:p>
            <a:r>
              <a:rPr lang="en-US"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GXP1600 Series </a:t>
            </a:r>
            <a:r>
              <a:rPr lang="et-EE"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 </a:t>
            </a:r>
            <a:r>
              <a:rPr lang="en-US"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Basic IP Phones</a:t>
            </a:r>
            <a:endParaRPr lang="et-EE" sz="3200" b="1" dirty="0">
              <a:solidFill>
                <a:srgbClr val="295288"/>
              </a:solidFill>
              <a:latin typeface="Open Sans" panose="020B0606030504020204" pitchFamily="34" charset="0"/>
              <a:ea typeface="Open Sans" panose="020B0606030504020204" pitchFamily="34" charset="0"/>
              <a:cs typeface="Open Sans" panose="020B0606030504020204" pitchFamily="34" charset="0"/>
            </a:endParaRPr>
          </a:p>
        </p:txBody>
      </p:sp>
      <p:pic>
        <p:nvPicPr>
          <p:cNvPr id="2" name="Picture 1"/>
          <p:cNvPicPr>
            <a:picLocks noChangeAspect="1"/>
          </p:cNvPicPr>
          <p:nvPr/>
        </p:nvPicPr>
        <p:blipFill>
          <a:blip r:embed="rId3"/>
          <a:stretch>
            <a:fillRect/>
          </a:stretch>
        </p:blipFill>
        <p:spPr>
          <a:xfrm>
            <a:off x="1421296" y="1181863"/>
            <a:ext cx="10770703" cy="5676137"/>
          </a:xfrm>
          <a:prstGeom prst="rect">
            <a:avLst/>
          </a:prstGeom>
        </p:spPr>
      </p:pic>
    </p:spTree>
    <p:extLst>
      <p:ext uri="{BB962C8B-B14F-4D97-AF65-F5344CB8AC3E}">
        <p14:creationId xmlns:p14="http://schemas.microsoft.com/office/powerpoint/2010/main" val="21991316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uadroTexto 8">
            <a:extLst>
              <a:ext uri="{FF2B5EF4-FFF2-40B4-BE49-F238E27FC236}">
                <a16:creationId xmlns:a16="http://schemas.microsoft.com/office/drawing/2014/main" id="{A6E656DB-C92A-F849-A6AF-DCD75A8FDE6C}"/>
              </a:ext>
            </a:extLst>
          </p:cNvPr>
          <p:cNvSpPr txBox="1"/>
          <p:nvPr/>
        </p:nvSpPr>
        <p:spPr>
          <a:xfrm>
            <a:off x="618719" y="573437"/>
            <a:ext cx="10125481" cy="892552"/>
          </a:xfrm>
          <a:prstGeom prst="rect">
            <a:avLst/>
          </a:prstGeom>
          <a:noFill/>
        </p:spPr>
        <p:txBody>
          <a:bodyPr wrap="square" rtlCol="0">
            <a:spAutoFit/>
          </a:bodyPr>
          <a:lstStyle/>
          <a:p>
            <a:r>
              <a:rPr lang="en-US"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GXP2100 Series</a:t>
            </a:r>
            <a:r>
              <a:rPr lang="et-EE"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 – </a:t>
            </a:r>
            <a:r>
              <a:rPr lang="en-US"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HIGH END IP PHONES</a:t>
            </a:r>
            <a:endParaRPr lang="et-EE" sz="3200" b="1" dirty="0">
              <a:solidFill>
                <a:srgbClr val="295288"/>
              </a:solidFill>
              <a:latin typeface="Open Sans" panose="020B0606030504020204" pitchFamily="34" charset="0"/>
              <a:ea typeface="Open Sans" panose="020B0606030504020204" pitchFamily="34" charset="0"/>
              <a:cs typeface="Open Sans" panose="020B0606030504020204" pitchFamily="34" charset="0"/>
            </a:endParaRPr>
          </a:p>
          <a:p>
            <a:r>
              <a:rPr lang="en-US"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Advanced Features, Productivity, and High-Volume Functionality</a:t>
            </a:r>
            <a:endParaRPr lang="et-EE"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endParaRPr>
          </a:p>
        </p:txBody>
      </p:sp>
      <p:grpSp>
        <p:nvGrpSpPr>
          <p:cNvPr id="36" name="Group 35">
            <a:extLst>
              <a:ext uri="{FF2B5EF4-FFF2-40B4-BE49-F238E27FC236}">
                <a16:creationId xmlns:a16="http://schemas.microsoft.com/office/drawing/2014/main" id="{591921DC-DF9E-184D-9900-F44F321264FE}"/>
              </a:ext>
            </a:extLst>
          </p:cNvPr>
          <p:cNvGrpSpPr/>
          <p:nvPr/>
        </p:nvGrpSpPr>
        <p:grpSpPr>
          <a:xfrm>
            <a:off x="8818536" y="5020235"/>
            <a:ext cx="3373464" cy="1837841"/>
            <a:chOff x="8818536" y="5020159"/>
            <a:chExt cx="3373464" cy="1837841"/>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sp>
        <p:nvSpPr>
          <p:cNvPr id="24" name="TextBox 38">
            <a:extLst>
              <a:ext uri="{FF2B5EF4-FFF2-40B4-BE49-F238E27FC236}">
                <a16:creationId xmlns:a16="http://schemas.microsoft.com/office/drawing/2014/main" id="{01898474-F1D3-144B-8028-148B3777FE33}"/>
              </a:ext>
            </a:extLst>
          </p:cNvPr>
          <p:cNvSpPr txBox="1"/>
          <p:nvPr/>
        </p:nvSpPr>
        <p:spPr>
          <a:xfrm>
            <a:off x="618719" y="1679224"/>
            <a:ext cx="6827110" cy="4801314"/>
          </a:xfrm>
          <a:prstGeom prst="rect">
            <a:avLst/>
          </a:prstGeom>
          <a:noFill/>
        </p:spPr>
        <p:txBody>
          <a:bodyPr wrap="square" rtlCol="0">
            <a:spAutoFit/>
          </a:bodyPr>
          <a:lstStyle/>
          <a:p>
            <a:pPr algn="just">
              <a:buClr>
                <a:srgbClr val="424242"/>
              </a:buCl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The GXP2100 series High-End IP Phones are designed for high-call volume users and those who require advanced telephony features. Get more done and handle more calls with a suite of productivity and line enhancement features and enjoy a full-color visual experience with Gigabit port network speeds.</a:t>
            </a:r>
            <a:endParaRPr lang="et-EE"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algn="just">
              <a:buClr>
                <a:srgbClr val="424242"/>
              </a:buClr>
            </a:pPr>
            <a:endParaRPr lang="et-EE"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lgn="just">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BLF/Fast-Dial Keys</a:t>
            </a:r>
          </a:p>
          <a:p>
            <a:pPr algn="just">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lgn="just">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Large phonebook capacity of up to 2000 contacts</a:t>
            </a:r>
          </a:p>
          <a:p>
            <a:pPr algn="just">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lgn="just">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Integrated PoE, dual Gigabit network ports</a:t>
            </a:r>
          </a:p>
          <a:p>
            <a:pPr algn="just">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lgn="just">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Integrated Bluetooth capabilities</a:t>
            </a:r>
          </a:p>
          <a:p>
            <a:pPr algn="just">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lgn="just">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Full-color interactive display </a:t>
            </a:r>
          </a:p>
          <a:p>
            <a:pPr algn="just">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lgn="just">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Up to 5 XML programmable soft keys</a:t>
            </a:r>
            <a:endParaRPr lang="et-EE"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8" name="Picture 7">
            <a:extLst>
              <a:ext uri="{FF2B5EF4-FFF2-40B4-BE49-F238E27FC236}">
                <a16:creationId xmlns:a16="http://schemas.microsoft.com/office/drawing/2014/main" id="{D390E0E3-7DD3-7948-A824-147EF4A7053D}"/>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7195006" y="2165695"/>
            <a:ext cx="5121084" cy="3200677"/>
          </a:xfrm>
          <a:prstGeom prst="rect">
            <a:avLst/>
          </a:prstGeom>
          <a:effectLst>
            <a:outerShdw blurRad="304800" dist="88900" dir="7260000" sx="103000" sy="103000" algn="ctr" rotWithShape="0">
              <a:srgbClr val="000000">
                <a:alpha val="67000"/>
              </a:srgbClr>
            </a:outerShdw>
          </a:effectLst>
        </p:spPr>
      </p:pic>
    </p:spTree>
    <p:extLst>
      <p:ext uri="{BB962C8B-B14F-4D97-AF65-F5344CB8AC3E}">
        <p14:creationId xmlns:p14="http://schemas.microsoft.com/office/powerpoint/2010/main" val="300378184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uadroTexto 8">
            <a:extLst>
              <a:ext uri="{FF2B5EF4-FFF2-40B4-BE49-F238E27FC236}">
                <a16:creationId xmlns:a16="http://schemas.microsoft.com/office/drawing/2014/main" id="{49EC967C-B4F7-9A42-9BBA-C36CCB6EB3BB}"/>
              </a:ext>
            </a:extLst>
          </p:cNvPr>
          <p:cNvSpPr txBox="1"/>
          <p:nvPr/>
        </p:nvSpPr>
        <p:spPr>
          <a:xfrm>
            <a:off x="618720" y="275265"/>
            <a:ext cx="8013836" cy="584775"/>
          </a:xfrm>
          <a:prstGeom prst="rect">
            <a:avLst/>
          </a:prstGeom>
          <a:noFill/>
        </p:spPr>
        <p:txBody>
          <a:bodyPr wrap="square" rtlCol="0">
            <a:spAutoFit/>
          </a:bodyPr>
          <a:lstStyle/>
          <a:p>
            <a:r>
              <a:rPr lang="en-US"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GXP2100 Series</a:t>
            </a:r>
            <a:r>
              <a:rPr lang="et-EE"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 – </a:t>
            </a:r>
            <a:r>
              <a:rPr lang="en-US"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HIGH END IP PHONES</a:t>
            </a:r>
            <a:endParaRPr lang="et-EE" sz="3200" b="1" dirty="0">
              <a:solidFill>
                <a:srgbClr val="295288"/>
              </a:solidFill>
              <a:latin typeface="Open Sans" panose="020B0606030504020204" pitchFamily="34" charset="0"/>
              <a:ea typeface="Open Sans" panose="020B0606030504020204" pitchFamily="34" charset="0"/>
              <a:cs typeface="Open Sans" panose="020B0606030504020204" pitchFamily="34" charset="0"/>
            </a:endParaRPr>
          </a:p>
        </p:txBody>
      </p:sp>
      <p:pic>
        <p:nvPicPr>
          <p:cNvPr id="3" name="Picture 2"/>
          <p:cNvPicPr>
            <a:picLocks noChangeAspect="1"/>
          </p:cNvPicPr>
          <p:nvPr/>
        </p:nvPicPr>
        <p:blipFill>
          <a:blip r:embed="rId3"/>
          <a:stretch>
            <a:fillRect/>
          </a:stretch>
        </p:blipFill>
        <p:spPr>
          <a:xfrm>
            <a:off x="1497046" y="860040"/>
            <a:ext cx="10694953" cy="5974163"/>
          </a:xfrm>
          <a:prstGeom prst="rect">
            <a:avLst/>
          </a:prstGeom>
        </p:spPr>
      </p:pic>
    </p:spTree>
    <p:extLst>
      <p:ext uri="{BB962C8B-B14F-4D97-AF65-F5344CB8AC3E}">
        <p14:creationId xmlns:p14="http://schemas.microsoft.com/office/powerpoint/2010/main" val="222144707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t="-7000" b="-7000"/>
          </a:stretch>
        </a:blipFill>
        <a:effectLst/>
      </p:bgPr>
    </p:bg>
    <p:spTree>
      <p:nvGrpSpPr>
        <p:cNvPr id="1" name=""/>
        <p:cNvGrpSpPr/>
        <p:nvPr/>
      </p:nvGrpSpPr>
      <p:grpSpPr>
        <a:xfrm>
          <a:off x="0" y="0"/>
          <a:ext cx="0" cy="0"/>
          <a:chOff x="0" y="0"/>
          <a:chExt cx="0" cy="0"/>
        </a:xfrm>
      </p:grpSpPr>
      <p:pic>
        <p:nvPicPr>
          <p:cNvPr id="14" name="Imagen 13">
            <a:extLst>
              <a:ext uri="{FF2B5EF4-FFF2-40B4-BE49-F238E27FC236}">
                <a16:creationId xmlns:a16="http://schemas.microsoft.com/office/drawing/2014/main" id="{89E5147B-6508-DF46-B675-2DBD8720DCB3}"/>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a:off x="8818536" y="4984595"/>
            <a:ext cx="3373464" cy="1873405"/>
          </a:xfrm>
          <a:prstGeom prst="rect">
            <a:avLst/>
          </a:prstGeom>
        </p:spPr>
      </p:pic>
      <p:sp>
        <p:nvSpPr>
          <p:cNvPr id="4" name="CuadroTexto 3">
            <a:extLst>
              <a:ext uri="{FF2B5EF4-FFF2-40B4-BE49-F238E27FC236}">
                <a16:creationId xmlns:a16="http://schemas.microsoft.com/office/drawing/2014/main" id="{DBDF50F0-FF2A-504C-B286-6F9A1D0AE92C}"/>
              </a:ext>
            </a:extLst>
          </p:cNvPr>
          <p:cNvSpPr txBox="1"/>
          <p:nvPr/>
        </p:nvSpPr>
        <p:spPr>
          <a:xfrm>
            <a:off x="964832" y="1459697"/>
            <a:ext cx="6050823" cy="1774717"/>
          </a:xfrm>
          <a:prstGeom prst="rect">
            <a:avLst/>
          </a:prstGeom>
          <a:noFill/>
        </p:spPr>
        <p:txBody>
          <a:bodyPr wrap="square" rtlCol="0">
            <a:spAutoFit/>
          </a:bodyPr>
          <a:lstStyle/>
          <a:p>
            <a:pPr>
              <a:lnSpc>
                <a:spcPts val="6700"/>
              </a:lnSpc>
            </a:pPr>
            <a:r>
              <a:rPr lang="en-US" sz="5400" dirty="0">
                <a:solidFill>
                  <a:schemeClr val="bg1"/>
                </a:solidFill>
                <a:latin typeface="Open Sans" panose="020B0606030504020204" pitchFamily="34" charset="0"/>
                <a:ea typeface="Open Sans" panose="020B0606030504020204" pitchFamily="34" charset="0"/>
                <a:cs typeface="Open Sans" panose="020B0606030504020204" pitchFamily="34" charset="0"/>
              </a:rPr>
              <a:t>GXV Series IP Video Phones</a:t>
            </a:r>
          </a:p>
        </p:txBody>
      </p:sp>
      <p:sp>
        <p:nvSpPr>
          <p:cNvPr id="5" name="CuadroTexto 4">
            <a:extLst>
              <a:ext uri="{FF2B5EF4-FFF2-40B4-BE49-F238E27FC236}">
                <a16:creationId xmlns:a16="http://schemas.microsoft.com/office/drawing/2014/main" id="{4D1FB5F2-B865-9741-BD15-A5B84B3FC34E}"/>
              </a:ext>
            </a:extLst>
          </p:cNvPr>
          <p:cNvSpPr txBox="1"/>
          <p:nvPr/>
        </p:nvSpPr>
        <p:spPr>
          <a:xfrm>
            <a:off x="1042043" y="4733582"/>
            <a:ext cx="4610207" cy="1200329"/>
          </a:xfrm>
          <a:prstGeom prst="rect">
            <a:avLst/>
          </a:prstGeom>
          <a:noFill/>
        </p:spPr>
        <p:txBody>
          <a:bodyPr wrap="square" rtlCol="0">
            <a:spAutoFit/>
          </a:bodyPr>
          <a:lstStyle/>
          <a:p>
            <a:pPr indent="-11" defTabSz="609585">
              <a:spcAft>
                <a:spcPts val="800"/>
              </a:spcAft>
            </a:pPr>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These </a:t>
            </a:r>
            <a:r>
              <a:rPr lang="en-US"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Grandstream</a:t>
            </a:r>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devices provide the power of video communications with integrated web features and the functionality of a tablet.</a:t>
            </a:r>
          </a:p>
        </p:txBody>
      </p:sp>
      <p:cxnSp>
        <p:nvCxnSpPr>
          <p:cNvPr id="7" name="Conector recto 6">
            <a:extLst>
              <a:ext uri="{FF2B5EF4-FFF2-40B4-BE49-F238E27FC236}">
                <a16:creationId xmlns:a16="http://schemas.microsoft.com/office/drawing/2014/main" id="{B968D433-1266-A241-AD61-7AD1DF6FD9AE}"/>
              </a:ext>
            </a:extLst>
          </p:cNvPr>
          <p:cNvCxnSpPr>
            <a:cxnSpLocks/>
          </p:cNvCxnSpPr>
          <p:nvPr/>
        </p:nvCxnSpPr>
        <p:spPr>
          <a:xfrm>
            <a:off x="1042043" y="3270449"/>
            <a:ext cx="5131168"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Rectángulo 1">
            <a:extLst>
              <a:ext uri="{FF2B5EF4-FFF2-40B4-BE49-F238E27FC236}">
                <a16:creationId xmlns:a16="http://schemas.microsoft.com/office/drawing/2014/main" id="{F6A70499-2F86-F041-B543-3643D78B2160}"/>
              </a:ext>
            </a:extLst>
          </p:cNvPr>
          <p:cNvSpPr/>
          <p:nvPr/>
        </p:nvSpPr>
        <p:spPr>
          <a:xfrm>
            <a:off x="1042043" y="3429000"/>
            <a:ext cx="5131168" cy="1077218"/>
          </a:xfrm>
          <a:prstGeom prst="rect">
            <a:avLst/>
          </a:prstGeom>
        </p:spPr>
        <p:txBody>
          <a:bodyPr wrap="square">
            <a:spAutoFit/>
          </a:bodyPr>
          <a:lstStyle/>
          <a:p>
            <a:r>
              <a:rPr lang="en-US" sz="32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A Powerful Desktop Productivity Engine</a:t>
            </a:r>
          </a:p>
        </p:txBody>
      </p:sp>
      <p:pic>
        <p:nvPicPr>
          <p:cNvPr id="8" name="Picture 7">
            <a:extLst>
              <a:ext uri="{FF2B5EF4-FFF2-40B4-BE49-F238E27FC236}">
                <a16:creationId xmlns:a16="http://schemas.microsoft.com/office/drawing/2014/main" id="{EB3A87A4-E1E5-D84F-BDD5-A9AE0580EE67}"/>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5888992" y="1668580"/>
            <a:ext cx="6415225" cy="4976427"/>
          </a:xfrm>
          <a:prstGeom prst="rect">
            <a:avLst/>
          </a:prstGeom>
          <a:effectLst>
            <a:outerShdw blurRad="304800" dist="101600" dir="8280000" sx="105000" sy="105000" algn="ctr" rotWithShape="0">
              <a:srgbClr val="000000">
                <a:alpha val="67000"/>
              </a:srgbClr>
            </a:outerShdw>
          </a:effectLst>
        </p:spPr>
      </p:pic>
    </p:spTree>
    <p:extLst>
      <p:ext uri="{BB962C8B-B14F-4D97-AF65-F5344CB8AC3E}">
        <p14:creationId xmlns:p14="http://schemas.microsoft.com/office/powerpoint/2010/main" val="91969445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6" name="Group 35">
            <a:extLst>
              <a:ext uri="{FF2B5EF4-FFF2-40B4-BE49-F238E27FC236}">
                <a16:creationId xmlns:a16="http://schemas.microsoft.com/office/drawing/2014/main" id="{591921DC-DF9E-184D-9900-F44F321264FE}"/>
              </a:ext>
            </a:extLst>
          </p:cNvPr>
          <p:cNvGrpSpPr/>
          <p:nvPr/>
        </p:nvGrpSpPr>
        <p:grpSpPr>
          <a:xfrm>
            <a:off x="8818536" y="5020159"/>
            <a:ext cx="3373464" cy="1837841"/>
            <a:chOff x="8818536" y="5020159"/>
            <a:chExt cx="3373464" cy="1837841"/>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sp>
        <p:nvSpPr>
          <p:cNvPr id="28" name="CuadroTexto 8">
            <a:extLst>
              <a:ext uri="{FF2B5EF4-FFF2-40B4-BE49-F238E27FC236}">
                <a16:creationId xmlns:a16="http://schemas.microsoft.com/office/drawing/2014/main" id="{25CB460E-AB4C-6B45-B691-03EF2CE47813}"/>
              </a:ext>
            </a:extLst>
          </p:cNvPr>
          <p:cNvSpPr txBox="1"/>
          <p:nvPr/>
        </p:nvSpPr>
        <p:spPr>
          <a:xfrm>
            <a:off x="618719" y="411512"/>
            <a:ext cx="8405835" cy="892552"/>
          </a:xfrm>
          <a:prstGeom prst="rect">
            <a:avLst/>
          </a:prstGeom>
          <a:noFill/>
        </p:spPr>
        <p:txBody>
          <a:bodyPr wrap="square" rtlCol="0">
            <a:spAutoFit/>
          </a:bodyPr>
          <a:lstStyle/>
          <a:p>
            <a:r>
              <a:rPr lang="es-ES_tradnl"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GXV3350</a:t>
            </a:r>
          </a:p>
          <a:p>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High-</a:t>
            </a:r>
            <a:r>
              <a:rPr lang="es-ES_tradnl" sz="2000" dirty="0" err="1">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End</a:t>
            </a:r>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 Smart Video Phone </a:t>
            </a:r>
            <a:r>
              <a:rPr lang="es-ES_tradnl" sz="2000" dirty="0" err="1">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for</a:t>
            </a:r>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 Android™</a:t>
            </a:r>
          </a:p>
        </p:txBody>
      </p:sp>
      <p:sp>
        <p:nvSpPr>
          <p:cNvPr id="8" name="TextBox 38">
            <a:extLst>
              <a:ext uri="{FF2B5EF4-FFF2-40B4-BE49-F238E27FC236}">
                <a16:creationId xmlns:a16="http://schemas.microsoft.com/office/drawing/2014/main" id="{374D80A7-56F5-4D42-94EB-C2F0981C0999}"/>
              </a:ext>
            </a:extLst>
          </p:cNvPr>
          <p:cNvSpPr txBox="1"/>
          <p:nvPr/>
        </p:nvSpPr>
        <p:spPr>
          <a:xfrm>
            <a:off x="610498" y="1502688"/>
            <a:ext cx="6428477" cy="5355312"/>
          </a:xfrm>
          <a:prstGeom prst="rect">
            <a:avLst/>
          </a:prstGeom>
          <a:noFill/>
        </p:spPr>
        <p:txBody>
          <a:bodyPr wrap="square" rtlCol="0">
            <a:spAutoFit/>
          </a:bodyPr>
          <a:lstStyle/>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16 lines with up to 16 SIP accounts supported</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Built-in 1-megapixel camera for video calling with a privacy shutter</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Runs on Android 7.0 operating system</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Built-in Bluetooth and dual-band Wi-Fi</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Dual-switched auto-sensing Gigabit ports with built-in PoE/PoE+</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Dual-mic HD speakerphone with advanced echo cancellation</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5” capacitive 5-point touch screen</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6-way HD audio conferencing &amp; 3-way 720p 30fps HD video conferencing capability</a:t>
            </a:r>
            <a:endParaRPr lang="es-ES_tradnl" b="1" dirty="0">
              <a:solidFill>
                <a:srgbClr val="46A7C9"/>
              </a:solidFill>
              <a:latin typeface="Open Sans Extrabold" panose="020B0606030504020204" pitchFamily="34" charset="0"/>
              <a:ea typeface="Open Sans Extrabold" panose="020B0606030504020204" pitchFamily="34" charset="0"/>
              <a:cs typeface="Open Sans Extrabold" panose="020B0606030504020204" pitchFamily="34" charset="0"/>
            </a:endParaRPr>
          </a:p>
        </p:txBody>
      </p:sp>
      <p:pic>
        <p:nvPicPr>
          <p:cNvPr id="6" name="Picture 5" descr="A picture containing text, monitor, indoor, electronics&#10;&#10;Description automatically generated">
            <a:extLst>
              <a:ext uri="{FF2B5EF4-FFF2-40B4-BE49-F238E27FC236}">
                <a16:creationId xmlns:a16="http://schemas.microsoft.com/office/drawing/2014/main" id="{08B87C95-6809-D637-9761-840F03B90B8D}"/>
              </a:ext>
            </a:extLst>
          </p:cNvPr>
          <p:cNvPicPr>
            <a:picLocks noChangeAspect="1"/>
          </p:cNvPicPr>
          <p:nvPr/>
        </p:nvPicPr>
        <p:blipFill>
          <a:blip r:embed="rId5"/>
          <a:stretch>
            <a:fillRect/>
          </a:stretch>
        </p:blipFill>
        <p:spPr>
          <a:xfrm>
            <a:off x="5266395" y="1005792"/>
            <a:ext cx="10191750" cy="5440696"/>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379443728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5686210-7809-7444-94B7-7132A73AD1D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206481" y="1225323"/>
            <a:ext cx="5636145" cy="4407353"/>
          </a:xfrm>
          <a:prstGeom prst="rect">
            <a:avLst/>
          </a:prstGeom>
          <a:effectLst>
            <a:outerShdw blurRad="495300" dist="152400" dir="8280000" sx="97000" sy="97000" algn="ctr" rotWithShape="0">
              <a:srgbClr val="000000">
                <a:alpha val="93000"/>
              </a:srgbClr>
            </a:outerShdw>
          </a:effectLst>
        </p:spPr>
      </p:pic>
      <p:grpSp>
        <p:nvGrpSpPr>
          <p:cNvPr id="36" name="Group 35">
            <a:extLst>
              <a:ext uri="{FF2B5EF4-FFF2-40B4-BE49-F238E27FC236}">
                <a16:creationId xmlns:a16="http://schemas.microsoft.com/office/drawing/2014/main" id="{591921DC-DF9E-184D-9900-F44F321264FE}"/>
              </a:ext>
            </a:extLst>
          </p:cNvPr>
          <p:cNvGrpSpPr/>
          <p:nvPr/>
        </p:nvGrpSpPr>
        <p:grpSpPr>
          <a:xfrm>
            <a:off x="8818536" y="5020159"/>
            <a:ext cx="3373464" cy="1837841"/>
            <a:chOff x="8818536" y="5020159"/>
            <a:chExt cx="3373464" cy="1837841"/>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sp>
        <p:nvSpPr>
          <p:cNvPr id="28" name="CuadroTexto 8">
            <a:extLst>
              <a:ext uri="{FF2B5EF4-FFF2-40B4-BE49-F238E27FC236}">
                <a16:creationId xmlns:a16="http://schemas.microsoft.com/office/drawing/2014/main" id="{25CB460E-AB4C-6B45-B691-03EF2CE47813}"/>
              </a:ext>
            </a:extLst>
          </p:cNvPr>
          <p:cNvSpPr txBox="1"/>
          <p:nvPr/>
        </p:nvSpPr>
        <p:spPr>
          <a:xfrm>
            <a:off x="618719" y="573437"/>
            <a:ext cx="8405835" cy="892552"/>
          </a:xfrm>
          <a:prstGeom prst="rect">
            <a:avLst/>
          </a:prstGeom>
          <a:noFill/>
        </p:spPr>
        <p:txBody>
          <a:bodyPr wrap="square" rtlCol="0">
            <a:spAutoFit/>
          </a:bodyPr>
          <a:lstStyle/>
          <a:p>
            <a:r>
              <a:rPr lang="es-ES_tradnl"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GXV3370</a:t>
            </a:r>
          </a:p>
          <a:p>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Android™ Video IP Phone</a:t>
            </a:r>
          </a:p>
        </p:txBody>
      </p:sp>
      <p:sp>
        <p:nvSpPr>
          <p:cNvPr id="8" name="TextBox 38">
            <a:extLst>
              <a:ext uri="{FF2B5EF4-FFF2-40B4-BE49-F238E27FC236}">
                <a16:creationId xmlns:a16="http://schemas.microsoft.com/office/drawing/2014/main" id="{374D80A7-56F5-4D42-94EB-C2F0981C0999}"/>
              </a:ext>
            </a:extLst>
          </p:cNvPr>
          <p:cNvSpPr txBox="1"/>
          <p:nvPr/>
        </p:nvSpPr>
        <p:spPr>
          <a:xfrm>
            <a:off x="618719" y="1802736"/>
            <a:ext cx="5696356" cy="3970318"/>
          </a:xfrm>
          <a:prstGeom prst="rect">
            <a:avLst/>
          </a:prstGeom>
          <a:noFill/>
        </p:spPr>
        <p:txBody>
          <a:bodyPr wrap="square" rtlCol="0">
            <a:spAutoFit/>
          </a:bodyPr>
          <a:lstStyle/>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Runs on Android 7.0</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7” touch screen</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16 lines, 7-way audio conference ,and no cost 3-way video conference</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3rd party Android™ applications include Microsoft Lync, Skype, Twitter, Facebook</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Wi-Fi, PoE, Bluetooth, USB, SD, mini HDMI, EHS</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4-core processor and 2 GB RAM and 8 GB eMMC Flash for maximum performance</a:t>
            </a:r>
          </a:p>
        </p:txBody>
      </p:sp>
    </p:spTree>
    <p:extLst>
      <p:ext uri="{BB962C8B-B14F-4D97-AF65-F5344CB8AC3E}">
        <p14:creationId xmlns:p14="http://schemas.microsoft.com/office/powerpoint/2010/main" val="167344434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text, electronics, computer&#10;&#10;Description automatically generated">
            <a:extLst>
              <a:ext uri="{FF2B5EF4-FFF2-40B4-BE49-F238E27FC236}">
                <a16:creationId xmlns:a16="http://schemas.microsoft.com/office/drawing/2014/main" id="{CF166E83-1A72-4239-F982-46106EAED9F5}"/>
              </a:ext>
            </a:extLst>
          </p:cNvPr>
          <p:cNvPicPr>
            <a:picLocks noChangeAspect="1"/>
          </p:cNvPicPr>
          <p:nvPr/>
        </p:nvPicPr>
        <p:blipFill>
          <a:blip r:embed="rId3"/>
          <a:stretch>
            <a:fillRect/>
          </a:stretch>
        </p:blipFill>
        <p:spPr>
          <a:xfrm rot="21033930">
            <a:off x="4557595" y="1092065"/>
            <a:ext cx="9582150" cy="5123256"/>
          </a:xfrm>
          <a:prstGeom prst="rect">
            <a:avLst/>
          </a:prstGeom>
          <a:ln>
            <a:noFill/>
          </a:ln>
          <a:effectLst>
            <a:outerShdw blurRad="190500" algn="tl" rotWithShape="0">
              <a:srgbClr val="000000">
                <a:alpha val="70000"/>
              </a:srgbClr>
            </a:outerShdw>
          </a:effectLst>
        </p:spPr>
      </p:pic>
      <p:grpSp>
        <p:nvGrpSpPr>
          <p:cNvPr id="36" name="Group 35">
            <a:extLst>
              <a:ext uri="{FF2B5EF4-FFF2-40B4-BE49-F238E27FC236}">
                <a16:creationId xmlns:a16="http://schemas.microsoft.com/office/drawing/2014/main" id="{591921DC-DF9E-184D-9900-F44F321264FE}"/>
              </a:ext>
            </a:extLst>
          </p:cNvPr>
          <p:cNvGrpSpPr/>
          <p:nvPr/>
        </p:nvGrpSpPr>
        <p:grpSpPr>
          <a:xfrm>
            <a:off x="8818536" y="5020159"/>
            <a:ext cx="3373464" cy="1837841"/>
            <a:chOff x="8818536" y="5020159"/>
            <a:chExt cx="3373464" cy="1837841"/>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sp>
        <p:nvSpPr>
          <p:cNvPr id="28" name="CuadroTexto 8">
            <a:extLst>
              <a:ext uri="{FF2B5EF4-FFF2-40B4-BE49-F238E27FC236}">
                <a16:creationId xmlns:a16="http://schemas.microsoft.com/office/drawing/2014/main" id="{25CB460E-AB4C-6B45-B691-03EF2CE47813}"/>
              </a:ext>
            </a:extLst>
          </p:cNvPr>
          <p:cNvSpPr txBox="1"/>
          <p:nvPr/>
        </p:nvSpPr>
        <p:spPr>
          <a:xfrm>
            <a:off x="618719" y="341362"/>
            <a:ext cx="8405835" cy="892552"/>
          </a:xfrm>
          <a:prstGeom prst="rect">
            <a:avLst/>
          </a:prstGeom>
          <a:noFill/>
        </p:spPr>
        <p:txBody>
          <a:bodyPr wrap="square" rtlCol="0">
            <a:spAutoFit/>
          </a:bodyPr>
          <a:lstStyle/>
          <a:p>
            <a:r>
              <a:rPr lang="es-ES_tradnl"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GXV3380</a:t>
            </a:r>
          </a:p>
          <a:p>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High-</a:t>
            </a:r>
            <a:r>
              <a:rPr lang="es-ES_tradnl" sz="2000" dirty="0" err="1">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End</a:t>
            </a:r>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 Smart Video Phone </a:t>
            </a:r>
            <a:r>
              <a:rPr lang="es-ES_tradnl" sz="2000" dirty="0" err="1">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for</a:t>
            </a:r>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 Android™</a:t>
            </a:r>
          </a:p>
        </p:txBody>
      </p:sp>
      <p:sp>
        <p:nvSpPr>
          <p:cNvPr id="8" name="TextBox 38">
            <a:extLst>
              <a:ext uri="{FF2B5EF4-FFF2-40B4-BE49-F238E27FC236}">
                <a16:creationId xmlns:a16="http://schemas.microsoft.com/office/drawing/2014/main" id="{374D80A7-56F5-4D42-94EB-C2F0981C0999}"/>
              </a:ext>
            </a:extLst>
          </p:cNvPr>
          <p:cNvSpPr txBox="1"/>
          <p:nvPr/>
        </p:nvSpPr>
        <p:spPr>
          <a:xfrm>
            <a:off x="618719" y="1438325"/>
            <a:ext cx="6302343" cy="5355312"/>
          </a:xfrm>
          <a:prstGeom prst="rect">
            <a:avLst/>
          </a:prstGeom>
          <a:noFill/>
        </p:spPr>
        <p:txBody>
          <a:bodyPr wrap="square" rtlCol="0">
            <a:spAutoFit/>
          </a:bodyPr>
          <a:lstStyle/>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16 lines with up to 16 SIP accounts supported</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Built-in 2 megapixel camera for video calling with privacy shutter</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Runs on Android 7.1.1 operating system</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Built-in Bluetooth and dual-band Wi-Fi</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Dual-switched auto-sensing Gigabit ports with built-in PoE/PoE+</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Dual-mic HD speakerphone with advanced echo cancellation</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8” capacitive 10-point touch screen</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7-way HD audio conferencing &amp; 3-way 1080p 30fps HD video capability</a:t>
            </a: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39935693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electronics&#10;&#10;Description automatically generated">
            <a:extLst>
              <a:ext uri="{FF2B5EF4-FFF2-40B4-BE49-F238E27FC236}">
                <a16:creationId xmlns:a16="http://schemas.microsoft.com/office/drawing/2014/main" id="{3614D05D-B43B-2B8E-07F8-7CC23664EACB}"/>
              </a:ext>
            </a:extLst>
          </p:cNvPr>
          <p:cNvPicPr>
            <a:picLocks noChangeAspect="1"/>
          </p:cNvPicPr>
          <p:nvPr/>
        </p:nvPicPr>
        <p:blipFill>
          <a:blip r:embed="rId3"/>
          <a:stretch>
            <a:fillRect/>
          </a:stretch>
        </p:blipFill>
        <p:spPr>
          <a:xfrm>
            <a:off x="5270857" y="1233914"/>
            <a:ext cx="7899284" cy="3949642"/>
          </a:xfrm>
          <a:prstGeom prst="rect">
            <a:avLst/>
          </a:prstGeom>
        </p:spPr>
      </p:pic>
      <p:grpSp>
        <p:nvGrpSpPr>
          <p:cNvPr id="36" name="Group 35">
            <a:extLst>
              <a:ext uri="{FF2B5EF4-FFF2-40B4-BE49-F238E27FC236}">
                <a16:creationId xmlns:a16="http://schemas.microsoft.com/office/drawing/2014/main" id="{591921DC-DF9E-184D-9900-F44F321264FE}"/>
              </a:ext>
            </a:extLst>
          </p:cNvPr>
          <p:cNvGrpSpPr/>
          <p:nvPr/>
        </p:nvGrpSpPr>
        <p:grpSpPr>
          <a:xfrm>
            <a:off x="8818536" y="5020159"/>
            <a:ext cx="3373464" cy="1837841"/>
            <a:chOff x="8818536" y="5020159"/>
            <a:chExt cx="3373464" cy="1837841"/>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sp>
        <p:nvSpPr>
          <p:cNvPr id="28" name="CuadroTexto 8">
            <a:extLst>
              <a:ext uri="{FF2B5EF4-FFF2-40B4-BE49-F238E27FC236}">
                <a16:creationId xmlns:a16="http://schemas.microsoft.com/office/drawing/2014/main" id="{25CB460E-AB4C-6B45-B691-03EF2CE47813}"/>
              </a:ext>
            </a:extLst>
          </p:cNvPr>
          <p:cNvSpPr txBox="1"/>
          <p:nvPr/>
        </p:nvSpPr>
        <p:spPr>
          <a:xfrm>
            <a:off x="618719" y="341362"/>
            <a:ext cx="8405835" cy="892552"/>
          </a:xfrm>
          <a:prstGeom prst="rect">
            <a:avLst/>
          </a:prstGeom>
          <a:noFill/>
        </p:spPr>
        <p:txBody>
          <a:bodyPr wrap="square" rtlCol="0">
            <a:spAutoFit/>
          </a:bodyPr>
          <a:lstStyle/>
          <a:p>
            <a:r>
              <a:rPr lang="es-ES_tradnl"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GXV3450</a:t>
            </a:r>
          </a:p>
          <a:p>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High-</a:t>
            </a:r>
            <a:r>
              <a:rPr lang="es-ES_tradnl" sz="2000" dirty="0" err="1">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End</a:t>
            </a:r>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 Smart Video Phone </a:t>
            </a:r>
            <a:r>
              <a:rPr lang="es-ES_tradnl" sz="2000" dirty="0" err="1">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for</a:t>
            </a:r>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 Android™</a:t>
            </a:r>
          </a:p>
        </p:txBody>
      </p:sp>
      <p:sp>
        <p:nvSpPr>
          <p:cNvPr id="8" name="TextBox 38">
            <a:extLst>
              <a:ext uri="{FF2B5EF4-FFF2-40B4-BE49-F238E27FC236}">
                <a16:creationId xmlns:a16="http://schemas.microsoft.com/office/drawing/2014/main" id="{374D80A7-56F5-4D42-94EB-C2F0981C0999}"/>
              </a:ext>
            </a:extLst>
          </p:cNvPr>
          <p:cNvSpPr txBox="1"/>
          <p:nvPr/>
        </p:nvSpPr>
        <p:spPr>
          <a:xfrm>
            <a:off x="618719" y="1438325"/>
            <a:ext cx="5591581" cy="5078313"/>
          </a:xfrm>
          <a:prstGeom prst="rect">
            <a:avLst/>
          </a:prstGeom>
          <a:noFill/>
        </p:spPr>
        <p:txBody>
          <a:bodyPr wrap="square" rtlCol="0">
            <a:spAutoFit/>
          </a:bodyPr>
          <a:lstStyle/>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16 lines with up to 16 SIP accounts supported</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Built-in 2-megapixel camera for video calling with a privacy shutter</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Runs on Android 11 operating system</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Built-in Bluetooth 5.0 and dual-band Wi-Fi</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Dual-switched auto-sensing Gigabit ports with built-in PoE/PoE+</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Clr>
                <a:srgbClr val="424242"/>
              </a:buClr>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     Quad-core 1.8GHz ARM Cortex A55 processor</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Clr>
                <a:srgbClr val="424242"/>
              </a:buClr>
              <a:buFont typeface="Arial" panose="020B0604020202020204" pitchFamily="34" charset="0"/>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5” capacitive 5-point touch screen</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10-way HD audio conferencing &amp; 3-way 720p 30fps HD video capability</a:t>
            </a: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72789946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electronics, display, computer&#10;&#10;Description automatically generated">
            <a:extLst>
              <a:ext uri="{FF2B5EF4-FFF2-40B4-BE49-F238E27FC236}">
                <a16:creationId xmlns:a16="http://schemas.microsoft.com/office/drawing/2014/main" id="{C1452F6C-3385-3E31-3379-E64A84669DD5}"/>
              </a:ext>
            </a:extLst>
          </p:cNvPr>
          <p:cNvPicPr>
            <a:picLocks noChangeAspect="1"/>
          </p:cNvPicPr>
          <p:nvPr/>
        </p:nvPicPr>
        <p:blipFill>
          <a:blip r:embed="rId3"/>
          <a:stretch>
            <a:fillRect/>
          </a:stretch>
        </p:blipFill>
        <p:spPr>
          <a:xfrm>
            <a:off x="6562729" y="1614757"/>
            <a:ext cx="4993822" cy="3628486"/>
          </a:xfrm>
          <a:prstGeom prst="rect">
            <a:avLst/>
          </a:prstGeom>
        </p:spPr>
      </p:pic>
      <p:grpSp>
        <p:nvGrpSpPr>
          <p:cNvPr id="36" name="Group 35">
            <a:extLst>
              <a:ext uri="{FF2B5EF4-FFF2-40B4-BE49-F238E27FC236}">
                <a16:creationId xmlns:a16="http://schemas.microsoft.com/office/drawing/2014/main" id="{591921DC-DF9E-184D-9900-F44F321264FE}"/>
              </a:ext>
            </a:extLst>
          </p:cNvPr>
          <p:cNvGrpSpPr/>
          <p:nvPr/>
        </p:nvGrpSpPr>
        <p:grpSpPr>
          <a:xfrm>
            <a:off x="8818536" y="5020159"/>
            <a:ext cx="3373464" cy="1837841"/>
            <a:chOff x="8818536" y="5020159"/>
            <a:chExt cx="3373464" cy="1837841"/>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sp>
        <p:nvSpPr>
          <p:cNvPr id="28" name="CuadroTexto 8">
            <a:extLst>
              <a:ext uri="{FF2B5EF4-FFF2-40B4-BE49-F238E27FC236}">
                <a16:creationId xmlns:a16="http://schemas.microsoft.com/office/drawing/2014/main" id="{25CB460E-AB4C-6B45-B691-03EF2CE47813}"/>
              </a:ext>
            </a:extLst>
          </p:cNvPr>
          <p:cNvSpPr txBox="1"/>
          <p:nvPr/>
        </p:nvSpPr>
        <p:spPr>
          <a:xfrm>
            <a:off x="618719" y="341362"/>
            <a:ext cx="8405835" cy="892552"/>
          </a:xfrm>
          <a:prstGeom prst="rect">
            <a:avLst/>
          </a:prstGeom>
          <a:noFill/>
        </p:spPr>
        <p:txBody>
          <a:bodyPr wrap="square" rtlCol="0">
            <a:spAutoFit/>
          </a:bodyPr>
          <a:lstStyle/>
          <a:p>
            <a:r>
              <a:rPr lang="es-ES_tradnl"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GXV3470</a:t>
            </a:r>
          </a:p>
          <a:p>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High-</a:t>
            </a:r>
            <a:r>
              <a:rPr lang="es-ES_tradnl" sz="2000" dirty="0" err="1">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End</a:t>
            </a:r>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 Smart Video Phone </a:t>
            </a:r>
            <a:r>
              <a:rPr lang="es-ES_tradnl" sz="2000" dirty="0" err="1">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for</a:t>
            </a:r>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 Android™</a:t>
            </a:r>
          </a:p>
        </p:txBody>
      </p:sp>
      <p:sp>
        <p:nvSpPr>
          <p:cNvPr id="8" name="TextBox 38">
            <a:extLst>
              <a:ext uri="{FF2B5EF4-FFF2-40B4-BE49-F238E27FC236}">
                <a16:creationId xmlns:a16="http://schemas.microsoft.com/office/drawing/2014/main" id="{374D80A7-56F5-4D42-94EB-C2F0981C0999}"/>
              </a:ext>
            </a:extLst>
          </p:cNvPr>
          <p:cNvSpPr txBox="1"/>
          <p:nvPr/>
        </p:nvSpPr>
        <p:spPr>
          <a:xfrm>
            <a:off x="618720" y="1438325"/>
            <a:ext cx="5959794" cy="5078313"/>
          </a:xfrm>
          <a:prstGeom prst="rect">
            <a:avLst/>
          </a:prstGeom>
          <a:noFill/>
        </p:spPr>
        <p:txBody>
          <a:bodyPr wrap="square" rtlCol="0">
            <a:spAutoFit/>
          </a:bodyPr>
          <a:lstStyle/>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16 lines with up to 16 SIP accounts supported</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Built-in 2-megapixel camera for video calling with privacy shutter</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Runs on Android 11 operating system</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Built-in Bluetooth 5.0 and dual-band Wi-Fi 6</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Dual-switched auto-sensing Gigabit ports with built-in PoE/PoE+</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Clr>
                <a:srgbClr val="424242"/>
              </a:buClr>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     Quad-core 2.0GHz ARM Cortex A55 processor </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7” capacitive 5-point touch screen</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10-way HD audio conferencing &amp; 3-way 720p 30fps HD video capability</a:t>
            </a: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411647519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text, electronics, computer&#10;&#10;Description automatically generated">
            <a:extLst>
              <a:ext uri="{FF2B5EF4-FFF2-40B4-BE49-F238E27FC236}">
                <a16:creationId xmlns:a16="http://schemas.microsoft.com/office/drawing/2014/main" id="{9DED7E11-B98E-E458-675F-A1CC6CDB6364}"/>
              </a:ext>
            </a:extLst>
          </p:cNvPr>
          <p:cNvPicPr>
            <a:picLocks noChangeAspect="1"/>
          </p:cNvPicPr>
          <p:nvPr/>
        </p:nvPicPr>
        <p:blipFill>
          <a:blip r:embed="rId3"/>
          <a:stretch>
            <a:fillRect/>
          </a:stretch>
        </p:blipFill>
        <p:spPr>
          <a:xfrm rot="21091888">
            <a:off x="4013173" y="828538"/>
            <a:ext cx="9610725" cy="5138534"/>
          </a:xfrm>
          <a:prstGeom prst="rect">
            <a:avLst/>
          </a:prstGeom>
        </p:spPr>
      </p:pic>
      <p:grpSp>
        <p:nvGrpSpPr>
          <p:cNvPr id="36" name="Group 35">
            <a:extLst>
              <a:ext uri="{FF2B5EF4-FFF2-40B4-BE49-F238E27FC236}">
                <a16:creationId xmlns:a16="http://schemas.microsoft.com/office/drawing/2014/main" id="{591921DC-DF9E-184D-9900-F44F321264FE}"/>
              </a:ext>
            </a:extLst>
          </p:cNvPr>
          <p:cNvGrpSpPr/>
          <p:nvPr/>
        </p:nvGrpSpPr>
        <p:grpSpPr>
          <a:xfrm>
            <a:off x="8818536" y="5020159"/>
            <a:ext cx="3373464" cy="1837841"/>
            <a:chOff x="8818536" y="5020159"/>
            <a:chExt cx="3373464" cy="1837841"/>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sp>
        <p:nvSpPr>
          <p:cNvPr id="28" name="CuadroTexto 8">
            <a:extLst>
              <a:ext uri="{FF2B5EF4-FFF2-40B4-BE49-F238E27FC236}">
                <a16:creationId xmlns:a16="http://schemas.microsoft.com/office/drawing/2014/main" id="{25CB460E-AB4C-6B45-B691-03EF2CE47813}"/>
              </a:ext>
            </a:extLst>
          </p:cNvPr>
          <p:cNvSpPr txBox="1"/>
          <p:nvPr/>
        </p:nvSpPr>
        <p:spPr>
          <a:xfrm>
            <a:off x="618719" y="341362"/>
            <a:ext cx="8405835" cy="892552"/>
          </a:xfrm>
          <a:prstGeom prst="rect">
            <a:avLst/>
          </a:prstGeom>
          <a:noFill/>
        </p:spPr>
        <p:txBody>
          <a:bodyPr wrap="square" rtlCol="0">
            <a:spAutoFit/>
          </a:bodyPr>
          <a:lstStyle/>
          <a:p>
            <a:r>
              <a:rPr lang="es-ES_tradnl"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GXV3480</a:t>
            </a:r>
          </a:p>
          <a:p>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High-</a:t>
            </a:r>
            <a:r>
              <a:rPr lang="es-ES_tradnl" sz="2000" dirty="0" err="1">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End</a:t>
            </a:r>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 Smart Video Phone </a:t>
            </a:r>
            <a:r>
              <a:rPr lang="es-ES_tradnl" sz="2000" dirty="0" err="1">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for</a:t>
            </a:r>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sz="2000" dirty="0" err="1">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Androi</a:t>
            </a:r>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 ™</a:t>
            </a:r>
          </a:p>
        </p:txBody>
      </p:sp>
      <p:sp>
        <p:nvSpPr>
          <p:cNvPr id="8" name="TextBox 38">
            <a:extLst>
              <a:ext uri="{FF2B5EF4-FFF2-40B4-BE49-F238E27FC236}">
                <a16:creationId xmlns:a16="http://schemas.microsoft.com/office/drawing/2014/main" id="{374D80A7-56F5-4D42-94EB-C2F0981C0999}"/>
              </a:ext>
            </a:extLst>
          </p:cNvPr>
          <p:cNvSpPr txBox="1"/>
          <p:nvPr/>
        </p:nvSpPr>
        <p:spPr>
          <a:xfrm>
            <a:off x="618720" y="1438325"/>
            <a:ext cx="5959794" cy="5078313"/>
          </a:xfrm>
          <a:prstGeom prst="rect">
            <a:avLst/>
          </a:prstGeom>
          <a:noFill/>
        </p:spPr>
        <p:txBody>
          <a:bodyPr wrap="square" rtlCol="0">
            <a:spAutoFit/>
          </a:bodyPr>
          <a:lstStyle/>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16 lines with up to 16 SIP accounts supported</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Built-in 2-megapixel camera for video calling with a privacy shutter</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Runs on Android 11 operating system</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Built-in Bluetooth 5.0 and dual-band Wi-Fi 6</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Dual-switched auto-sensing Gigabit ports with built-in PoE/PoE+</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Clr>
                <a:srgbClr val="424242"/>
              </a:buClr>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     Quad-core 2.0GHz ARM Cortex A55 processor </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8” capacitive 10-point touch screen</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12-way HD audio conferencing &amp; 3-way 1080p 30fps HD video capability</a:t>
            </a: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399853857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uadroTexto 8">
            <a:extLst>
              <a:ext uri="{FF2B5EF4-FFF2-40B4-BE49-F238E27FC236}">
                <a16:creationId xmlns:a16="http://schemas.microsoft.com/office/drawing/2014/main" id="{49EC967C-B4F7-9A42-9BBA-C36CCB6EB3BB}"/>
              </a:ext>
            </a:extLst>
          </p:cNvPr>
          <p:cNvSpPr txBox="1"/>
          <p:nvPr/>
        </p:nvSpPr>
        <p:spPr>
          <a:xfrm>
            <a:off x="618720" y="275265"/>
            <a:ext cx="8013836" cy="584775"/>
          </a:xfrm>
          <a:prstGeom prst="rect">
            <a:avLst/>
          </a:prstGeom>
          <a:noFill/>
        </p:spPr>
        <p:txBody>
          <a:bodyPr wrap="square" rtlCol="0">
            <a:spAutoFit/>
          </a:bodyPr>
          <a:lstStyle/>
          <a:p>
            <a:r>
              <a:rPr lang="en-US"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GXV Series – IP Video Phones</a:t>
            </a:r>
            <a:endParaRPr lang="et-EE" sz="3200" b="1" dirty="0">
              <a:solidFill>
                <a:srgbClr val="295288"/>
              </a:solidFill>
              <a:latin typeface="Open Sans" panose="020B0606030504020204" pitchFamily="34" charset="0"/>
              <a:ea typeface="Open Sans" panose="020B0606030504020204" pitchFamily="34" charset="0"/>
              <a:cs typeface="Open Sans" panose="020B0606030504020204" pitchFamily="34" charset="0"/>
            </a:endParaRPr>
          </a:p>
        </p:txBody>
      </p:sp>
      <p:pic>
        <p:nvPicPr>
          <p:cNvPr id="2" name="Picture 1"/>
          <p:cNvPicPr>
            <a:picLocks noChangeAspect="1"/>
          </p:cNvPicPr>
          <p:nvPr/>
        </p:nvPicPr>
        <p:blipFill>
          <a:blip r:embed="rId3"/>
          <a:stretch>
            <a:fillRect/>
          </a:stretch>
        </p:blipFill>
        <p:spPr>
          <a:xfrm>
            <a:off x="308113" y="1612580"/>
            <a:ext cx="11883887" cy="5245420"/>
          </a:xfrm>
          <a:prstGeom prst="rect">
            <a:avLst/>
          </a:prstGeom>
        </p:spPr>
      </p:pic>
    </p:spTree>
    <p:extLst>
      <p:ext uri="{BB962C8B-B14F-4D97-AF65-F5344CB8AC3E}">
        <p14:creationId xmlns:p14="http://schemas.microsoft.com/office/powerpoint/2010/main" val="301472757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t="-7000" b="-7000"/>
          </a:stretch>
        </a:blipFill>
        <a:effectLst/>
      </p:bgPr>
    </p:bg>
    <p:spTree>
      <p:nvGrpSpPr>
        <p:cNvPr id="1" name=""/>
        <p:cNvGrpSpPr/>
        <p:nvPr/>
      </p:nvGrpSpPr>
      <p:grpSpPr>
        <a:xfrm>
          <a:off x="0" y="0"/>
          <a:ext cx="0" cy="0"/>
          <a:chOff x="0" y="0"/>
          <a:chExt cx="0" cy="0"/>
        </a:xfrm>
      </p:grpSpPr>
      <p:pic>
        <p:nvPicPr>
          <p:cNvPr id="14" name="Imagen 13">
            <a:extLst>
              <a:ext uri="{FF2B5EF4-FFF2-40B4-BE49-F238E27FC236}">
                <a16:creationId xmlns:a16="http://schemas.microsoft.com/office/drawing/2014/main" id="{89E5147B-6508-DF46-B675-2DBD8720DCB3}"/>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a:off x="8818536" y="4939991"/>
            <a:ext cx="3373464" cy="1918010"/>
          </a:xfrm>
          <a:prstGeom prst="rect">
            <a:avLst/>
          </a:prstGeom>
        </p:spPr>
      </p:pic>
      <p:sp>
        <p:nvSpPr>
          <p:cNvPr id="4" name="CuadroTexto 3">
            <a:extLst>
              <a:ext uri="{FF2B5EF4-FFF2-40B4-BE49-F238E27FC236}">
                <a16:creationId xmlns:a16="http://schemas.microsoft.com/office/drawing/2014/main" id="{DBDF50F0-FF2A-504C-B286-6F9A1D0AE92C}"/>
              </a:ext>
            </a:extLst>
          </p:cNvPr>
          <p:cNvSpPr txBox="1"/>
          <p:nvPr/>
        </p:nvSpPr>
        <p:spPr>
          <a:xfrm>
            <a:off x="964832" y="1459697"/>
            <a:ext cx="6368771" cy="1774717"/>
          </a:xfrm>
          <a:prstGeom prst="rect">
            <a:avLst/>
          </a:prstGeom>
          <a:noFill/>
        </p:spPr>
        <p:txBody>
          <a:bodyPr wrap="square" rtlCol="0">
            <a:spAutoFit/>
          </a:bodyPr>
          <a:lstStyle/>
          <a:p>
            <a:pPr>
              <a:lnSpc>
                <a:spcPts val="6700"/>
              </a:lnSpc>
            </a:pPr>
            <a:r>
              <a:rPr lang="en-US" sz="5400" dirty="0">
                <a:solidFill>
                  <a:schemeClr val="bg1"/>
                </a:solidFill>
                <a:latin typeface="Open Sans" panose="020B0606030504020204" pitchFamily="34" charset="0"/>
                <a:ea typeface="Open Sans" panose="020B0606030504020204" pitchFamily="34" charset="0"/>
                <a:cs typeface="Open Sans" panose="020B0606030504020204" pitchFamily="34" charset="0"/>
              </a:rPr>
              <a:t>EXTENSION MODULES</a:t>
            </a:r>
          </a:p>
        </p:txBody>
      </p:sp>
      <p:sp>
        <p:nvSpPr>
          <p:cNvPr id="5" name="CuadroTexto 4">
            <a:extLst>
              <a:ext uri="{FF2B5EF4-FFF2-40B4-BE49-F238E27FC236}">
                <a16:creationId xmlns:a16="http://schemas.microsoft.com/office/drawing/2014/main" id="{4D1FB5F2-B865-9741-BD15-A5B84B3FC34E}"/>
              </a:ext>
            </a:extLst>
          </p:cNvPr>
          <p:cNvSpPr txBox="1"/>
          <p:nvPr/>
        </p:nvSpPr>
        <p:spPr>
          <a:xfrm>
            <a:off x="1042043" y="4733582"/>
            <a:ext cx="4610207" cy="1231106"/>
          </a:xfrm>
          <a:prstGeom prst="rect">
            <a:avLst/>
          </a:prstGeom>
          <a:noFill/>
        </p:spPr>
        <p:txBody>
          <a:bodyPr wrap="square" rtlCol="0">
            <a:spAutoFit/>
          </a:bodyPr>
          <a:lstStyle/>
          <a:p>
            <a:pPr indent="-11" defTabSz="609585">
              <a:spcAft>
                <a:spcPts val="800"/>
              </a:spcAft>
            </a:pPr>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With </a:t>
            </a:r>
            <a:r>
              <a:rPr lang="en-US"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Grandstream</a:t>
            </a:r>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expansion modules, you can monitor up to 160 extensions per BLF and configure speed dialing on supported models</a:t>
            </a:r>
            <a:r>
              <a:rPr lang="en-US" sz="20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a:t>
            </a:r>
          </a:p>
        </p:txBody>
      </p:sp>
      <p:cxnSp>
        <p:nvCxnSpPr>
          <p:cNvPr id="7" name="Conector recto 6">
            <a:extLst>
              <a:ext uri="{FF2B5EF4-FFF2-40B4-BE49-F238E27FC236}">
                <a16:creationId xmlns:a16="http://schemas.microsoft.com/office/drawing/2014/main" id="{B968D433-1266-A241-AD61-7AD1DF6FD9AE}"/>
              </a:ext>
            </a:extLst>
          </p:cNvPr>
          <p:cNvCxnSpPr>
            <a:cxnSpLocks/>
          </p:cNvCxnSpPr>
          <p:nvPr/>
        </p:nvCxnSpPr>
        <p:spPr>
          <a:xfrm>
            <a:off x="1042043" y="3270449"/>
            <a:ext cx="5131168"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Rectángulo 1">
            <a:extLst>
              <a:ext uri="{FF2B5EF4-FFF2-40B4-BE49-F238E27FC236}">
                <a16:creationId xmlns:a16="http://schemas.microsoft.com/office/drawing/2014/main" id="{F6A70499-2F86-F041-B543-3643D78B2160}"/>
              </a:ext>
            </a:extLst>
          </p:cNvPr>
          <p:cNvSpPr/>
          <p:nvPr/>
        </p:nvSpPr>
        <p:spPr>
          <a:xfrm>
            <a:off x="1042043" y="3429000"/>
            <a:ext cx="5131168" cy="1077218"/>
          </a:xfrm>
          <a:prstGeom prst="rect">
            <a:avLst/>
          </a:prstGeom>
        </p:spPr>
        <p:txBody>
          <a:bodyPr wrap="square">
            <a:spAutoFit/>
          </a:bodyPr>
          <a:lstStyle/>
          <a:p>
            <a:r>
              <a:rPr lang="en-US" sz="32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Take your IP Phones to the next level</a:t>
            </a:r>
          </a:p>
        </p:txBody>
      </p:sp>
      <p:pic>
        <p:nvPicPr>
          <p:cNvPr id="3" name="Picture 2">
            <a:extLst>
              <a:ext uri="{FF2B5EF4-FFF2-40B4-BE49-F238E27FC236}">
                <a16:creationId xmlns:a16="http://schemas.microsoft.com/office/drawing/2014/main" id="{C9C4D501-F4A5-6140-BCFD-A18747441F07}"/>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6343109" y="4"/>
            <a:ext cx="5715001" cy="6857996"/>
          </a:xfrm>
          <a:prstGeom prst="rect">
            <a:avLst/>
          </a:prstGeom>
          <a:effectLst>
            <a:outerShdw blurRad="304800" dist="101600" dir="8280000" sx="105000" sy="105000" algn="ctr" rotWithShape="0">
              <a:srgbClr val="000000">
                <a:alpha val="67000"/>
              </a:srgbClr>
            </a:outerShdw>
          </a:effectLst>
        </p:spPr>
      </p:pic>
    </p:spTree>
    <p:extLst>
      <p:ext uri="{BB962C8B-B14F-4D97-AF65-F5344CB8AC3E}">
        <p14:creationId xmlns:p14="http://schemas.microsoft.com/office/powerpoint/2010/main" val="347139046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642B709-4994-7D4B-A130-A22098832D9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948771" y="364763"/>
            <a:ext cx="3972331" cy="5756623"/>
          </a:xfrm>
          <a:prstGeom prst="rect">
            <a:avLst/>
          </a:prstGeom>
          <a:effectLst>
            <a:outerShdw blurRad="495300" dist="152400" dir="8280000" sx="97000" sy="97000" algn="ctr" rotWithShape="0">
              <a:srgbClr val="000000">
                <a:alpha val="93000"/>
              </a:srgbClr>
            </a:outerShdw>
          </a:effectLst>
        </p:spPr>
      </p:pic>
      <p:grpSp>
        <p:nvGrpSpPr>
          <p:cNvPr id="36" name="Group 35">
            <a:extLst>
              <a:ext uri="{FF2B5EF4-FFF2-40B4-BE49-F238E27FC236}">
                <a16:creationId xmlns:a16="http://schemas.microsoft.com/office/drawing/2014/main" id="{591921DC-DF9E-184D-9900-F44F321264FE}"/>
              </a:ext>
            </a:extLst>
          </p:cNvPr>
          <p:cNvGrpSpPr/>
          <p:nvPr/>
        </p:nvGrpSpPr>
        <p:grpSpPr>
          <a:xfrm>
            <a:off x="8818536" y="5020159"/>
            <a:ext cx="3373464" cy="1837841"/>
            <a:chOff x="8818536" y="5020159"/>
            <a:chExt cx="3373464" cy="1837841"/>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sp>
        <p:nvSpPr>
          <p:cNvPr id="28" name="CuadroTexto 8">
            <a:extLst>
              <a:ext uri="{FF2B5EF4-FFF2-40B4-BE49-F238E27FC236}">
                <a16:creationId xmlns:a16="http://schemas.microsoft.com/office/drawing/2014/main" id="{25CB460E-AB4C-6B45-B691-03EF2CE47813}"/>
              </a:ext>
            </a:extLst>
          </p:cNvPr>
          <p:cNvSpPr txBox="1"/>
          <p:nvPr/>
        </p:nvSpPr>
        <p:spPr>
          <a:xfrm>
            <a:off x="618719" y="573437"/>
            <a:ext cx="8405835" cy="892552"/>
          </a:xfrm>
          <a:prstGeom prst="rect">
            <a:avLst/>
          </a:prstGeom>
          <a:noFill/>
        </p:spPr>
        <p:txBody>
          <a:bodyPr wrap="square" rtlCol="0">
            <a:spAutoFit/>
          </a:bodyPr>
          <a:lstStyle/>
          <a:p>
            <a:r>
              <a:rPr lang="en-US"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GXP2200EXT</a:t>
            </a:r>
          </a:p>
          <a:p>
            <a:r>
              <a:rPr lang="en-US"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Extension Module</a:t>
            </a:r>
          </a:p>
        </p:txBody>
      </p:sp>
      <p:sp>
        <p:nvSpPr>
          <p:cNvPr id="8" name="TextBox 38">
            <a:extLst>
              <a:ext uri="{FF2B5EF4-FFF2-40B4-BE49-F238E27FC236}">
                <a16:creationId xmlns:a16="http://schemas.microsoft.com/office/drawing/2014/main" id="{374D80A7-56F5-4D42-94EB-C2F0981C0999}"/>
              </a:ext>
            </a:extLst>
          </p:cNvPr>
          <p:cNvSpPr txBox="1"/>
          <p:nvPr/>
        </p:nvSpPr>
        <p:spPr>
          <a:xfrm>
            <a:off x="627193" y="1997839"/>
            <a:ext cx="6027010" cy="2862322"/>
          </a:xfrm>
          <a:prstGeom prst="rect">
            <a:avLst/>
          </a:prstGeom>
          <a:noFill/>
        </p:spPr>
        <p:txBody>
          <a:bodyPr wrap="square" rtlCol="0">
            <a:spAutoFit/>
          </a:bodyPr>
          <a:lstStyle/>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Used with the GXP2140, GXP2170, GXV3240</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40 contacts per unit, up to 4 units per phone, 160 total extensions</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2 arrow keys for page switching</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Large LCD with bi-colored BLF LED</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Powered by host phone</a:t>
            </a: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425455435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graphical user interface&#10;&#10;Description automatically generated">
            <a:extLst>
              <a:ext uri="{FF2B5EF4-FFF2-40B4-BE49-F238E27FC236}">
                <a16:creationId xmlns:a16="http://schemas.microsoft.com/office/drawing/2014/main" id="{5E383CED-6B2E-1B43-D45B-A3A0E427976D}"/>
              </a:ext>
            </a:extLst>
          </p:cNvPr>
          <p:cNvPicPr>
            <a:picLocks noChangeAspect="1"/>
          </p:cNvPicPr>
          <p:nvPr/>
        </p:nvPicPr>
        <p:blipFill>
          <a:blip r:embed="rId3"/>
          <a:stretch>
            <a:fillRect/>
          </a:stretch>
        </p:blipFill>
        <p:spPr>
          <a:xfrm>
            <a:off x="2710763" y="-94298"/>
            <a:ext cx="12627582" cy="6741024"/>
          </a:xfrm>
          <a:prstGeom prst="rect">
            <a:avLst/>
          </a:prstGeom>
          <a:ln>
            <a:noFill/>
          </a:ln>
          <a:effectLst>
            <a:outerShdw blurRad="190500" algn="tl" rotWithShape="0">
              <a:srgbClr val="000000">
                <a:alpha val="70000"/>
              </a:srgbClr>
            </a:outerShdw>
          </a:effectLst>
        </p:spPr>
      </p:pic>
      <p:grpSp>
        <p:nvGrpSpPr>
          <p:cNvPr id="36" name="Group 35">
            <a:extLst>
              <a:ext uri="{FF2B5EF4-FFF2-40B4-BE49-F238E27FC236}">
                <a16:creationId xmlns:a16="http://schemas.microsoft.com/office/drawing/2014/main" id="{591921DC-DF9E-184D-9900-F44F321264FE}"/>
              </a:ext>
            </a:extLst>
          </p:cNvPr>
          <p:cNvGrpSpPr/>
          <p:nvPr/>
        </p:nvGrpSpPr>
        <p:grpSpPr>
          <a:xfrm>
            <a:off x="8818536" y="5020159"/>
            <a:ext cx="3373464" cy="1837841"/>
            <a:chOff x="8818536" y="5020159"/>
            <a:chExt cx="3373464" cy="1837841"/>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sp>
        <p:nvSpPr>
          <p:cNvPr id="28" name="CuadroTexto 8">
            <a:extLst>
              <a:ext uri="{FF2B5EF4-FFF2-40B4-BE49-F238E27FC236}">
                <a16:creationId xmlns:a16="http://schemas.microsoft.com/office/drawing/2014/main" id="{25CB460E-AB4C-6B45-B691-03EF2CE47813}"/>
              </a:ext>
            </a:extLst>
          </p:cNvPr>
          <p:cNvSpPr txBox="1"/>
          <p:nvPr/>
        </p:nvSpPr>
        <p:spPr>
          <a:xfrm>
            <a:off x="618719" y="573437"/>
            <a:ext cx="8405835" cy="892552"/>
          </a:xfrm>
          <a:prstGeom prst="rect">
            <a:avLst/>
          </a:prstGeom>
          <a:noFill/>
        </p:spPr>
        <p:txBody>
          <a:bodyPr wrap="square" rtlCol="0">
            <a:spAutoFit/>
          </a:bodyPr>
          <a:lstStyle/>
          <a:p>
            <a:r>
              <a:rPr lang="es-ES_tradnl"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GBX20</a:t>
            </a:r>
          </a:p>
          <a:p>
            <a:r>
              <a:rPr lang="es-ES_tradnl" sz="2000" dirty="0" err="1">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Extension</a:t>
            </a:r>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 Module</a:t>
            </a:r>
          </a:p>
        </p:txBody>
      </p:sp>
      <p:sp>
        <p:nvSpPr>
          <p:cNvPr id="8" name="TextBox 38">
            <a:extLst>
              <a:ext uri="{FF2B5EF4-FFF2-40B4-BE49-F238E27FC236}">
                <a16:creationId xmlns:a16="http://schemas.microsoft.com/office/drawing/2014/main" id="{374D80A7-56F5-4D42-94EB-C2F0981C0999}"/>
              </a:ext>
            </a:extLst>
          </p:cNvPr>
          <p:cNvSpPr txBox="1"/>
          <p:nvPr/>
        </p:nvSpPr>
        <p:spPr>
          <a:xfrm>
            <a:off x="618719" y="1883358"/>
            <a:ext cx="6135007" cy="3139321"/>
          </a:xfrm>
          <a:prstGeom prst="rect">
            <a:avLst/>
          </a:prstGeom>
          <a:noFill/>
        </p:spPr>
        <p:txBody>
          <a:bodyPr wrap="square" rtlCol="0">
            <a:spAutoFit/>
          </a:bodyPr>
          <a:lstStyle/>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Used with the GRP2615 and GXV3350</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20 per page (each module contains 2 pages, for up to 40 lines per module, up to 160 with 4 daisy-chained modules)</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4.3 inch (272x480) TFT color LCD</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Powered by host phone; when 2 or more GBX20 are connected, the included 12V/1A PSU will power them</a:t>
            </a:r>
            <a:endParaRPr lang="es-ES_tradnl"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385752080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t="-7000" b="-7000"/>
          </a:stretch>
        </a:blipFill>
        <a:effectLst/>
      </p:bgPr>
    </p:bg>
    <p:spTree>
      <p:nvGrpSpPr>
        <p:cNvPr id="1" name=""/>
        <p:cNvGrpSpPr/>
        <p:nvPr/>
      </p:nvGrpSpPr>
      <p:grpSpPr>
        <a:xfrm>
          <a:off x="0" y="0"/>
          <a:ext cx="0" cy="0"/>
          <a:chOff x="0" y="0"/>
          <a:chExt cx="0" cy="0"/>
        </a:xfrm>
      </p:grpSpPr>
      <p:pic>
        <p:nvPicPr>
          <p:cNvPr id="14" name="Imagen 13">
            <a:extLst>
              <a:ext uri="{FF2B5EF4-FFF2-40B4-BE49-F238E27FC236}">
                <a16:creationId xmlns:a16="http://schemas.microsoft.com/office/drawing/2014/main" id="{89E5147B-6508-DF46-B675-2DBD8720DCB3}"/>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sp>
        <p:nvSpPr>
          <p:cNvPr id="4" name="CuadroTexto 3">
            <a:extLst>
              <a:ext uri="{FF2B5EF4-FFF2-40B4-BE49-F238E27FC236}">
                <a16:creationId xmlns:a16="http://schemas.microsoft.com/office/drawing/2014/main" id="{DBDF50F0-FF2A-504C-B286-6F9A1D0AE92C}"/>
              </a:ext>
            </a:extLst>
          </p:cNvPr>
          <p:cNvSpPr txBox="1"/>
          <p:nvPr/>
        </p:nvSpPr>
        <p:spPr>
          <a:xfrm>
            <a:off x="964832" y="1459697"/>
            <a:ext cx="6368771" cy="1774717"/>
          </a:xfrm>
          <a:prstGeom prst="rect">
            <a:avLst/>
          </a:prstGeom>
          <a:noFill/>
        </p:spPr>
        <p:txBody>
          <a:bodyPr wrap="square" rtlCol="0">
            <a:spAutoFit/>
          </a:bodyPr>
          <a:lstStyle/>
          <a:p>
            <a:pPr>
              <a:lnSpc>
                <a:spcPts val="6700"/>
              </a:lnSpc>
            </a:pPr>
            <a:r>
              <a:rPr lang="en-US" sz="5400" dirty="0">
                <a:solidFill>
                  <a:schemeClr val="bg1"/>
                </a:solidFill>
                <a:latin typeface="Open Sans" panose="020B0606030504020204" pitchFamily="34" charset="0"/>
                <a:ea typeface="Open Sans" panose="020B0606030504020204" pitchFamily="34" charset="0"/>
                <a:cs typeface="Open Sans" panose="020B0606030504020204" pitchFamily="34" charset="0"/>
              </a:rPr>
              <a:t>WIRELESS IP PHONES</a:t>
            </a:r>
          </a:p>
        </p:txBody>
      </p:sp>
      <p:sp>
        <p:nvSpPr>
          <p:cNvPr id="5" name="CuadroTexto 4">
            <a:extLst>
              <a:ext uri="{FF2B5EF4-FFF2-40B4-BE49-F238E27FC236}">
                <a16:creationId xmlns:a16="http://schemas.microsoft.com/office/drawing/2014/main" id="{4D1FB5F2-B865-9741-BD15-A5B84B3FC34E}"/>
              </a:ext>
            </a:extLst>
          </p:cNvPr>
          <p:cNvSpPr txBox="1"/>
          <p:nvPr/>
        </p:nvSpPr>
        <p:spPr>
          <a:xfrm>
            <a:off x="1042043" y="4733582"/>
            <a:ext cx="4610207" cy="1477328"/>
          </a:xfrm>
          <a:prstGeom prst="rect">
            <a:avLst/>
          </a:prstGeom>
          <a:noFill/>
        </p:spPr>
        <p:txBody>
          <a:bodyPr wrap="square" rtlCol="0">
            <a:spAutoFit/>
          </a:bodyPr>
          <a:lstStyle/>
          <a:p>
            <a:pPr indent="-11" defTabSz="609585">
              <a:spcAft>
                <a:spcPts val="800"/>
              </a:spcAft>
            </a:pPr>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Mobilize your network with wireless phone solutions from </a:t>
            </a:r>
            <a:r>
              <a:rPr lang="en-US"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Grandstream</a:t>
            </a:r>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These phones are an excellent option for companies, warehouses, retail stores, homes and more.</a:t>
            </a:r>
          </a:p>
        </p:txBody>
      </p:sp>
      <p:cxnSp>
        <p:nvCxnSpPr>
          <p:cNvPr id="7" name="Conector recto 6">
            <a:extLst>
              <a:ext uri="{FF2B5EF4-FFF2-40B4-BE49-F238E27FC236}">
                <a16:creationId xmlns:a16="http://schemas.microsoft.com/office/drawing/2014/main" id="{B968D433-1266-A241-AD61-7AD1DF6FD9AE}"/>
              </a:ext>
            </a:extLst>
          </p:cNvPr>
          <p:cNvCxnSpPr>
            <a:cxnSpLocks/>
          </p:cNvCxnSpPr>
          <p:nvPr/>
        </p:nvCxnSpPr>
        <p:spPr>
          <a:xfrm>
            <a:off x="1042043" y="3270449"/>
            <a:ext cx="5587357"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pic>
        <p:nvPicPr>
          <p:cNvPr id="18" name="Imagen 17">
            <a:extLst>
              <a:ext uri="{FF2B5EF4-FFF2-40B4-BE49-F238E27FC236}">
                <a16:creationId xmlns:a16="http://schemas.microsoft.com/office/drawing/2014/main" id="{C436ED90-C718-934C-B915-E7992C2B490B}"/>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2" name="Rectángulo 1">
            <a:extLst>
              <a:ext uri="{FF2B5EF4-FFF2-40B4-BE49-F238E27FC236}">
                <a16:creationId xmlns:a16="http://schemas.microsoft.com/office/drawing/2014/main" id="{F6A70499-2F86-F041-B543-3643D78B2160}"/>
              </a:ext>
            </a:extLst>
          </p:cNvPr>
          <p:cNvSpPr/>
          <p:nvPr/>
        </p:nvSpPr>
        <p:spPr>
          <a:xfrm>
            <a:off x="1042042" y="3429000"/>
            <a:ext cx="5766972" cy="584775"/>
          </a:xfrm>
          <a:prstGeom prst="rect">
            <a:avLst/>
          </a:prstGeom>
        </p:spPr>
        <p:txBody>
          <a:bodyPr wrap="square">
            <a:spAutoFit/>
          </a:bodyPr>
          <a:lstStyle/>
          <a:p>
            <a:r>
              <a:rPr lang="en-US" sz="32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Mobilize Your Voice Solution</a:t>
            </a:r>
          </a:p>
        </p:txBody>
      </p:sp>
      <p:pic>
        <p:nvPicPr>
          <p:cNvPr id="9" name="Picture 8">
            <a:extLst>
              <a:ext uri="{FF2B5EF4-FFF2-40B4-BE49-F238E27FC236}">
                <a16:creationId xmlns:a16="http://schemas.microsoft.com/office/drawing/2014/main" id="{138F50FC-BEC0-674B-905B-E73217505EBD}"/>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7333603" y="-45220"/>
            <a:ext cx="3628563" cy="6903216"/>
          </a:xfrm>
          <a:prstGeom prst="rect">
            <a:avLst/>
          </a:prstGeom>
          <a:effectLst>
            <a:outerShdw blurRad="304800" dist="101600" dir="8280000" sx="105000" sy="105000" algn="ctr" rotWithShape="0">
              <a:srgbClr val="000000">
                <a:alpha val="67000"/>
              </a:srgbClr>
            </a:outerShdw>
          </a:effectLst>
        </p:spPr>
      </p:pic>
    </p:spTree>
    <p:extLst>
      <p:ext uri="{BB962C8B-B14F-4D97-AF65-F5344CB8AC3E}">
        <p14:creationId xmlns:p14="http://schemas.microsoft.com/office/powerpoint/2010/main" val="387803832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A40146-38F9-E72F-1C03-0F001C759C3D}"/>
            </a:ext>
          </a:extLst>
        </p:cNvPr>
        <p:cNvGrpSpPr/>
        <p:nvPr/>
      </p:nvGrpSpPr>
      <p:grpSpPr>
        <a:xfrm>
          <a:off x="0" y="0"/>
          <a:ext cx="0" cy="0"/>
          <a:chOff x="0" y="0"/>
          <a:chExt cx="0" cy="0"/>
        </a:xfrm>
      </p:grpSpPr>
      <p:pic>
        <p:nvPicPr>
          <p:cNvPr id="11" name="Picture 10">
            <a:extLst>
              <a:ext uri="{FF2B5EF4-FFF2-40B4-BE49-F238E27FC236}">
                <a16:creationId xmlns:a16="http://schemas.microsoft.com/office/drawing/2014/main" id="{E714728B-66C0-8E43-5A64-C4164F947F2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9" name="Rectangle 8">
            <a:extLst>
              <a:ext uri="{FF2B5EF4-FFF2-40B4-BE49-F238E27FC236}">
                <a16:creationId xmlns:a16="http://schemas.microsoft.com/office/drawing/2014/main" id="{BEF47E83-E528-F57F-C86A-7EB97B2F0CCD}"/>
              </a:ext>
            </a:extLst>
          </p:cNvPr>
          <p:cNvSpPr/>
          <p:nvPr/>
        </p:nvSpPr>
        <p:spPr>
          <a:xfrm>
            <a:off x="-3" y="1"/>
            <a:ext cx="12192004" cy="6873446"/>
          </a:xfrm>
          <a:prstGeom prst="rect">
            <a:avLst/>
          </a:prstGeom>
          <a:solidFill>
            <a:srgbClr val="295288">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Imagen 11">
            <a:extLst>
              <a:ext uri="{FF2B5EF4-FFF2-40B4-BE49-F238E27FC236}">
                <a16:creationId xmlns:a16="http://schemas.microsoft.com/office/drawing/2014/main" id="{B7CC732A-2B5C-3A4C-FF99-B571A1B839F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sp>
        <p:nvSpPr>
          <p:cNvPr id="14" name="CuadroTexto 4">
            <a:extLst>
              <a:ext uri="{FF2B5EF4-FFF2-40B4-BE49-F238E27FC236}">
                <a16:creationId xmlns:a16="http://schemas.microsoft.com/office/drawing/2014/main" id="{76B41E65-43B8-C6D0-5EC2-2871EE60CB8A}"/>
              </a:ext>
            </a:extLst>
          </p:cNvPr>
          <p:cNvSpPr txBox="1"/>
          <p:nvPr/>
        </p:nvSpPr>
        <p:spPr>
          <a:xfrm>
            <a:off x="5057044" y="3879772"/>
            <a:ext cx="6858683" cy="3377015"/>
          </a:xfrm>
          <a:prstGeom prst="rect">
            <a:avLst/>
          </a:prstGeom>
          <a:noFill/>
        </p:spPr>
        <p:txBody>
          <a:bodyPr wrap="square" rtlCol="0">
            <a:spAutoFit/>
          </a:bodyPr>
          <a:lstStyle/>
          <a:p>
            <a:pPr marL="285750" marR="0" lvl="0" indent="-285750" algn="l" defTabSz="914400" rtl="0" eaLnBrk="1" fontAlgn="auto" latinLnBrk="0" hangingPunct="1">
              <a:lnSpc>
                <a:spcPct val="150000"/>
              </a:lnSpc>
              <a:spcBef>
                <a:spcPts val="0"/>
              </a:spcBef>
              <a:spcAft>
                <a:spcPts val="0"/>
              </a:spcAft>
              <a:buClr>
                <a:prstClr val="white"/>
              </a:buClr>
              <a:buSzTx/>
              <a:buFont typeface="Wingdings" pitchFamily="2" charset="2"/>
              <a:buChar char="ü"/>
              <a:tabLst/>
              <a:defRPr/>
            </a:pPr>
            <a:r>
              <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Certified with </a:t>
            </a:r>
            <a:r>
              <a:rPr kumimoji="0" lang="en-US" sz="1600" b="1" i="0" u="none" strike="noStrike" kern="12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Google Mobile Services</a:t>
            </a:r>
          </a:p>
          <a:p>
            <a:pPr marL="285750" marR="0" lvl="0" indent="-285750" algn="l" defTabSz="914400" rtl="0" eaLnBrk="1" fontAlgn="auto" latinLnBrk="0" hangingPunct="1">
              <a:lnSpc>
                <a:spcPct val="150000"/>
              </a:lnSpc>
              <a:spcBef>
                <a:spcPts val="0"/>
              </a:spcBef>
              <a:spcAft>
                <a:spcPts val="0"/>
              </a:spcAft>
              <a:buClr>
                <a:prstClr val="white"/>
              </a:buClr>
              <a:buSzTx/>
              <a:buFont typeface="Wingdings" pitchFamily="2" charset="2"/>
              <a:buChar char="ü"/>
              <a:tabLst/>
              <a:defRPr/>
            </a:pPr>
            <a:r>
              <a:rPr kumimoji="0" lang="en-US" sz="1600" b="1" i="0" u="none" strike="noStrike" kern="1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13MP </a:t>
            </a:r>
            <a:r>
              <a:rPr kumimoji="0" lang="en-US" sz="1600" b="1" i="0" u="none" strike="noStrike" kern="1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rear camera (5MP front camera)</a:t>
            </a:r>
            <a:endParaRPr kumimoji="0" lang="en-US" sz="1600" b="0" i="0" u="none" strike="noStrike" kern="1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285750" marR="0" lvl="0" indent="-285750" algn="l" defTabSz="914400" rtl="0" eaLnBrk="1" fontAlgn="auto" latinLnBrk="0" hangingPunct="1">
              <a:lnSpc>
                <a:spcPct val="150000"/>
              </a:lnSpc>
              <a:spcBef>
                <a:spcPts val="0"/>
              </a:spcBef>
              <a:spcAft>
                <a:spcPts val="0"/>
              </a:spcAft>
              <a:buClr>
                <a:prstClr val="white"/>
              </a:buClr>
              <a:buSzTx/>
              <a:buFont typeface="Wingdings" pitchFamily="2" charset="2"/>
              <a:buChar char="ü"/>
              <a:tabLst/>
              <a:defRPr/>
            </a:pPr>
            <a:r>
              <a:rPr kumimoji="0" lang="en-US" sz="1600" b="0" i="0" u="none" strike="noStrike" kern="1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IP-65 Rated </a:t>
            </a:r>
            <a:r>
              <a:rPr kumimoji="0" lang="en-US" sz="1600" b="1" i="0" u="none" strike="noStrike" kern="1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waterproof and dustproof</a:t>
            </a:r>
            <a:r>
              <a:rPr kumimoji="0" lang="en-US" sz="1600" b="0" i="0" u="none" strike="noStrike" kern="1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 1.5m </a:t>
            </a:r>
            <a:r>
              <a:rPr kumimoji="0" lang="en-US" sz="1600" b="1" i="0" u="none" strike="noStrike" kern="100" cap="none" spc="0" normalizeH="0" baseline="0" noProof="0" dirty="0" err="1">
                <a:ln>
                  <a:noFill/>
                </a:ln>
                <a:solidFill>
                  <a:srgbClr val="46A7C9"/>
                </a:solidFill>
                <a:effectLst/>
                <a:uLnTx/>
                <a:uFillTx/>
                <a:latin typeface="Open Sans" pitchFamily="2" charset="0"/>
                <a:ea typeface="Open Sans" pitchFamily="2" charset="0"/>
                <a:cs typeface="Open Sans" pitchFamily="2" charset="0"/>
              </a:rPr>
              <a:t>dropsafe</a:t>
            </a:r>
            <a:endParaRPr kumimoji="0" lang="en-US" sz="1600" b="1" i="0" u="none" strike="noStrike" kern="100" cap="none" spc="0" normalizeH="0" baseline="0" noProof="0" dirty="0">
              <a:ln>
                <a:noFill/>
              </a:ln>
              <a:solidFill>
                <a:srgbClr val="46A7C9"/>
              </a:solidFill>
              <a:effectLst/>
              <a:uLnTx/>
              <a:uFillTx/>
              <a:latin typeface="Open Sans" pitchFamily="2" charset="0"/>
              <a:ea typeface="Open Sans" pitchFamily="2" charset="0"/>
              <a:cs typeface="Open Sans" pitchFamily="2" charset="0"/>
            </a:endParaRPr>
          </a:p>
          <a:p>
            <a:pPr marL="285750" marR="0" lvl="0" indent="-285750" algn="l" defTabSz="914400" rtl="0" eaLnBrk="1" fontAlgn="auto" latinLnBrk="0" hangingPunct="1">
              <a:lnSpc>
                <a:spcPct val="150000"/>
              </a:lnSpc>
              <a:spcBef>
                <a:spcPts val="0"/>
              </a:spcBef>
              <a:spcAft>
                <a:spcPts val="0"/>
              </a:spcAft>
              <a:buClr>
                <a:prstClr val="white"/>
              </a:buClr>
              <a:buSzTx/>
              <a:buFont typeface="Wingdings" pitchFamily="2" charset="2"/>
              <a:buChar char="ü"/>
              <a:tabLst/>
              <a:defRPr/>
            </a:pPr>
            <a:r>
              <a:rPr kumimoji="0" lang="en-US" sz="1600" b="1" i="0" u="none" strike="noStrike" kern="1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Antimicrobial </a:t>
            </a:r>
            <a:r>
              <a:rPr kumimoji="0" lang="en-US" sz="1600" b="0" i="0" u="none" strike="noStrike" kern="1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casing</a:t>
            </a:r>
          </a:p>
          <a:p>
            <a:pPr marL="285750" marR="0" lvl="0" indent="-285750" algn="l" defTabSz="914400" rtl="0" eaLnBrk="1" fontAlgn="auto" latinLnBrk="0" hangingPunct="1">
              <a:lnSpc>
                <a:spcPct val="150000"/>
              </a:lnSpc>
              <a:spcBef>
                <a:spcPts val="0"/>
              </a:spcBef>
              <a:spcAft>
                <a:spcPts val="0"/>
              </a:spcAft>
              <a:buClr>
                <a:prstClr val="white"/>
              </a:buClr>
              <a:buSzTx/>
              <a:buFont typeface="Wingdings" pitchFamily="2" charset="2"/>
              <a:buChar char="ü"/>
              <a:tabLst/>
              <a:defRPr/>
            </a:pPr>
            <a:r>
              <a:rPr kumimoji="0" lang="en-US" sz="1600" b="1" i="0" u="none" strike="noStrike" kern="1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5.5-inch</a:t>
            </a:r>
            <a:r>
              <a:rPr kumimoji="0" lang="en-US" sz="1600" b="0" i="0" u="none" strike="noStrike" kern="1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 touch screen</a:t>
            </a:r>
          </a:p>
          <a:p>
            <a:pPr marL="285750" marR="0" lvl="0" indent="-285750" algn="l" defTabSz="914400" rtl="0" eaLnBrk="1" fontAlgn="auto" latinLnBrk="0" hangingPunct="1">
              <a:lnSpc>
                <a:spcPct val="150000"/>
              </a:lnSpc>
              <a:spcBef>
                <a:spcPts val="0"/>
              </a:spcBef>
              <a:spcAft>
                <a:spcPts val="0"/>
              </a:spcAft>
              <a:buClr>
                <a:prstClr val="white"/>
              </a:buClr>
              <a:buSzTx/>
              <a:buFont typeface="Wingdings" pitchFamily="2" charset="2"/>
              <a:buChar char="ü"/>
              <a:tabLst/>
              <a:defRPr/>
            </a:pPr>
            <a:r>
              <a:rPr kumimoji="0" lang="en-US" sz="1600" b="0" i="0" u="none" strike="noStrike" kern="1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Supports </a:t>
            </a:r>
            <a:r>
              <a:rPr kumimoji="0" lang="en-US" sz="1600" b="1" i="0" u="none" strike="noStrike" kern="1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NFC</a:t>
            </a:r>
          </a:p>
          <a:p>
            <a:pPr marL="285750" marR="0" lvl="0" indent="-285750" algn="l" defTabSz="914400" rtl="0" eaLnBrk="1" fontAlgn="auto" latinLnBrk="0" hangingPunct="1">
              <a:lnSpc>
                <a:spcPct val="150000"/>
              </a:lnSpc>
              <a:spcBef>
                <a:spcPts val="0"/>
              </a:spcBef>
              <a:spcAft>
                <a:spcPts val="0"/>
              </a:spcAft>
              <a:buClr>
                <a:prstClr val="white"/>
              </a:buClr>
              <a:buSzTx/>
              <a:buFont typeface="Wingdings" pitchFamily="2" charset="2"/>
              <a:buChar char="ü"/>
              <a:tabLst/>
              <a:defRPr/>
            </a:pPr>
            <a:r>
              <a:rPr kumimoji="0" lang="en-US" sz="1600" b="0" i="0" u="none" strike="noStrike" kern="1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20 hrs. talk / 200 hrs. standby (5000mah battery, USB-C)</a:t>
            </a:r>
          </a:p>
          <a:p>
            <a:pPr marL="0" marR="0" lvl="0" indent="0" algn="l" defTabSz="914400" rtl="0" eaLnBrk="1" fontAlgn="auto" latinLnBrk="0" hangingPunct="1">
              <a:lnSpc>
                <a:spcPct val="150000"/>
              </a:lnSpc>
              <a:spcBef>
                <a:spcPts val="0"/>
              </a:spcBef>
              <a:spcAft>
                <a:spcPts val="0"/>
              </a:spcAft>
              <a:buClr>
                <a:prstClr val="white"/>
              </a:buClr>
              <a:buSzTx/>
              <a:buFontTx/>
              <a:buNone/>
              <a:tabLst/>
              <a:defRPr/>
            </a:pPr>
            <a:endParaRPr kumimoji="0" lang="en-US" sz="1600" b="1" i="0" u="none" strike="noStrike" kern="100" cap="none" spc="0" normalizeH="0" baseline="0" noProof="0" dirty="0">
              <a:ln>
                <a:noFill/>
              </a:ln>
              <a:solidFill>
                <a:srgbClr val="46A7C9"/>
              </a:solidFill>
              <a:effectLst/>
              <a:uLnTx/>
              <a:uFillTx/>
              <a:latin typeface="Open Sans" pitchFamily="2" charset="0"/>
              <a:ea typeface="Open Sans" pitchFamily="2" charset="0"/>
              <a:cs typeface="Open Sans" pitchFamily="2" charset="0"/>
            </a:endParaRP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US" sz="1600" b="1" i="0" u="none" strike="noStrike" kern="100" cap="none" spc="0" normalizeH="0" baseline="0" noProof="0" dirty="0">
              <a:ln>
                <a:noFill/>
              </a:ln>
              <a:solidFill>
                <a:srgbClr val="46A7C9"/>
              </a:solidFill>
              <a:effectLst/>
              <a:uLnTx/>
              <a:uFillTx/>
              <a:latin typeface="Open Sans ExtraBold" pitchFamily="2" charset="0"/>
              <a:ea typeface="Open Sans ExtraBold" pitchFamily="2" charset="0"/>
              <a:cs typeface="Open Sans ExtraBold" pitchFamily="2" charset="0"/>
            </a:endParaRPr>
          </a:p>
        </p:txBody>
      </p:sp>
      <p:sp>
        <p:nvSpPr>
          <p:cNvPr id="17" name="Triangle 16">
            <a:extLst>
              <a:ext uri="{FF2B5EF4-FFF2-40B4-BE49-F238E27FC236}">
                <a16:creationId xmlns:a16="http://schemas.microsoft.com/office/drawing/2014/main" id="{7657230A-C84B-D4B5-2694-E407F374DB8D}"/>
              </a:ext>
            </a:extLst>
          </p:cNvPr>
          <p:cNvSpPr/>
          <p:nvPr/>
        </p:nvSpPr>
        <p:spPr>
          <a:xfrm rot="10800000">
            <a:off x="0" y="11577"/>
            <a:ext cx="2878667" cy="2133600"/>
          </a:xfrm>
          <a:prstGeom prst="triangle">
            <a:avLst>
              <a:gd name="adj" fmla="val 100000"/>
            </a:avLst>
          </a:prstGeom>
          <a:solidFill>
            <a:srgbClr val="326B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8" name="Imagen 11">
            <a:extLst>
              <a:ext uri="{FF2B5EF4-FFF2-40B4-BE49-F238E27FC236}">
                <a16:creationId xmlns:a16="http://schemas.microsoft.com/office/drawing/2014/main" id="{6D130F76-CEB9-3A0C-BFA8-2975C282B6F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19285" y="454724"/>
            <a:ext cx="774518" cy="664380"/>
          </a:xfrm>
          <a:prstGeom prst="rect">
            <a:avLst/>
          </a:prstGeom>
        </p:spPr>
      </p:pic>
      <p:pic>
        <p:nvPicPr>
          <p:cNvPr id="4" name="Picture 3">
            <a:extLst>
              <a:ext uri="{FF2B5EF4-FFF2-40B4-BE49-F238E27FC236}">
                <a16:creationId xmlns:a16="http://schemas.microsoft.com/office/drawing/2014/main" id="{878CC5CF-28D6-DD3D-F9EF-FC439DE63792}"/>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220509" y="1728858"/>
            <a:ext cx="1180434" cy="1200329"/>
          </a:xfrm>
          <a:prstGeom prst="rect">
            <a:avLst/>
          </a:prstGeom>
        </p:spPr>
      </p:pic>
      <p:sp>
        <p:nvSpPr>
          <p:cNvPr id="15" name="TextBox 14">
            <a:extLst>
              <a:ext uri="{FF2B5EF4-FFF2-40B4-BE49-F238E27FC236}">
                <a16:creationId xmlns:a16="http://schemas.microsoft.com/office/drawing/2014/main" id="{0E554DD6-987C-D98A-F91E-2FA43F6482E7}"/>
              </a:ext>
            </a:extLst>
          </p:cNvPr>
          <p:cNvSpPr txBox="1"/>
          <p:nvPr/>
        </p:nvSpPr>
        <p:spPr>
          <a:xfrm>
            <a:off x="4215289" y="3178577"/>
            <a:ext cx="1185655"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rPr>
              <a:t>Wi-Fi 6</a:t>
            </a:r>
          </a:p>
        </p:txBody>
      </p:sp>
      <p:sp>
        <p:nvSpPr>
          <p:cNvPr id="19" name="TextBox 18">
            <a:extLst>
              <a:ext uri="{FF2B5EF4-FFF2-40B4-BE49-F238E27FC236}">
                <a16:creationId xmlns:a16="http://schemas.microsoft.com/office/drawing/2014/main" id="{089B0582-3601-E482-A339-CC490DB83354}"/>
              </a:ext>
            </a:extLst>
          </p:cNvPr>
          <p:cNvSpPr txBox="1"/>
          <p:nvPr/>
        </p:nvSpPr>
        <p:spPr>
          <a:xfrm>
            <a:off x="7446716" y="3177171"/>
            <a:ext cx="1735929"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rPr>
              <a:t>Android v13</a:t>
            </a:r>
          </a:p>
        </p:txBody>
      </p:sp>
      <p:sp>
        <p:nvSpPr>
          <p:cNvPr id="20" name="TextBox 19">
            <a:extLst>
              <a:ext uri="{FF2B5EF4-FFF2-40B4-BE49-F238E27FC236}">
                <a16:creationId xmlns:a16="http://schemas.microsoft.com/office/drawing/2014/main" id="{EB1411B9-87DF-6C3E-B14F-3D56DE3F8B38}"/>
              </a:ext>
            </a:extLst>
          </p:cNvPr>
          <p:cNvSpPr txBox="1"/>
          <p:nvPr/>
        </p:nvSpPr>
        <p:spPr>
          <a:xfrm>
            <a:off x="8936735" y="3171368"/>
            <a:ext cx="1617785"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rPr>
              <a:t>Ruggedized</a:t>
            </a:r>
          </a:p>
        </p:txBody>
      </p:sp>
      <p:sp>
        <p:nvSpPr>
          <p:cNvPr id="22" name="TextBox 21">
            <a:extLst>
              <a:ext uri="{FF2B5EF4-FFF2-40B4-BE49-F238E27FC236}">
                <a16:creationId xmlns:a16="http://schemas.microsoft.com/office/drawing/2014/main" id="{04C9311F-20C2-131E-F27C-B1C649FC1B5A}"/>
              </a:ext>
            </a:extLst>
          </p:cNvPr>
          <p:cNvSpPr txBox="1"/>
          <p:nvPr/>
        </p:nvSpPr>
        <p:spPr>
          <a:xfrm>
            <a:off x="10554525" y="3121311"/>
            <a:ext cx="1617785"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rPr>
              <a:t>Built-in Safety Alerts and Alarms</a:t>
            </a:r>
          </a:p>
        </p:txBody>
      </p:sp>
      <p:pic>
        <p:nvPicPr>
          <p:cNvPr id="24" name="Picture 23">
            <a:extLst>
              <a:ext uri="{FF2B5EF4-FFF2-40B4-BE49-F238E27FC236}">
                <a16:creationId xmlns:a16="http://schemas.microsoft.com/office/drawing/2014/main" id="{66544549-3F03-FC41-AFD8-4E1DEF423DFD}"/>
              </a:ext>
            </a:extLst>
          </p:cNvPr>
          <p:cNvPicPr>
            <a:picLocks noChangeAspect="1"/>
          </p:cNvPicPr>
          <p:nvPr/>
        </p:nvPicPr>
        <p:blipFill>
          <a:blip r:embed="rId6"/>
          <a:stretch>
            <a:fillRect/>
          </a:stretch>
        </p:blipFill>
        <p:spPr>
          <a:xfrm>
            <a:off x="9001286" y="1545540"/>
            <a:ext cx="1559128" cy="1566963"/>
          </a:xfrm>
          <a:prstGeom prst="rect">
            <a:avLst/>
          </a:prstGeom>
        </p:spPr>
      </p:pic>
      <p:sp>
        <p:nvSpPr>
          <p:cNvPr id="25" name="TextBox 24">
            <a:extLst>
              <a:ext uri="{FF2B5EF4-FFF2-40B4-BE49-F238E27FC236}">
                <a16:creationId xmlns:a16="http://schemas.microsoft.com/office/drawing/2014/main" id="{B5E73FCD-A361-50BC-7EE1-513699EBCD27}"/>
              </a:ext>
            </a:extLst>
          </p:cNvPr>
          <p:cNvSpPr txBox="1"/>
          <p:nvPr/>
        </p:nvSpPr>
        <p:spPr>
          <a:xfrm>
            <a:off x="5775583" y="3112503"/>
            <a:ext cx="1559127" cy="73866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rPr>
              <a:t>1D &amp; 2D </a:t>
            </a:r>
            <a:br>
              <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rPr>
            </a:br>
            <a:r>
              <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rPr>
              <a:t>Barcode Scanner</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endParaRPr>
          </a:p>
        </p:txBody>
      </p:sp>
      <p:pic>
        <p:nvPicPr>
          <p:cNvPr id="2" name="Picture 1">
            <a:extLst>
              <a:ext uri="{FF2B5EF4-FFF2-40B4-BE49-F238E27FC236}">
                <a16:creationId xmlns:a16="http://schemas.microsoft.com/office/drawing/2014/main" id="{4F343519-C5E4-F967-5551-3693B5A6E2EF}"/>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rot="20708381">
            <a:off x="289008" y="1194715"/>
            <a:ext cx="3874170" cy="5321501"/>
          </a:xfrm>
          <a:prstGeom prst="rect">
            <a:avLst/>
          </a:prstGeom>
        </p:spPr>
      </p:pic>
      <p:pic>
        <p:nvPicPr>
          <p:cNvPr id="3" name="Picture 2">
            <a:extLst>
              <a:ext uri="{FF2B5EF4-FFF2-40B4-BE49-F238E27FC236}">
                <a16:creationId xmlns:a16="http://schemas.microsoft.com/office/drawing/2014/main" id="{6F5A64CF-83F3-147F-5EB8-7240A84AB0BC}"/>
              </a:ext>
            </a:extLst>
          </p:cNvPr>
          <p:cNvPicPr>
            <a:picLocks noChangeAspect="1"/>
          </p:cNvPicPr>
          <p:nvPr/>
        </p:nvPicPr>
        <p:blipFill>
          <a:blip r:embed="rId8" cstate="print">
            <a:biLevel thresh="25000"/>
            <a:extLst>
              <a:ext uri="{28A0092B-C50C-407E-A947-70E740481C1C}">
                <a14:useLocalDpi xmlns:a14="http://schemas.microsoft.com/office/drawing/2010/main"/>
              </a:ext>
            </a:extLst>
          </a:blip>
          <a:stretch>
            <a:fillRect/>
          </a:stretch>
        </p:blipFill>
        <p:spPr>
          <a:xfrm>
            <a:off x="5861594" y="1824418"/>
            <a:ext cx="1382676" cy="1009208"/>
          </a:xfrm>
          <a:prstGeom prst="rect">
            <a:avLst/>
          </a:prstGeom>
        </p:spPr>
      </p:pic>
      <p:pic>
        <p:nvPicPr>
          <p:cNvPr id="6" name="Picture 5">
            <a:extLst>
              <a:ext uri="{FF2B5EF4-FFF2-40B4-BE49-F238E27FC236}">
                <a16:creationId xmlns:a16="http://schemas.microsoft.com/office/drawing/2014/main" id="{5244CAAF-8060-F019-1A09-63F3B0224DF7}"/>
              </a:ext>
            </a:extLst>
          </p:cNvPr>
          <p:cNvPicPr>
            <a:picLocks noChangeAspect="1"/>
          </p:cNvPicPr>
          <p:nvPr/>
        </p:nvPicPr>
        <p:blipFill>
          <a:blip r:embed="rId9"/>
          <a:stretch>
            <a:fillRect/>
          </a:stretch>
        </p:blipFill>
        <p:spPr>
          <a:xfrm>
            <a:off x="7569003" y="1536732"/>
            <a:ext cx="1491356" cy="1491356"/>
          </a:xfrm>
          <a:prstGeom prst="rect">
            <a:avLst/>
          </a:prstGeom>
        </p:spPr>
      </p:pic>
      <p:pic>
        <p:nvPicPr>
          <p:cNvPr id="7" name="Picture 6">
            <a:extLst>
              <a:ext uri="{FF2B5EF4-FFF2-40B4-BE49-F238E27FC236}">
                <a16:creationId xmlns:a16="http://schemas.microsoft.com/office/drawing/2014/main" id="{55236E07-E145-EBF3-2D1F-451BEA4F33F8}"/>
              </a:ext>
            </a:extLst>
          </p:cNvPr>
          <p:cNvPicPr>
            <a:picLocks noChangeAspect="1"/>
          </p:cNvPicPr>
          <p:nvPr/>
        </p:nvPicPr>
        <p:blipFill>
          <a:blip r:embed="rId10">
            <a:biLevel thresh="25000"/>
          </a:blip>
          <a:stretch>
            <a:fillRect/>
          </a:stretch>
        </p:blipFill>
        <p:spPr>
          <a:xfrm>
            <a:off x="10800755" y="1682782"/>
            <a:ext cx="1199256" cy="1199256"/>
          </a:xfrm>
          <a:prstGeom prst="rect">
            <a:avLst/>
          </a:prstGeom>
        </p:spPr>
      </p:pic>
      <p:sp>
        <p:nvSpPr>
          <p:cNvPr id="8" name="CuadroTexto 3">
            <a:extLst>
              <a:ext uri="{FF2B5EF4-FFF2-40B4-BE49-F238E27FC236}">
                <a16:creationId xmlns:a16="http://schemas.microsoft.com/office/drawing/2014/main" id="{37DCD4EB-013C-0A2C-F093-B5DBCD93EBBE}"/>
              </a:ext>
            </a:extLst>
          </p:cNvPr>
          <p:cNvSpPr txBox="1"/>
          <p:nvPr/>
        </p:nvSpPr>
        <p:spPr>
          <a:xfrm>
            <a:off x="0" y="132116"/>
            <a:ext cx="12191999"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48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WP856</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24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Wi</a:t>
            </a:r>
            <a:r>
              <a:rPr kumimoji="0" lang="es-ES_tradnl" sz="2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-Fi Smartphone</a:t>
            </a:r>
          </a:p>
        </p:txBody>
      </p:sp>
    </p:spTree>
    <p:extLst>
      <p:ext uri="{BB962C8B-B14F-4D97-AF65-F5344CB8AC3E}">
        <p14:creationId xmlns:p14="http://schemas.microsoft.com/office/powerpoint/2010/main" val="194579562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t="-7000" b="-7000"/>
          </a:stretch>
        </a:blipFill>
        <a:effectLst/>
      </p:bgPr>
    </p:bg>
    <p:spTree>
      <p:nvGrpSpPr>
        <p:cNvPr id="1" name="">
          <a:extLst>
            <a:ext uri="{FF2B5EF4-FFF2-40B4-BE49-F238E27FC236}">
              <a16:creationId xmlns:a16="http://schemas.microsoft.com/office/drawing/2014/main" id="{A8A40146-38F9-E72F-1C03-0F001C759C3D}"/>
            </a:ext>
          </a:extLst>
        </p:cNvPr>
        <p:cNvGrpSpPr/>
        <p:nvPr/>
      </p:nvGrpSpPr>
      <p:grpSpPr>
        <a:xfrm>
          <a:off x="0" y="0"/>
          <a:ext cx="0" cy="0"/>
          <a:chOff x="0" y="0"/>
          <a:chExt cx="0" cy="0"/>
        </a:xfrm>
      </p:grpSpPr>
      <p:pic>
        <p:nvPicPr>
          <p:cNvPr id="11" name="Picture 10">
            <a:extLst>
              <a:ext uri="{FF2B5EF4-FFF2-40B4-BE49-F238E27FC236}">
                <a16:creationId xmlns:a16="http://schemas.microsoft.com/office/drawing/2014/main" id="{E714728B-66C0-8E43-5A64-C4164F947F2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9" name="Rectangle 8">
            <a:extLst>
              <a:ext uri="{FF2B5EF4-FFF2-40B4-BE49-F238E27FC236}">
                <a16:creationId xmlns:a16="http://schemas.microsoft.com/office/drawing/2014/main" id="{BEF47E83-E528-F57F-C86A-7EB97B2F0CCD}"/>
              </a:ext>
            </a:extLst>
          </p:cNvPr>
          <p:cNvSpPr/>
          <p:nvPr/>
        </p:nvSpPr>
        <p:spPr>
          <a:xfrm>
            <a:off x="-3" y="1"/>
            <a:ext cx="12192004" cy="6873446"/>
          </a:xfrm>
          <a:prstGeom prst="rect">
            <a:avLst/>
          </a:prstGeom>
          <a:solidFill>
            <a:srgbClr val="295288">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Imagen 11">
            <a:extLst>
              <a:ext uri="{FF2B5EF4-FFF2-40B4-BE49-F238E27FC236}">
                <a16:creationId xmlns:a16="http://schemas.microsoft.com/office/drawing/2014/main" id="{B7CC732A-2B5C-3A4C-FF99-B571A1B839FD}"/>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sp>
        <p:nvSpPr>
          <p:cNvPr id="14" name="CuadroTexto 4">
            <a:extLst>
              <a:ext uri="{FF2B5EF4-FFF2-40B4-BE49-F238E27FC236}">
                <a16:creationId xmlns:a16="http://schemas.microsoft.com/office/drawing/2014/main" id="{76B41E65-43B8-C6D0-5EC2-2871EE60CB8A}"/>
              </a:ext>
            </a:extLst>
          </p:cNvPr>
          <p:cNvSpPr txBox="1"/>
          <p:nvPr/>
        </p:nvSpPr>
        <p:spPr>
          <a:xfrm>
            <a:off x="4589088" y="3860026"/>
            <a:ext cx="6858683" cy="3007618"/>
          </a:xfrm>
          <a:prstGeom prst="rect">
            <a:avLst/>
          </a:prstGeom>
          <a:noFill/>
        </p:spPr>
        <p:txBody>
          <a:bodyPr wrap="square" rtlCol="0">
            <a:spAutoFit/>
          </a:bodyPr>
          <a:lstStyle/>
          <a:p>
            <a:pPr marL="285750" marR="0" lvl="0" indent="-285750" algn="l" defTabSz="914400" rtl="0" eaLnBrk="1" fontAlgn="auto" latinLnBrk="0" hangingPunct="1">
              <a:lnSpc>
                <a:spcPct val="150000"/>
              </a:lnSpc>
              <a:spcBef>
                <a:spcPts val="0"/>
              </a:spcBef>
              <a:spcAft>
                <a:spcPts val="0"/>
              </a:spcAft>
              <a:buClr>
                <a:prstClr val="white"/>
              </a:buClr>
              <a:buSzTx/>
              <a:buFont typeface="Wingdings" pitchFamily="2" charset="2"/>
              <a:buChar char="ü"/>
              <a:tabLst/>
              <a:defRPr/>
            </a:pPr>
            <a:r>
              <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3 lines and 3 SIP accounts</a:t>
            </a:r>
          </a:p>
          <a:p>
            <a:pPr marL="285750" marR="0" lvl="0" indent="-285750" algn="l" defTabSz="914400" rtl="0" eaLnBrk="1" fontAlgn="auto" latinLnBrk="0" hangingPunct="1">
              <a:lnSpc>
                <a:spcPct val="150000"/>
              </a:lnSpc>
              <a:spcBef>
                <a:spcPts val="0"/>
              </a:spcBef>
              <a:spcAft>
                <a:spcPts val="0"/>
              </a:spcAft>
              <a:buClr>
                <a:prstClr val="white"/>
              </a:buClr>
              <a:buSzTx/>
              <a:buFont typeface="Wingdings" pitchFamily="2" charset="2"/>
              <a:buChar char="ü"/>
              <a:tabLst/>
              <a:defRPr/>
            </a:pPr>
            <a:r>
              <a:rPr kumimoji="0" lang="en-US" sz="1600" b="1" i="0" u="none" strike="noStrike" kern="1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2.8 inch </a:t>
            </a:r>
            <a:r>
              <a:rPr kumimoji="0" lang="en-US" sz="1600" b="0" i="0" u="none" strike="noStrike" kern="1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color LCD screen</a:t>
            </a:r>
          </a:p>
          <a:p>
            <a:pPr marL="285750" marR="0" lvl="0" indent="-285750" algn="l" defTabSz="914400" rtl="0" eaLnBrk="1" fontAlgn="auto" latinLnBrk="0" hangingPunct="1">
              <a:lnSpc>
                <a:spcPct val="150000"/>
              </a:lnSpc>
              <a:spcBef>
                <a:spcPts val="0"/>
              </a:spcBef>
              <a:spcAft>
                <a:spcPts val="0"/>
              </a:spcAft>
              <a:buClr>
                <a:prstClr val="white"/>
              </a:buClr>
              <a:buSzTx/>
              <a:buFont typeface="Wingdings" pitchFamily="2" charset="2"/>
              <a:buChar char="ü"/>
              <a:tabLst/>
              <a:defRPr/>
            </a:pPr>
            <a:r>
              <a:rPr kumimoji="0" lang="en-US" sz="1600" b="0" i="0" u="none" strike="noStrike" kern="1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HD voice, 2 built-in mics, </a:t>
            </a:r>
            <a:r>
              <a:rPr kumimoji="0" lang="en-US" sz="1600" b="1" i="0" u="none" strike="noStrike" kern="1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Noise Shield, AI Noise Reduction</a:t>
            </a:r>
          </a:p>
          <a:p>
            <a:pPr marL="285750" marR="0" lvl="0" indent="-285750" algn="l" defTabSz="914400" rtl="0" eaLnBrk="1" fontAlgn="auto" latinLnBrk="0" hangingPunct="1">
              <a:lnSpc>
                <a:spcPct val="150000"/>
              </a:lnSpc>
              <a:spcBef>
                <a:spcPts val="0"/>
              </a:spcBef>
              <a:spcAft>
                <a:spcPts val="0"/>
              </a:spcAft>
              <a:buClr>
                <a:prstClr val="white"/>
              </a:buClr>
              <a:buSzTx/>
              <a:buFont typeface="Wingdings" pitchFamily="2" charset="2"/>
              <a:buChar char="ü"/>
              <a:tabLst/>
              <a:defRPr/>
            </a:pPr>
            <a:r>
              <a:rPr kumimoji="0" lang="en-US" sz="1600" b="0" i="0" u="none" strike="noStrike" kern="1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Alarm options include man-down, no-movement, etc.</a:t>
            </a:r>
          </a:p>
          <a:p>
            <a:pPr marL="285750" marR="0" lvl="0" indent="-285750" algn="l" defTabSz="914400" rtl="0" eaLnBrk="1" fontAlgn="auto" latinLnBrk="0" hangingPunct="1">
              <a:lnSpc>
                <a:spcPct val="150000"/>
              </a:lnSpc>
              <a:spcBef>
                <a:spcPts val="0"/>
              </a:spcBef>
              <a:spcAft>
                <a:spcPts val="0"/>
              </a:spcAft>
              <a:buClr>
                <a:prstClr val="white"/>
              </a:buClr>
              <a:buSzTx/>
              <a:buFont typeface="Wingdings" pitchFamily="2" charset="2"/>
              <a:buChar char="ü"/>
              <a:tabLst/>
              <a:defRPr/>
            </a:pPr>
            <a:r>
              <a:rPr kumimoji="0" lang="en-US" sz="1600" b="0" i="0" u="none" strike="noStrike" kern="1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Built-in</a:t>
            </a:r>
            <a:r>
              <a:rPr kumimoji="0" lang="en-US" sz="1600" b="1" i="0" u="none" strike="noStrike" kern="1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 Accelerometer </a:t>
            </a:r>
          </a:p>
          <a:p>
            <a:pPr marL="285750" marR="0" lvl="0" indent="-285750" algn="l" defTabSz="914400" rtl="0" eaLnBrk="1" fontAlgn="auto" latinLnBrk="0" hangingPunct="1">
              <a:lnSpc>
                <a:spcPct val="150000"/>
              </a:lnSpc>
              <a:spcBef>
                <a:spcPts val="0"/>
              </a:spcBef>
              <a:spcAft>
                <a:spcPts val="0"/>
              </a:spcAft>
              <a:buClr>
                <a:prstClr val="white"/>
              </a:buClr>
              <a:buSzTx/>
              <a:buFont typeface="Wingdings" pitchFamily="2" charset="2"/>
              <a:buChar char="ü"/>
              <a:tabLst/>
              <a:defRPr/>
            </a:pPr>
            <a:r>
              <a:rPr kumimoji="0" lang="en-US" sz="1600" b="1" i="0" u="none" strike="noStrike" kern="1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Ruggedization: </a:t>
            </a:r>
            <a:r>
              <a:rPr kumimoji="0" lang="en-US" sz="1600" b="0" i="0" u="none" strike="noStrike" kern="1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IP-67 rated waterproof and dust-proof, antimicrobial casing, drop-safe from 2 meters</a:t>
            </a: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US" sz="1600" b="1" i="0" u="none" strike="noStrike" kern="100" cap="none" spc="0" normalizeH="0" baseline="0" noProof="0" dirty="0">
              <a:ln>
                <a:noFill/>
              </a:ln>
              <a:solidFill>
                <a:srgbClr val="46A7C9"/>
              </a:solidFill>
              <a:effectLst/>
              <a:uLnTx/>
              <a:uFillTx/>
              <a:latin typeface="Open Sans ExtraBold" pitchFamily="2" charset="0"/>
              <a:ea typeface="Open Sans ExtraBold" pitchFamily="2" charset="0"/>
              <a:cs typeface="Open Sans ExtraBold" pitchFamily="2" charset="0"/>
            </a:endParaRPr>
          </a:p>
        </p:txBody>
      </p:sp>
      <p:sp>
        <p:nvSpPr>
          <p:cNvPr id="16" name="CuadroTexto 3">
            <a:extLst>
              <a:ext uri="{FF2B5EF4-FFF2-40B4-BE49-F238E27FC236}">
                <a16:creationId xmlns:a16="http://schemas.microsoft.com/office/drawing/2014/main" id="{DCACFEA7-A2FD-7E37-0EB1-69DF93A3810A}"/>
              </a:ext>
            </a:extLst>
          </p:cNvPr>
          <p:cNvSpPr txBox="1"/>
          <p:nvPr/>
        </p:nvSpPr>
        <p:spPr>
          <a:xfrm>
            <a:off x="0" y="132116"/>
            <a:ext cx="12191999"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48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WP836</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24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Wi</a:t>
            </a:r>
            <a:r>
              <a:rPr kumimoji="0" lang="es-ES_tradnl" sz="2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-Fi 6 </a:t>
            </a:r>
            <a:r>
              <a:rPr kumimoji="0" lang="es-ES_tradnl" sz="24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Cordless</a:t>
            </a:r>
            <a:r>
              <a:rPr kumimoji="0" lang="es-ES_tradnl" sz="2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IP </a:t>
            </a:r>
            <a:r>
              <a:rPr kumimoji="0" lang="es-ES_tradnl" sz="24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Phone</a:t>
            </a:r>
            <a:endParaRPr kumimoji="0" lang="es-ES_tradnl" sz="2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17" name="Triangle 16">
            <a:extLst>
              <a:ext uri="{FF2B5EF4-FFF2-40B4-BE49-F238E27FC236}">
                <a16:creationId xmlns:a16="http://schemas.microsoft.com/office/drawing/2014/main" id="{7657230A-C84B-D4B5-2694-E407F374DB8D}"/>
              </a:ext>
            </a:extLst>
          </p:cNvPr>
          <p:cNvSpPr/>
          <p:nvPr/>
        </p:nvSpPr>
        <p:spPr>
          <a:xfrm rot="10800000">
            <a:off x="0" y="11577"/>
            <a:ext cx="2878667" cy="2133600"/>
          </a:xfrm>
          <a:prstGeom prst="triangle">
            <a:avLst>
              <a:gd name="adj" fmla="val 100000"/>
            </a:avLst>
          </a:prstGeom>
          <a:solidFill>
            <a:srgbClr val="326B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8" name="Imagen 11">
            <a:extLst>
              <a:ext uri="{FF2B5EF4-FFF2-40B4-BE49-F238E27FC236}">
                <a16:creationId xmlns:a16="http://schemas.microsoft.com/office/drawing/2014/main" id="{6D130F76-CEB9-3A0C-BFA8-2975C282B6F1}"/>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19285" y="454724"/>
            <a:ext cx="774518" cy="664380"/>
          </a:xfrm>
          <a:prstGeom prst="rect">
            <a:avLst/>
          </a:prstGeom>
        </p:spPr>
      </p:pic>
      <p:pic>
        <p:nvPicPr>
          <p:cNvPr id="4" name="Picture 3">
            <a:extLst>
              <a:ext uri="{FF2B5EF4-FFF2-40B4-BE49-F238E27FC236}">
                <a16:creationId xmlns:a16="http://schemas.microsoft.com/office/drawing/2014/main" id="{878CC5CF-28D6-DD3D-F9EF-FC439DE63792}"/>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4601480" y="1720723"/>
            <a:ext cx="1180434" cy="1200329"/>
          </a:xfrm>
          <a:prstGeom prst="rect">
            <a:avLst/>
          </a:prstGeom>
        </p:spPr>
      </p:pic>
      <p:pic>
        <p:nvPicPr>
          <p:cNvPr id="8" name="Picture 7">
            <a:extLst>
              <a:ext uri="{FF2B5EF4-FFF2-40B4-BE49-F238E27FC236}">
                <a16:creationId xmlns:a16="http://schemas.microsoft.com/office/drawing/2014/main" id="{85D0AC1A-EFEE-EF34-214F-6771AC9B2482}"/>
              </a:ext>
            </a:extLst>
          </p:cNvPr>
          <p:cNvPicPr>
            <a:picLocks noChangeAspect="1"/>
          </p:cNvPicPr>
          <p:nvPr/>
        </p:nvPicPr>
        <p:blipFill>
          <a:blip r:embed="rId7" cstate="screen">
            <a:biLevel thresh="25000"/>
            <a:extLst>
              <a:ext uri="{28A0092B-C50C-407E-A947-70E740481C1C}">
                <a14:useLocalDpi xmlns:a14="http://schemas.microsoft.com/office/drawing/2010/main"/>
              </a:ext>
            </a:extLst>
          </a:blip>
          <a:stretch>
            <a:fillRect/>
          </a:stretch>
        </p:blipFill>
        <p:spPr>
          <a:xfrm>
            <a:off x="10835473" y="1776388"/>
            <a:ext cx="747610" cy="1200330"/>
          </a:xfrm>
          <a:prstGeom prst="rect">
            <a:avLst/>
          </a:prstGeom>
        </p:spPr>
      </p:pic>
      <p:pic>
        <p:nvPicPr>
          <p:cNvPr id="10" name="Picture 9">
            <a:extLst>
              <a:ext uri="{FF2B5EF4-FFF2-40B4-BE49-F238E27FC236}">
                <a16:creationId xmlns:a16="http://schemas.microsoft.com/office/drawing/2014/main" id="{5E2E14E3-A55F-99EE-02C0-EA85D400F52E}"/>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7803053" y="1764419"/>
            <a:ext cx="1166987" cy="1200329"/>
          </a:xfrm>
          <a:prstGeom prst="rect">
            <a:avLst/>
          </a:prstGeom>
        </p:spPr>
      </p:pic>
      <p:pic>
        <p:nvPicPr>
          <p:cNvPr id="12" name="Picture 11">
            <a:extLst>
              <a:ext uri="{FF2B5EF4-FFF2-40B4-BE49-F238E27FC236}">
                <a16:creationId xmlns:a16="http://schemas.microsoft.com/office/drawing/2014/main" id="{18B8A3BB-A6F7-FA58-2D87-0378A0EEB3DF}"/>
              </a:ext>
            </a:extLst>
          </p:cNvPr>
          <p:cNvPicPr>
            <a:picLocks noChangeAspect="1"/>
          </p:cNvPicPr>
          <p:nvPr/>
        </p:nvPicPr>
        <p:blipFill>
          <a:blip r:embed="rId9"/>
          <a:stretch>
            <a:fillRect/>
          </a:stretch>
        </p:blipFill>
        <p:spPr>
          <a:xfrm>
            <a:off x="9233418" y="1598172"/>
            <a:ext cx="1489189" cy="1504231"/>
          </a:xfrm>
          <a:prstGeom prst="rect">
            <a:avLst/>
          </a:prstGeom>
        </p:spPr>
      </p:pic>
      <p:sp>
        <p:nvSpPr>
          <p:cNvPr id="15" name="TextBox 14">
            <a:extLst>
              <a:ext uri="{FF2B5EF4-FFF2-40B4-BE49-F238E27FC236}">
                <a16:creationId xmlns:a16="http://schemas.microsoft.com/office/drawing/2014/main" id="{0E554DD6-987C-D98A-F91E-2FA43F6482E7}"/>
              </a:ext>
            </a:extLst>
          </p:cNvPr>
          <p:cNvSpPr txBox="1"/>
          <p:nvPr/>
        </p:nvSpPr>
        <p:spPr>
          <a:xfrm>
            <a:off x="4394249" y="3178577"/>
            <a:ext cx="1617785"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rPr>
              <a:t>Dual-band Wi-Fi 6</a:t>
            </a:r>
          </a:p>
        </p:txBody>
      </p:sp>
      <p:sp>
        <p:nvSpPr>
          <p:cNvPr id="19" name="TextBox 18">
            <a:extLst>
              <a:ext uri="{FF2B5EF4-FFF2-40B4-BE49-F238E27FC236}">
                <a16:creationId xmlns:a16="http://schemas.microsoft.com/office/drawing/2014/main" id="{089B0582-3601-E482-A339-CC490DB83354}"/>
              </a:ext>
            </a:extLst>
          </p:cNvPr>
          <p:cNvSpPr txBox="1"/>
          <p:nvPr/>
        </p:nvSpPr>
        <p:spPr>
          <a:xfrm>
            <a:off x="7468159" y="3164286"/>
            <a:ext cx="1836773"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rPr>
              <a:t>10 hours Talk Time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rPr>
              <a:t>(3000mAh battery)</a:t>
            </a:r>
          </a:p>
        </p:txBody>
      </p:sp>
      <p:sp>
        <p:nvSpPr>
          <p:cNvPr id="20" name="TextBox 19">
            <a:extLst>
              <a:ext uri="{FF2B5EF4-FFF2-40B4-BE49-F238E27FC236}">
                <a16:creationId xmlns:a16="http://schemas.microsoft.com/office/drawing/2014/main" id="{EB1411B9-87DF-6C3E-B14F-3D56DE3F8B38}"/>
              </a:ext>
            </a:extLst>
          </p:cNvPr>
          <p:cNvSpPr txBox="1"/>
          <p:nvPr/>
        </p:nvSpPr>
        <p:spPr>
          <a:xfrm>
            <a:off x="9143272" y="3177795"/>
            <a:ext cx="1617785"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rPr>
              <a:t>Bluetooth</a:t>
            </a:r>
          </a:p>
        </p:txBody>
      </p:sp>
      <p:sp>
        <p:nvSpPr>
          <p:cNvPr id="22" name="TextBox 21">
            <a:extLst>
              <a:ext uri="{FF2B5EF4-FFF2-40B4-BE49-F238E27FC236}">
                <a16:creationId xmlns:a16="http://schemas.microsoft.com/office/drawing/2014/main" id="{04C9311F-20C2-131E-F27C-B1C649FC1B5A}"/>
              </a:ext>
            </a:extLst>
          </p:cNvPr>
          <p:cNvSpPr txBox="1"/>
          <p:nvPr/>
        </p:nvSpPr>
        <p:spPr>
          <a:xfrm>
            <a:off x="10475374" y="3158483"/>
            <a:ext cx="1617785"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rPr>
              <a:t>Push-to-Talk</a:t>
            </a:r>
          </a:p>
        </p:txBody>
      </p:sp>
      <p:pic>
        <p:nvPicPr>
          <p:cNvPr id="24" name="Picture 23">
            <a:extLst>
              <a:ext uri="{FF2B5EF4-FFF2-40B4-BE49-F238E27FC236}">
                <a16:creationId xmlns:a16="http://schemas.microsoft.com/office/drawing/2014/main" id="{66544549-3F03-FC41-AFD8-4E1DEF423DFD}"/>
              </a:ext>
            </a:extLst>
          </p:cNvPr>
          <p:cNvPicPr>
            <a:picLocks noChangeAspect="1"/>
          </p:cNvPicPr>
          <p:nvPr/>
        </p:nvPicPr>
        <p:blipFill>
          <a:blip r:embed="rId10"/>
          <a:stretch>
            <a:fillRect/>
          </a:stretch>
        </p:blipFill>
        <p:spPr>
          <a:xfrm>
            <a:off x="5980547" y="1593071"/>
            <a:ext cx="1559128" cy="1566963"/>
          </a:xfrm>
          <a:prstGeom prst="rect">
            <a:avLst/>
          </a:prstGeom>
        </p:spPr>
      </p:pic>
      <p:sp>
        <p:nvSpPr>
          <p:cNvPr id="25" name="TextBox 24">
            <a:extLst>
              <a:ext uri="{FF2B5EF4-FFF2-40B4-BE49-F238E27FC236}">
                <a16:creationId xmlns:a16="http://schemas.microsoft.com/office/drawing/2014/main" id="{B5E73FCD-A361-50BC-7EE1-513699EBCD27}"/>
              </a:ext>
            </a:extLst>
          </p:cNvPr>
          <p:cNvSpPr txBox="1"/>
          <p:nvPr/>
        </p:nvSpPr>
        <p:spPr>
          <a:xfrm>
            <a:off x="5951218" y="3168737"/>
            <a:ext cx="1617785"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rPr>
              <a:t>Ruggedized</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endParaRPr>
          </a:p>
        </p:txBody>
      </p:sp>
      <p:pic>
        <p:nvPicPr>
          <p:cNvPr id="26" name="Picture 25">
            <a:extLst>
              <a:ext uri="{FF2B5EF4-FFF2-40B4-BE49-F238E27FC236}">
                <a16:creationId xmlns:a16="http://schemas.microsoft.com/office/drawing/2014/main" id="{DB981ABC-5680-4E70-CBAF-D06EB35C35D1}"/>
              </a:ext>
            </a:extLst>
          </p:cNvPr>
          <p:cNvPicPr>
            <a:picLocks noChangeAspect="1"/>
          </p:cNvPicPr>
          <p:nvPr/>
        </p:nvPicPr>
        <p:blipFill>
          <a:blip r:embed="rId11" cstate="print">
            <a:extLst>
              <a:ext uri="{28A0092B-C50C-407E-A947-70E740481C1C}">
                <a14:useLocalDpi xmlns:a14="http://schemas.microsoft.com/office/drawing/2010/main"/>
              </a:ext>
            </a:extLst>
          </a:blip>
          <a:stretch>
            <a:fillRect/>
          </a:stretch>
        </p:blipFill>
        <p:spPr>
          <a:xfrm>
            <a:off x="1041403" y="1464560"/>
            <a:ext cx="2803460" cy="5109179"/>
          </a:xfrm>
          <a:prstGeom prst="rect">
            <a:avLst/>
          </a:prstGeom>
        </p:spPr>
      </p:pic>
    </p:spTree>
    <p:extLst>
      <p:ext uri="{BB962C8B-B14F-4D97-AF65-F5344CB8AC3E}">
        <p14:creationId xmlns:p14="http://schemas.microsoft.com/office/powerpoint/2010/main" val="215864800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t="-7000" b="-7000"/>
          </a:stretch>
        </a:blipFill>
        <a:effectLst/>
      </p:bgPr>
    </p:bg>
    <p:spTree>
      <p:nvGrpSpPr>
        <p:cNvPr id="1" name="">
          <a:extLst>
            <a:ext uri="{FF2B5EF4-FFF2-40B4-BE49-F238E27FC236}">
              <a16:creationId xmlns:a16="http://schemas.microsoft.com/office/drawing/2014/main" id="{E86A2303-AE4B-8055-BD02-EBE08FAD802E}"/>
            </a:ext>
          </a:extLst>
        </p:cNvPr>
        <p:cNvGrpSpPr/>
        <p:nvPr/>
      </p:nvGrpSpPr>
      <p:grpSpPr>
        <a:xfrm>
          <a:off x="0" y="0"/>
          <a:ext cx="0" cy="0"/>
          <a:chOff x="0" y="0"/>
          <a:chExt cx="0" cy="0"/>
        </a:xfrm>
      </p:grpSpPr>
      <p:pic>
        <p:nvPicPr>
          <p:cNvPr id="11" name="Picture 10">
            <a:extLst>
              <a:ext uri="{FF2B5EF4-FFF2-40B4-BE49-F238E27FC236}">
                <a16:creationId xmlns:a16="http://schemas.microsoft.com/office/drawing/2014/main" id="{A8AC46AE-599F-EE0F-A08F-7AAC1DE8E47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9" name="Rectangle 8">
            <a:extLst>
              <a:ext uri="{FF2B5EF4-FFF2-40B4-BE49-F238E27FC236}">
                <a16:creationId xmlns:a16="http://schemas.microsoft.com/office/drawing/2014/main" id="{06CAFDBF-75F0-B2FB-B30F-3D733DE08B35}"/>
              </a:ext>
            </a:extLst>
          </p:cNvPr>
          <p:cNvSpPr/>
          <p:nvPr/>
        </p:nvSpPr>
        <p:spPr>
          <a:xfrm>
            <a:off x="-3" y="1"/>
            <a:ext cx="12192004" cy="6873446"/>
          </a:xfrm>
          <a:prstGeom prst="rect">
            <a:avLst/>
          </a:prstGeom>
          <a:solidFill>
            <a:srgbClr val="295288">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Imagen 11">
            <a:extLst>
              <a:ext uri="{FF2B5EF4-FFF2-40B4-BE49-F238E27FC236}">
                <a16:creationId xmlns:a16="http://schemas.microsoft.com/office/drawing/2014/main" id="{66D1F02B-CD5B-EC65-F5D4-16D332EC5644}"/>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sp>
        <p:nvSpPr>
          <p:cNvPr id="14" name="CuadroTexto 4">
            <a:extLst>
              <a:ext uri="{FF2B5EF4-FFF2-40B4-BE49-F238E27FC236}">
                <a16:creationId xmlns:a16="http://schemas.microsoft.com/office/drawing/2014/main" id="{A4195E4B-57AA-CB46-FDD5-CA06E14594AB}"/>
              </a:ext>
            </a:extLst>
          </p:cNvPr>
          <p:cNvSpPr txBox="1"/>
          <p:nvPr/>
        </p:nvSpPr>
        <p:spPr>
          <a:xfrm>
            <a:off x="4904101" y="4219297"/>
            <a:ext cx="6611816" cy="2268954"/>
          </a:xfrm>
          <a:prstGeom prst="rect">
            <a:avLst/>
          </a:prstGeom>
          <a:noFill/>
        </p:spPr>
        <p:txBody>
          <a:bodyPr wrap="square" rtlCol="0">
            <a:spAutoFit/>
          </a:bodyPr>
          <a:lstStyle/>
          <a:p>
            <a:pPr marL="285750" marR="0" lvl="0" indent="-285750" algn="l" defTabSz="914400" rtl="0" eaLnBrk="1" fontAlgn="auto" latinLnBrk="0" hangingPunct="1">
              <a:lnSpc>
                <a:spcPct val="150000"/>
              </a:lnSpc>
              <a:spcBef>
                <a:spcPts val="0"/>
              </a:spcBef>
              <a:spcAft>
                <a:spcPts val="0"/>
              </a:spcAft>
              <a:buClrTx/>
              <a:buSzTx/>
              <a:buFont typeface="Wingdings" pitchFamily="2" charset="2"/>
              <a:buChar char="ü"/>
              <a:tabLst/>
              <a:defRPr/>
            </a:pPr>
            <a:r>
              <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3 lines and 3 SIP accounts</a:t>
            </a:r>
          </a:p>
          <a:p>
            <a:pPr marL="285750" marR="0" lvl="0" indent="-285750" algn="l" defTabSz="914400" rtl="0" eaLnBrk="1" fontAlgn="auto" latinLnBrk="0" hangingPunct="1">
              <a:lnSpc>
                <a:spcPct val="150000"/>
              </a:lnSpc>
              <a:spcBef>
                <a:spcPts val="0"/>
              </a:spcBef>
              <a:spcAft>
                <a:spcPts val="0"/>
              </a:spcAft>
              <a:buClr>
                <a:prstClr val="white"/>
              </a:buClr>
              <a:buSzTx/>
              <a:buFont typeface="Wingdings" pitchFamily="2" charset="2"/>
              <a:buChar char="ü"/>
              <a:tabLst/>
              <a:defRPr/>
            </a:pPr>
            <a:r>
              <a:rPr kumimoji="0" lang="en-US" sz="1600" b="1" i="0" u="none" strike="noStrike" kern="1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2.4 inch </a:t>
            </a:r>
            <a:r>
              <a:rPr kumimoji="0" lang="en-US" sz="1600" b="0" i="0" u="none" strike="noStrike" kern="1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color LCD screen</a:t>
            </a:r>
          </a:p>
          <a:p>
            <a:pPr marL="285750" marR="0" lvl="0" indent="-285750" algn="l" defTabSz="914400" rtl="0" eaLnBrk="1" fontAlgn="auto" latinLnBrk="0" hangingPunct="1">
              <a:lnSpc>
                <a:spcPct val="150000"/>
              </a:lnSpc>
              <a:spcBef>
                <a:spcPts val="0"/>
              </a:spcBef>
              <a:spcAft>
                <a:spcPts val="0"/>
              </a:spcAft>
              <a:buClr>
                <a:prstClr val="white"/>
              </a:buClr>
              <a:buSzTx/>
              <a:buFont typeface="Wingdings" pitchFamily="2" charset="2"/>
              <a:buChar char="ü"/>
              <a:tabLst/>
              <a:defRPr/>
            </a:pPr>
            <a:r>
              <a:rPr kumimoji="0" lang="en-US" sz="1600" b="0" i="0" u="none" strike="noStrike" kern="1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HD voice, 2 built-in mics, </a:t>
            </a:r>
            <a:r>
              <a:rPr kumimoji="0" lang="en-US" sz="1600" b="1" i="0" u="none" strike="noStrike" kern="1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Noise Shield, AI Noise Reduction</a:t>
            </a:r>
          </a:p>
          <a:p>
            <a:pPr marL="285750" marR="0" lvl="0" indent="-285750" algn="l" defTabSz="914400" rtl="0" eaLnBrk="1" fontAlgn="auto" latinLnBrk="0" hangingPunct="1">
              <a:lnSpc>
                <a:spcPct val="150000"/>
              </a:lnSpc>
              <a:spcBef>
                <a:spcPts val="0"/>
              </a:spcBef>
              <a:spcAft>
                <a:spcPts val="0"/>
              </a:spcAft>
              <a:buClr>
                <a:prstClr val="white"/>
              </a:buClr>
              <a:buSzTx/>
              <a:buFont typeface="Wingdings" pitchFamily="2" charset="2"/>
              <a:buChar char="ü"/>
              <a:tabLst/>
              <a:defRPr/>
            </a:pPr>
            <a:r>
              <a:rPr kumimoji="0" lang="en-US" sz="1600" b="0" i="0" u="none" strike="noStrike" kern="1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Built-in</a:t>
            </a:r>
            <a:r>
              <a:rPr kumimoji="0" lang="en-US" sz="1600" b="1" i="0" u="none" strike="noStrike" kern="1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 Accelerometer </a:t>
            </a:r>
          </a:p>
          <a:p>
            <a:pPr marL="285750" marR="0" lvl="0" indent="-285750" algn="l" defTabSz="914400" rtl="0" eaLnBrk="1" fontAlgn="auto" latinLnBrk="0" hangingPunct="1">
              <a:lnSpc>
                <a:spcPct val="150000"/>
              </a:lnSpc>
              <a:spcBef>
                <a:spcPts val="0"/>
              </a:spcBef>
              <a:spcAft>
                <a:spcPts val="0"/>
              </a:spcAft>
              <a:buClr>
                <a:prstClr val="white"/>
              </a:buClr>
              <a:buSzTx/>
              <a:buFont typeface="Wingdings" pitchFamily="2" charset="2"/>
              <a:buChar char="ü"/>
              <a:tabLst/>
              <a:defRPr/>
            </a:pPr>
            <a:r>
              <a:rPr kumimoji="0" lang="en-US" sz="1600" b="0" i="0" u="none" strike="noStrike" kern="1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Alarm options include man-down, no-movement, etc.</a:t>
            </a: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US" sz="1600" b="1" i="0" u="none" strike="noStrike" kern="100" cap="none" spc="0" normalizeH="0" baseline="0" noProof="0" dirty="0">
              <a:ln>
                <a:noFill/>
              </a:ln>
              <a:solidFill>
                <a:srgbClr val="46A7C9"/>
              </a:solidFill>
              <a:effectLst/>
              <a:uLnTx/>
              <a:uFillTx/>
              <a:latin typeface="Open Sans ExtraBold" pitchFamily="2" charset="0"/>
              <a:ea typeface="Open Sans ExtraBold" pitchFamily="2" charset="0"/>
              <a:cs typeface="Open Sans ExtraBold" pitchFamily="2" charset="0"/>
            </a:endParaRPr>
          </a:p>
        </p:txBody>
      </p:sp>
      <p:sp>
        <p:nvSpPr>
          <p:cNvPr id="16" name="CuadroTexto 3">
            <a:extLst>
              <a:ext uri="{FF2B5EF4-FFF2-40B4-BE49-F238E27FC236}">
                <a16:creationId xmlns:a16="http://schemas.microsoft.com/office/drawing/2014/main" id="{70365D37-E5A3-2A55-D558-92BB4BB7668D}"/>
              </a:ext>
            </a:extLst>
          </p:cNvPr>
          <p:cNvSpPr txBox="1"/>
          <p:nvPr/>
        </p:nvSpPr>
        <p:spPr>
          <a:xfrm>
            <a:off x="0" y="132116"/>
            <a:ext cx="12191999"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48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WP826</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24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Wi</a:t>
            </a:r>
            <a:r>
              <a:rPr kumimoji="0" lang="es-ES_tradnl" sz="2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-Fi 6 </a:t>
            </a:r>
            <a:r>
              <a:rPr kumimoji="0" lang="es-ES_tradnl" sz="24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Cordless</a:t>
            </a:r>
            <a:r>
              <a:rPr kumimoji="0" lang="es-ES_tradnl" sz="2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IP </a:t>
            </a:r>
            <a:r>
              <a:rPr kumimoji="0" lang="es-ES_tradnl" sz="24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Phone</a:t>
            </a:r>
            <a:endParaRPr kumimoji="0" lang="es-ES_tradnl" sz="2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17" name="Triangle 16">
            <a:extLst>
              <a:ext uri="{FF2B5EF4-FFF2-40B4-BE49-F238E27FC236}">
                <a16:creationId xmlns:a16="http://schemas.microsoft.com/office/drawing/2014/main" id="{D92C6C9A-554A-6048-3F38-784C7A104FE5}"/>
              </a:ext>
            </a:extLst>
          </p:cNvPr>
          <p:cNvSpPr/>
          <p:nvPr/>
        </p:nvSpPr>
        <p:spPr>
          <a:xfrm rot="10800000">
            <a:off x="0" y="11577"/>
            <a:ext cx="2878667" cy="2133600"/>
          </a:xfrm>
          <a:prstGeom prst="triangle">
            <a:avLst>
              <a:gd name="adj" fmla="val 100000"/>
            </a:avLst>
          </a:prstGeom>
          <a:solidFill>
            <a:srgbClr val="326B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8" name="Imagen 11">
            <a:extLst>
              <a:ext uri="{FF2B5EF4-FFF2-40B4-BE49-F238E27FC236}">
                <a16:creationId xmlns:a16="http://schemas.microsoft.com/office/drawing/2014/main" id="{9405B3E4-AF8D-B760-4070-6B8E0352FE50}"/>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19285" y="454724"/>
            <a:ext cx="774518" cy="664380"/>
          </a:xfrm>
          <a:prstGeom prst="rect">
            <a:avLst/>
          </a:prstGeom>
        </p:spPr>
      </p:pic>
      <p:pic>
        <p:nvPicPr>
          <p:cNvPr id="4" name="Picture 3">
            <a:extLst>
              <a:ext uri="{FF2B5EF4-FFF2-40B4-BE49-F238E27FC236}">
                <a16:creationId xmlns:a16="http://schemas.microsoft.com/office/drawing/2014/main" id="{B7A8BA55-2988-72AB-D962-1D43E4EBAC48}"/>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4974178" y="1894384"/>
            <a:ext cx="1180434" cy="1200329"/>
          </a:xfrm>
          <a:prstGeom prst="rect">
            <a:avLst/>
          </a:prstGeom>
        </p:spPr>
      </p:pic>
      <p:pic>
        <p:nvPicPr>
          <p:cNvPr id="8" name="Picture 7">
            <a:extLst>
              <a:ext uri="{FF2B5EF4-FFF2-40B4-BE49-F238E27FC236}">
                <a16:creationId xmlns:a16="http://schemas.microsoft.com/office/drawing/2014/main" id="{C501ADE9-4BC5-A48E-A85F-CF037439F262}"/>
              </a:ext>
            </a:extLst>
          </p:cNvPr>
          <p:cNvPicPr>
            <a:picLocks noChangeAspect="1"/>
          </p:cNvPicPr>
          <p:nvPr/>
        </p:nvPicPr>
        <p:blipFill>
          <a:blip r:embed="rId7" cstate="screen">
            <a:biLevel thresh="25000"/>
            <a:extLst>
              <a:ext uri="{28A0092B-C50C-407E-A947-70E740481C1C}">
                <a14:useLocalDpi xmlns:a14="http://schemas.microsoft.com/office/drawing/2010/main"/>
              </a:ext>
            </a:extLst>
          </a:blip>
          <a:stretch>
            <a:fillRect/>
          </a:stretch>
        </p:blipFill>
        <p:spPr>
          <a:xfrm>
            <a:off x="9965892" y="1916818"/>
            <a:ext cx="747610" cy="1200330"/>
          </a:xfrm>
          <a:prstGeom prst="rect">
            <a:avLst/>
          </a:prstGeom>
        </p:spPr>
      </p:pic>
      <p:pic>
        <p:nvPicPr>
          <p:cNvPr id="10" name="Picture 9">
            <a:extLst>
              <a:ext uri="{FF2B5EF4-FFF2-40B4-BE49-F238E27FC236}">
                <a16:creationId xmlns:a16="http://schemas.microsoft.com/office/drawing/2014/main" id="{DDD1C679-F212-83AC-5A3E-E7150214B194}"/>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6654190" y="1916818"/>
            <a:ext cx="1166987" cy="1200329"/>
          </a:xfrm>
          <a:prstGeom prst="rect">
            <a:avLst/>
          </a:prstGeom>
        </p:spPr>
      </p:pic>
      <p:pic>
        <p:nvPicPr>
          <p:cNvPr id="12" name="Picture 11">
            <a:extLst>
              <a:ext uri="{FF2B5EF4-FFF2-40B4-BE49-F238E27FC236}">
                <a16:creationId xmlns:a16="http://schemas.microsoft.com/office/drawing/2014/main" id="{96C7E8BC-A603-1968-0812-53FCAE102DE2}"/>
              </a:ext>
            </a:extLst>
          </p:cNvPr>
          <p:cNvPicPr>
            <a:picLocks noChangeAspect="1"/>
          </p:cNvPicPr>
          <p:nvPr/>
        </p:nvPicPr>
        <p:blipFill>
          <a:blip r:embed="rId9"/>
          <a:stretch>
            <a:fillRect/>
          </a:stretch>
        </p:blipFill>
        <p:spPr>
          <a:xfrm>
            <a:off x="8148940" y="1742434"/>
            <a:ext cx="1489189" cy="1504231"/>
          </a:xfrm>
          <a:prstGeom prst="rect">
            <a:avLst/>
          </a:prstGeom>
        </p:spPr>
      </p:pic>
      <p:sp>
        <p:nvSpPr>
          <p:cNvPr id="15" name="TextBox 14">
            <a:extLst>
              <a:ext uri="{FF2B5EF4-FFF2-40B4-BE49-F238E27FC236}">
                <a16:creationId xmlns:a16="http://schemas.microsoft.com/office/drawing/2014/main" id="{2BF852D6-7E35-4853-515E-F9B76299D848}"/>
              </a:ext>
            </a:extLst>
          </p:cNvPr>
          <p:cNvSpPr txBox="1"/>
          <p:nvPr/>
        </p:nvSpPr>
        <p:spPr>
          <a:xfrm>
            <a:off x="4755502" y="3316685"/>
            <a:ext cx="1617785"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rPr>
              <a:t>Dual-band Wi-Fi 6</a:t>
            </a:r>
          </a:p>
        </p:txBody>
      </p:sp>
      <p:sp>
        <p:nvSpPr>
          <p:cNvPr id="19" name="TextBox 18">
            <a:extLst>
              <a:ext uri="{FF2B5EF4-FFF2-40B4-BE49-F238E27FC236}">
                <a16:creationId xmlns:a16="http://schemas.microsoft.com/office/drawing/2014/main" id="{FF646100-BC02-C876-8F3B-C4AECEF1F32A}"/>
              </a:ext>
            </a:extLst>
          </p:cNvPr>
          <p:cNvSpPr txBox="1"/>
          <p:nvPr/>
        </p:nvSpPr>
        <p:spPr>
          <a:xfrm>
            <a:off x="6319296" y="3316685"/>
            <a:ext cx="1836773"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rPr>
              <a:t>12 hours Talk Time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rPr>
              <a:t>(3000mAh battery)</a:t>
            </a:r>
          </a:p>
        </p:txBody>
      </p:sp>
      <p:sp>
        <p:nvSpPr>
          <p:cNvPr id="20" name="TextBox 19">
            <a:extLst>
              <a:ext uri="{FF2B5EF4-FFF2-40B4-BE49-F238E27FC236}">
                <a16:creationId xmlns:a16="http://schemas.microsoft.com/office/drawing/2014/main" id="{757410E2-E7BE-7562-12E9-B7FD08812053}"/>
              </a:ext>
            </a:extLst>
          </p:cNvPr>
          <p:cNvSpPr txBox="1"/>
          <p:nvPr/>
        </p:nvSpPr>
        <p:spPr>
          <a:xfrm>
            <a:off x="8084641" y="3316685"/>
            <a:ext cx="1617785"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rPr>
              <a:t>Bluetooth</a:t>
            </a:r>
          </a:p>
        </p:txBody>
      </p:sp>
      <p:sp>
        <p:nvSpPr>
          <p:cNvPr id="22" name="TextBox 21">
            <a:extLst>
              <a:ext uri="{FF2B5EF4-FFF2-40B4-BE49-F238E27FC236}">
                <a16:creationId xmlns:a16="http://schemas.microsoft.com/office/drawing/2014/main" id="{5BC72658-4746-C43B-0DDA-3A2573079D9A}"/>
              </a:ext>
            </a:extLst>
          </p:cNvPr>
          <p:cNvSpPr txBox="1"/>
          <p:nvPr/>
        </p:nvSpPr>
        <p:spPr>
          <a:xfrm>
            <a:off x="9581296" y="3329273"/>
            <a:ext cx="1617785"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rPr>
              <a:t>Push-to-Talk</a:t>
            </a:r>
          </a:p>
        </p:txBody>
      </p:sp>
      <p:pic>
        <p:nvPicPr>
          <p:cNvPr id="6" name="Picture 5" descr="A close-up of a cell phone&#10;&#10;Description automatically generated">
            <a:extLst>
              <a:ext uri="{FF2B5EF4-FFF2-40B4-BE49-F238E27FC236}">
                <a16:creationId xmlns:a16="http://schemas.microsoft.com/office/drawing/2014/main" id="{CCB058E2-61D7-3F7C-7057-024D7A797C09}"/>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1138434" y="1484124"/>
            <a:ext cx="2627232" cy="5109179"/>
          </a:xfrm>
          <a:prstGeom prst="rect">
            <a:avLst/>
          </a:prstGeom>
        </p:spPr>
      </p:pic>
    </p:spTree>
    <p:extLst>
      <p:ext uri="{BB962C8B-B14F-4D97-AF65-F5344CB8AC3E}">
        <p14:creationId xmlns:p14="http://schemas.microsoft.com/office/powerpoint/2010/main" val="207103971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t="-7000" b="-7000"/>
          </a:stretch>
        </a:blipFill>
        <a:effectLst/>
      </p:bgPr>
    </p:bg>
    <p:spTree>
      <p:nvGrpSpPr>
        <p:cNvPr id="1" name="">
          <a:extLst>
            <a:ext uri="{FF2B5EF4-FFF2-40B4-BE49-F238E27FC236}">
              <a16:creationId xmlns:a16="http://schemas.microsoft.com/office/drawing/2014/main" id="{38359D47-8DB9-A49A-9D04-5A48B71B25D9}"/>
            </a:ext>
          </a:extLst>
        </p:cNvPr>
        <p:cNvGrpSpPr/>
        <p:nvPr/>
      </p:nvGrpSpPr>
      <p:grpSpPr>
        <a:xfrm>
          <a:off x="0" y="0"/>
          <a:ext cx="0" cy="0"/>
          <a:chOff x="0" y="0"/>
          <a:chExt cx="0" cy="0"/>
        </a:xfrm>
      </p:grpSpPr>
      <p:pic>
        <p:nvPicPr>
          <p:cNvPr id="11" name="Picture 10">
            <a:extLst>
              <a:ext uri="{FF2B5EF4-FFF2-40B4-BE49-F238E27FC236}">
                <a16:creationId xmlns:a16="http://schemas.microsoft.com/office/drawing/2014/main" id="{081ADC2C-DAC8-56D0-C6C8-1ECB57061F09}"/>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9" name="Rectangle 8">
            <a:extLst>
              <a:ext uri="{FF2B5EF4-FFF2-40B4-BE49-F238E27FC236}">
                <a16:creationId xmlns:a16="http://schemas.microsoft.com/office/drawing/2014/main" id="{FFFBEA63-CDDE-6F76-AD08-2F8DC9BA6876}"/>
              </a:ext>
            </a:extLst>
          </p:cNvPr>
          <p:cNvSpPr/>
          <p:nvPr/>
        </p:nvSpPr>
        <p:spPr>
          <a:xfrm>
            <a:off x="-3" y="1"/>
            <a:ext cx="12192004" cy="6873446"/>
          </a:xfrm>
          <a:prstGeom prst="rect">
            <a:avLst/>
          </a:prstGeom>
          <a:solidFill>
            <a:srgbClr val="295288">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Imagen 11">
            <a:extLst>
              <a:ext uri="{FF2B5EF4-FFF2-40B4-BE49-F238E27FC236}">
                <a16:creationId xmlns:a16="http://schemas.microsoft.com/office/drawing/2014/main" id="{4D014CD4-3BA2-3E0F-3EFD-444F47D74BA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sp>
        <p:nvSpPr>
          <p:cNvPr id="14" name="CuadroTexto 4">
            <a:extLst>
              <a:ext uri="{FF2B5EF4-FFF2-40B4-BE49-F238E27FC236}">
                <a16:creationId xmlns:a16="http://schemas.microsoft.com/office/drawing/2014/main" id="{BFD2EDD4-5286-34E2-F403-99D73563A039}"/>
              </a:ext>
            </a:extLst>
          </p:cNvPr>
          <p:cNvSpPr txBox="1"/>
          <p:nvPr/>
        </p:nvSpPr>
        <p:spPr>
          <a:xfrm>
            <a:off x="4931241" y="4178489"/>
            <a:ext cx="6611816" cy="2268954"/>
          </a:xfrm>
          <a:prstGeom prst="rect">
            <a:avLst/>
          </a:prstGeom>
          <a:noFill/>
        </p:spPr>
        <p:txBody>
          <a:bodyPr wrap="square" rtlCol="0">
            <a:spAutoFit/>
          </a:bodyPr>
          <a:lstStyle/>
          <a:p>
            <a:pPr marL="285750" marR="0" lvl="0" indent="-285750" algn="l" defTabSz="914400" rtl="0" eaLnBrk="1" fontAlgn="auto" latinLnBrk="0" hangingPunct="1">
              <a:lnSpc>
                <a:spcPct val="150000"/>
              </a:lnSpc>
              <a:spcBef>
                <a:spcPts val="0"/>
              </a:spcBef>
              <a:spcAft>
                <a:spcPts val="0"/>
              </a:spcAft>
              <a:buClrTx/>
              <a:buSzTx/>
              <a:buFont typeface="Wingdings" pitchFamily="2" charset="2"/>
              <a:buChar char="ü"/>
              <a:tabLst/>
              <a:defRPr/>
            </a:pPr>
            <a:r>
              <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2 lines and 2 SIP accounts</a:t>
            </a:r>
          </a:p>
          <a:p>
            <a:pPr marL="285750" marR="0" lvl="0" indent="-285750" algn="l" defTabSz="914400" rtl="0" eaLnBrk="1" fontAlgn="auto" latinLnBrk="0" hangingPunct="1">
              <a:lnSpc>
                <a:spcPct val="150000"/>
              </a:lnSpc>
              <a:spcBef>
                <a:spcPts val="0"/>
              </a:spcBef>
              <a:spcAft>
                <a:spcPts val="0"/>
              </a:spcAft>
              <a:buClr>
                <a:prstClr val="white"/>
              </a:buClr>
              <a:buSzTx/>
              <a:buFont typeface="Wingdings" pitchFamily="2" charset="2"/>
              <a:buChar char="ü"/>
              <a:tabLst/>
              <a:defRPr/>
            </a:pPr>
            <a:r>
              <a:rPr kumimoji="0" lang="en-US" sz="1600" b="1" i="0" u="none" strike="noStrike" kern="1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1.77 inch </a:t>
            </a:r>
            <a:r>
              <a:rPr kumimoji="0" lang="en-US" sz="1600" b="0" i="0" u="none" strike="noStrike" kern="1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color LCD screen</a:t>
            </a:r>
          </a:p>
          <a:p>
            <a:pPr marL="285750" marR="0" lvl="0" indent="-285750" algn="l" defTabSz="914400" rtl="0" eaLnBrk="1" fontAlgn="auto" latinLnBrk="0" hangingPunct="1">
              <a:lnSpc>
                <a:spcPct val="150000"/>
              </a:lnSpc>
              <a:spcBef>
                <a:spcPts val="0"/>
              </a:spcBef>
              <a:spcAft>
                <a:spcPts val="0"/>
              </a:spcAft>
              <a:buClr>
                <a:prstClr val="white"/>
              </a:buClr>
              <a:buSzTx/>
              <a:buFont typeface="Wingdings" pitchFamily="2" charset="2"/>
              <a:buChar char="ü"/>
              <a:tabLst/>
              <a:defRPr/>
            </a:pPr>
            <a:r>
              <a:rPr kumimoji="0" lang="en-US" sz="1600" b="0" i="0" u="none" strike="noStrike" kern="1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HD voice, 2 built-in mics, </a:t>
            </a:r>
            <a:r>
              <a:rPr kumimoji="0" lang="en-US" sz="1600" b="1" i="0" u="none" strike="noStrike" kern="1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Noise Shield, AI Noise Reduction</a:t>
            </a:r>
          </a:p>
          <a:p>
            <a:pPr marL="285750" marR="0" lvl="0" indent="-285750" algn="l" defTabSz="914400" rtl="0" eaLnBrk="1" fontAlgn="auto" latinLnBrk="0" hangingPunct="1">
              <a:lnSpc>
                <a:spcPct val="150000"/>
              </a:lnSpc>
              <a:spcBef>
                <a:spcPts val="0"/>
              </a:spcBef>
              <a:spcAft>
                <a:spcPts val="0"/>
              </a:spcAft>
              <a:buClr>
                <a:prstClr val="white"/>
              </a:buClr>
              <a:buSzTx/>
              <a:buFont typeface="Wingdings" pitchFamily="2" charset="2"/>
              <a:buChar char="ü"/>
              <a:tabLst/>
              <a:defRPr/>
            </a:pPr>
            <a:r>
              <a:rPr kumimoji="0" lang="en-US" sz="1600" b="0" i="0" u="none" strike="noStrike" kern="1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Built-in</a:t>
            </a:r>
            <a:r>
              <a:rPr kumimoji="0" lang="en-US" sz="1600" b="1" i="0" u="none" strike="noStrike" kern="1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 Accelerometer </a:t>
            </a:r>
          </a:p>
          <a:p>
            <a:pPr marL="285750" marR="0" lvl="0" indent="-285750" algn="l" defTabSz="914400" rtl="0" eaLnBrk="1" fontAlgn="auto" latinLnBrk="0" hangingPunct="1">
              <a:lnSpc>
                <a:spcPct val="150000"/>
              </a:lnSpc>
              <a:spcBef>
                <a:spcPts val="0"/>
              </a:spcBef>
              <a:spcAft>
                <a:spcPts val="0"/>
              </a:spcAft>
              <a:buClr>
                <a:prstClr val="white"/>
              </a:buClr>
              <a:buSzTx/>
              <a:buFont typeface="Wingdings" pitchFamily="2" charset="2"/>
              <a:buChar char="ü"/>
              <a:tabLst/>
              <a:defRPr/>
            </a:pPr>
            <a:r>
              <a:rPr kumimoji="0" lang="en-US" sz="1600" b="0" i="0" u="none" strike="noStrike" kern="1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Alarm options include man-down, no-movement, etc.</a:t>
            </a: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US" sz="1600" b="1" i="0" u="none" strike="noStrike" kern="100" cap="none" spc="0" normalizeH="0" baseline="0" noProof="0" dirty="0">
              <a:ln>
                <a:noFill/>
              </a:ln>
              <a:solidFill>
                <a:srgbClr val="46A7C9"/>
              </a:solidFill>
              <a:effectLst/>
              <a:uLnTx/>
              <a:uFillTx/>
              <a:latin typeface="Open Sans ExtraBold" pitchFamily="2" charset="0"/>
              <a:ea typeface="Open Sans ExtraBold" pitchFamily="2" charset="0"/>
              <a:cs typeface="Open Sans ExtraBold" pitchFamily="2" charset="0"/>
            </a:endParaRPr>
          </a:p>
        </p:txBody>
      </p:sp>
      <p:sp>
        <p:nvSpPr>
          <p:cNvPr id="16" name="CuadroTexto 3">
            <a:extLst>
              <a:ext uri="{FF2B5EF4-FFF2-40B4-BE49-F238E27FC236}">
                <a16:creationId xmlns:a16="http://schemas.microsoft.com/office/drawing/2014/main" id="{76671E7F-B9A2-8C23-FFE7-C6A200233B32}"/>
              </a:ext>
            </a:extLst>
          </p:cNvPr>
          <p:cNvSpPr txBox="1"/>
          <p:nvPr/>
        </p:nvSpPr>
        <p:spPr>
          <a:xfrm>
            <a:off x="0" y="132116"/>
            <a:ext cx="12191999"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48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WP816</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24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Wi</a:t>
            </a:r>
            <a:r>
              <a:rPr kumimoji="0" lang="es-ES_tradnl" sz="2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-Fi 6 </a:t>
            </a:r>
            <a:r>
              <a:rPr kumimoji="0" lang="es-ES_tradnl" sz="24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Cordless</a:t>
            </a:r>
            <a:r>
              <a:rPr kumimoji="0" lang="es-ES_tradnl" sz="2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IP </a:t>
            </a:r>
            <a:r>
              <a:rPr kumimoji="0" lang="es-ES_tradnl" sz="24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Phone</a:t>
            </a:r>
            <a:endParaRPr kumimoji="0" lang="es-ES_tradnl" sz="2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17" name="Triangle 16">
            <a:extLst>
              <a:ext uri="{FF2B5EF4-FFF2-40B4-BE49-F238E27FC236}">
                <a16:creationId xmlns:a16="http://schemas.microsoft.com/office/drawing/2014/main" id="{3BE7C01B-6529-D6CD-BB68-A3B98B5B21C8}"/>
              </a:ext>
            </a:extLst>
          </p:cNvPr>
          <p:cNvSpPr/>
          <p:nvPr/>
        </p:nvSpPr>
        <p:spPr>
          <a:xfrm rot="10800000">
            <a:off x="0" y="11577"/>
            <a:ext cx="2878667" cy="2133600"/>
          </a:xfrm>
          <a:prstGeom prst="triangle">
            <a:avLst>
              <a:gd name="adj" fmla="val 100000"/>
            </a:avLst>
          </a:prstGeom>
          <a:solidFill>
            <a:srgbClr val="326B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8" name="Imagen 11">
            <a:extLst>
              <a:ext uri="{FF2B5EF4-FFF2-40B4-BE49-F238E27FC236}">
                <a16:creationId xmlns:a16="http://schemas.microsoft.com/office/drawing/2014/main" id="{87CC9E48-0435-DCCB-6A13-E6E12BDBB2E1}"/>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19285" y="454724"/>
            <a:ext cx="774518" cy="664380"/>
          </a:xfrm>
          <a:prstGeom prst="rect">
            <a:avLst/>
          </a:prstGeom>
        </p:spPr>
      </p:pic>
      <p:pic>
        <p:nvPicPr>
          <p:cNvPr id="4" name="Picture 3">
            <a:extLst>
              <a:ext uri="{FF2B5EF4-FFF2-40B4-BE49-F238E27FC236}">
                <a16:creationId xmlns:a16="http://schemas.microsoft.com/office/drawing/2014/main" id="{097CFDDA-F606-401B-7901-2E299BE627D3}"/>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4931241" y="1906793"/>
            <a:ext cx="1180434" cy="1200329"/>
          </a:xfrm>
          <a:prstGeom prst="rect">
            <a:avLst/>
          </a:prstGeom>
        </p:spPr>
      </p:pic>
      <p:pic>
        <p:nvPicPr>
          <p:cNvPr id="8" name="Picture 7">
            <a:extLst>
              <a:ext uri="{FF2B5EF4-FFF2-40B4-BE49-F238E27FC236}">
                <a16:creationId xmlns:a16="http://schemas.microsoft.com/office/drawing/2014/main" id="{9164FEBD-AA48-B87F-748B-762CF0E21BDC}"/>
              </a:ext>
            </a:extLst>
          </p:cNvPr>
          <p:cNvPicPr>
            <a:picLocks noChangeAspect="1"/>
          </p:cNvPicPr>
          <p:nvPr/>
        </p:nvPicPr>
        <p:blipFill>
          <a:blip r:embed="rId7" cstate="screen">
            <a:biLevel thresh="25000"/>
            <a:extLst>
              <a:ext uri="{28A0092B-C50C-407E-A947-70E740481C1C}">
                <a14:useLocalDpi xmlns:a14="http://schemas.microsoft.com/office/drawing/2010/main"/>
              </a:ext>
            </a:extLst>
          </a:blip>
          <a:stretch>
            <a:fillRect/>
          </a:stretch>
        </p:blipFill>
        <p:spPr>
          <a:xfrm>
            <a:off x="10039830" y="1951987"/>
            <a:ext cx="747610" cy="1200330"/>
          </a:xfrm>
          <a:prstGeom prst="rect">
            <a:avLst/>
          </a:prstGeom>
        </p:spPr>
      </p:pic>
      <p:pic>
        <p:nvPicPr>
          <p:cNvPr id="10" name="Picture 9">
            <a:extLst>
              <a:ext uri="{FF2B5EF4-FFF2-40B4-BE49-F238E27FC236}">
                <a16:creationId xmlns:a16="http://schemas.microsoft.com/office/drawing/2014/main" id="{E79B3283-B50B-D7F5-B662-C25634EFC004}"/>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6701893" y="1951987"/>
            <a:ext cx="1166987" cy="1200329"/>
          </a:xfrm>
          <a:prstGeom prst="rect">
            <a:avLst/>
          </a:prstGeom>
        </p:spPr>
      </p:pic>
      <p:pic>
        <p:nvPicPr>
          <p:cNvPr id="12" name="Picture 11">
            <a:extLst>
              <a:ext uri="{FF2B5EF4-FFF2-40B4-BE49-F238E27FC236}">
                <a16:creationId xmlns:a16="http://schemas.microsoft.com/office/drawing/2014/main" id="{A29B5551-6B61-EC35-79F8-9037CD0C401B}"/>
              </a:ext>
            </a:extLst>
          </p:cNvPr>
          <p:cNvPicPr>
            <a:picLocks noChangeAspect="1"/>
          </p:cNvPicPr>
          <p:nvPr/>
        </p:nvPicPr>
        <p:blipFill>
          <a:blip r:embed="rId9"/>
          <a:stretch>
            <a:fillRect/>
          </a:stretch>
        </p:blipFill>
        <p:spPr>
          <a:xfrm>
            <a:off x="8172386" y="1777603"/>
            <a:ext cx="1489189" cy="1504231"/>
          </a:xfrm>
          <a:prstGeom prst="rect">
            <a:avLst/>
          </a:prstGeom>
        </p:spPr>
      </p:pic>
      <p:sp>
        <p:nvSpPr>
          <p:cNvPr id="15" name="TextBox 14">
            <a:extLst>
              <a:ext uri="{FF2B5EF4-FFF2-40B4-BE49-F238E27FC236}">
                <a16:creationId xmlns:a16="http://schemas.microsoft.com/office/drawing/2014/main" id="{B2A44097-6F00-ABD3-D4EF-BDD31C7492FD}"/>
              </a:ext>
            </a:extLst>
          </p:cNvPr>
          <p:cNvSpPr txBox="1"/>
          <p:nvPr/>
        </p:nvSpPr>
        <p:spPr>
          <a:xfrm>
            <a:off x="4720333" y="3363577"/>
            <a:ext cx="1617785"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rPr>
              <a:t>Dual-band Wi-Fi 6</a:t>
            </a:r>
          </a:p>
        </p:txBody>
      </p:sp>
      <p:sp>
        <p:nvSpPr>
          <p:cNvPr id="19" name="TextBox 18">
            <a:extLst>
              <a:ext uri="{FF2B5EF4-FFF2-40B4-BE49-F238E27FC236}">
                <a16:creationId xmlns:a16="http://schemas.microsoft.com/office/drawing/2014/main" id="{D9983751-EC2F-07C3-C28A-8462D510AE5D}"/>
              </a:ext>
            </a:extLst>
          </p:cNvPr>
          <p:cNvSpPr txBox="1"/>
          <p:nvPr/>
        </p:nvSpPr>
        <p:spPr>
          <a:xfrm>
            <a:off x="6366999" y="3351684"/>
            <a:ext cx="1836773"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rPr>
              <a:t>6 hours Talk Time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rPr>
              <a:t>(1500mAh battery)</a:t>
            </a:r>
          </a:p>
        </p:txBody>
      </p:sp>
      <p:sp>
        <p:nvSpPr>
          <p:cNvPr id="20" name="TextBox 19">
            <a:extLst>
              <a:ext uri="{FF2B5EF4-FFF2-40B4-BE49-F238E27FC236}">
                <a16:creationId xmlns:a16="http://schemas.microsoft.com/office/drawing/2014/main" id="{8D4BCAB6-8E56-C06D-4FDF-34A4D08BABF5}"/>
              </a:ext>
            </a:extLst>
          </p:cNvPr>
          <p:cNvSpPr txBox="1"/>
          <p:nvPr/>
        </p:nvSpPr>
        <p:spPr>
          <a:xfrm>
            <a:off x="8108087" y="3351854"/>
            <a:ext cx="1617785"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rPr>
              <a:t>Bluetooth</a:t>
            </a:r>
          </a:p>
        </p:txBody>
      </p:sp>
      <p:sp>
        <p:nvSpPr>
          <p:cNvPr id="22" name="TextBox 21">
            <a:extLst>
              <a:ext uri="{FF2B5EF4-FFF2-40B4-BE49-F238E27FC236}">
                <a16:creationId xmlns:a16="http://schemas.microsoft.com/office/drawing/2014/main" id="{81C8F314-58E8-68EA-A3B6-4FE37738E10D}"/>
              </a:ext>
            </a:extLst>
          </p:cNvPr>
          <p:cNvSpPr txBox="1"/>
          <p:nvPr/>
        </p:nvSpPr>
        <p:spPr>
          <a:xfrm>
            <a:off x="9604742" y="3351684"/>
            <a:ext cx="1617785"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rPr>
              <a:t>Push-to-Talk</a:t>
            </a:r>
          </a:p>
        </p:txBody>
      </p:sp>
      <p:pic>
        <p:nvPicPr>
          <p:cNvPr id="6" name="Picture 5" descr="A close-up of a cell phone&#10;&#10;Description automatically generated">
            <a:extLst>
              <a:ext uri="{FF2B5EF4-FFF2-40B4-BE49-F238E27FC236}">
                <a16:creationId xmlns:a16="http://schemas.microsoft.com/office/drawing/2014/main" id="{1BB9B46C-168D-CC3F-EC13-B7A1DF400B0B}"/>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1138434" y="1484124"/>
            <a:ext cx="2627232" cy="5109179"/>
          </a:xfrm>
          <a:prstGeom prst="rect">
            <a:avLst/>
          </a:prstGeom>
        </p:spPr>
      </p:pic>
    </p:spTree>
    <p:extLst>
      <p:ext uri="{BB962C8B-B14F-4D97-AF65-F5344CB8AC3E}">
        <p14:creationId xmlns:p14="http://schemas.microsoft.com/office/powerpoint/2010/main" val="229101496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185C96AD-46EC-912C-D54A-E4AA6BA1EA7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9" name="Rectangle 8">
            <a:extLst>
              <a:ext uri="{FF2B5EF4-FFF2-40B4-BE49-F238E27FC236}">
                <a16:creationId xmlns:a16="http://schemas.microsoft.com/office/drawing/2014/main" id="{949CAA0B-D92E-978F-C725-D1DBB70FF134}"/>
              </a:ext>
            </a:extLst>
          </p:cNvPr>
          <p:cNvSpPr/>
          <p:nvPr/>
        </p:nvSpPr>
        <p:spPr>
          <a:xfrm>
            <a:off x="-1" y="1"/>
            <a:ext cx="12192001" cy="6873446"/>
          </a:xfrm>
          <a:prstGeom prst="rect">
            <a:avLst/>
          </a:prstGeom>
          <a:solidFill>
            <a:srgbClr val="295288">
              <a:alpha val="78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Triangle 17">
            <a:extLst>
              <a:ext uri="{FF2B5EF4-FFF2-40B4-BE49-F238E27FC236}">
                <a16:creationId xmlns:a16="http://schemas.microsoft.com/office/drawing/2014/main" id="{78343EF0-CC0E-D235-7EBA-2618794903F8}"/>
              </a:ext>
            </a:extLst>
          </p:cNvPr>
          <p:cNvSpPr/>
          <p:nvPr/>
        </p:nvSpPr>
        <p:spPr>
          <a:xfrm rot="10800000">
            <a:off x="0" y="11577"/>
            <a:ext cx="2878667" cy="2133600"/>
          </a:xfrm>
          <a:prstGeom prst="triangle">
            <a:avLst>
              <a:gd name="adj" fmla="val 100000"/>
            </a:avLst>
          </a:prstGeom>
          <a:solidFill>
            <a:srgbClr val="326B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Imagen 11">
            <a:extLst>
              <a:ext uri="{FF2B5EF4-FFF2-40B4-BE49-F238E27FC236}">
                <a16:creationId xmlns:a16="http://schemas.microsoft.com/office/drawing/2014/main" id="{4BCB99A5-76F0-82E2-7CFD-D665B3D7E55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pic>
        <p:nvPicPr>
          <p:cNvPr id="3" name="Imagen 11">
            <a:extLst>
              <a:ext uri="{FF2B5EF4-FFF2-40B4-BE49-F238E27FC236}">
                <a16:creationId xmlns:a16="http://schemas.microsoft.com/office/drawing/2014/main" id="{0E2D9121-01AB-8402-BCB8-546C37C4DF0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sp>
        <p:nvSpPr>
          <p:cNvPr id="7" name="CuadroTexto 3">
            <a:extLst>
              <a:ext uri="{FF2B5EF4-FFF2-40B4-BE49-F238E27FC236}">
                <a16:creationId xmlns:a16="http://schemas.microsoft.com/office/drawing/2014/main" id="{0640E1C2-8B26-0054-F2A1-8F2355C114D4}"/>
              </a:ext>
            </a:extLst>
          </p:cNvPr>
          <p:cNvSpPr txBox="1"/>
          <p:nvPr/>
        </p:nvSpPr>
        <p:spPr>
          <a:xfrm>
            <a:off x="0" y="46604"/>
            <a:ext cx="12191998" cy="584775"/>
          </a:xfrm>
          <a:prstGeom prst="rect">
            <a:avLst/>
          </a:prstGeom>
          <a:noFill/>
        </p:spPr>
        <p:txBody>
          <a:bodyPr wrap="square" rtlCol="0">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err="1">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Wi</a:t>
            </a:r>
            <a:r>
              <a:rPr kumimoji="0" lang="es-ES_tradnl"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-Fi 6 </a:t>
            </a:r>
            <a:r>
              <a:rPr kumimoji="0" lang="es-ES_tradnl" sz="3200" b="1" i="0" u="none" strike="noStrike" kern="1200" cap="none" spc="0" normalizeH="0" baseline="0" noProof="0" dirty="0" err="1">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Model</a:t>
            </a:r>
            <a:r>
              <a:rPr kumimoji="0" lang="es-ES_tradnl"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 </a:t>
            </a:r>
            <a:r>
              <a:rPr kumimoji="0" lang="es-ES_tradnl" sz="3200" b="1" i="0" u="none" strike="noStrike" kern="1200" cap="none" spc="0" normalizeH="0" baseline="0" noProof="0" dirty="0" err="1">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Comparison</a:t>
            </a:r>
            <a:endParaRPr kumimoji="0" lang="es-ES_tradnl"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8" name="Triangle 7">
            <a:extLst>
              <a:ext uri="{FF2B5EF4-FFF2-40B4-BE49-F238E27FC236}">
                <a16:creationId xmlns:a16="http://schemas.microsoft.com/office/drawing/2014/main" id="{E90FDFFF-84BB-F99E-2E18-C19DA763642F}"/>
              </a:ext>
            </a:extLst>
          </p:cNvPr>
          <p:cNvSpPr/>
          <p:nvPr/>
        </p:nvSpPr>
        <p:spPr>
          <a:xfrm rot="10800000">
            <a:off x="0" y="11577"/>
            <a:ext cx="2878667" cy="2133600"/>
          </a:xfrm>
          <a:prstGeom prst="triangle">
            <a:avLst>
              <a:gd name="adj" fmla="val 100000"/>
            </a:avLst>
          </a:prstGeom>
          <a:solidFill>
            <a:srgbClr val="326B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Imagen 11">
            <a:extLst>
              <a:ext uri="{FF2B5EF4-FFF2-40B4-BE49-F238E27FC236}">
                <a16:creationId xmlns:a16="http://schemas.microsoft.com/office/drawing/2014/main" id="{3B5C87AC-3D59-DC19-5B7E-544402BCE378}"/>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19285" y="454724"/>
            <a:ext cx="774518" cy="664380"/>
          </a:xfrm>
          <a:prstGeom prst="rect">
            <a:avLst/>
          </a:prstGeom>
        </p:spPr>
      </p:pic>
      <p:graphicFrame>
        <p:nvGraphicFramePr>
          <p:cNvPr id="12" name="Table 11">
            <a:extLst>
              <a:ext uri="{FF2B5EF4-FFF2-40B4-BE49-F238E27FC236}">
                <a16:creationId xmlns:a16="http://schemas.microsoft.com/office/drawing/2014/main" id="{BF1C0B69-6C72-DA33-69A7-522B68FBE439}"/>
              </a:ext>
            </a:extLst>
          </p:cNvPr>
          <p:cNvGraphicFramePr>
            <a:graphicFrameLocks noGrp="1"/>
          </p:cNvGraphicFramePr>
          <p:nvPr/>
        </p:nvGraphicFramePr>
        <p:xfrm>
          <a:off x="399605" y="1935063"/>
          <a:ext cx="11397578" cy="4851483"/>
        </p:xfrm>
        <a:graphic>
          <a:graphicData uri="http://schemas.openxmlformats.org/drawingml/2006/table">
            <a:tbl>
              <a:tblPr firstRow="1" bandRow="1">
                <a:tableStyleId>{5C22544A-7EE6-4342-B048-85BDC9FD1C3A}</a:tableStyleId>
              </a:tblPr>
              <a:tblGrid>
                <a:gridCol w="1642072">
                  <a:extLst>
                    <a:ext uri="{9D8B030D-6E8A-4147-A177-3AD203B41FA5}">
                      <a16:colId xmlns:a16="http://schemas.microsoft.com/office/drawing/2014/main" val="1575089834"/>
                    </a:ext>
                  </a:extLst>
                </a:gridCol>
                <a:gridCol w="2506219">
                  <a:extLst>
                    <a:ext uri="{9D8B030D-6E8A-4147-A177-3AD203B41FA5}">
                      <a16:colId xmlns:a16="http://schemas.microsoft.com/office/drawing/2014/main" val="391508471"/>
                    </a:ext>
                  </a:extLst>
                </a:gridCol>
                <a:gridCol w="2416429">
                  <a:extLst>
                    <a:ext uri="{9D8B030D-6E8A-4147-A177-3AD203B41FA5}">
                      <a16:colId xmlns:a16="http://schemas.microsoft.com/office/drawing/2014/main" val="4285986184"/>
                    </a:ext>
                  </a:extLst>
                </a:gridCol>
                <a:gridCol w="2416429">
                  <a:extLst>
                    <a:ext uri="{9D8B030D-6E8A-4147-A177-3AD203B41FA5}">
                      <a16:colId xmlns:a16="http://schemas.microsoft.com/office/drawing/2014/main" val="4016489955"/>
                    </a:ext>
                  </a:extLst>
                </a:gridCol>
                <a:gridCol w="2416429">
                  <a:extLst>
                    <a:ext uri="{9D8B030D-6E8A-4147-A177-3AD203B41FA5}">
                      <a16:colId xmlns:a16="http://schemas.microsoft.com/office/drawing/2014/main" val="2850689136"/>
                    </a:ext>
                  </a:extLst>
                </a:gridCol>
              </a:tblGrid>
              <a:tr h="444830">
                <a:tc>
                  <a:txBody>
                    <a:bodyPr/>
                    <a:lstStyle/>
                    <a:p>
                      <a:endParaRPr lang="en-US" sz="2000" dirty="0">
                        <a:solidFill>
                          <a:srgbClr val="295288"/>
                        </a:solidFill>
                        <a:latin typeface="Open Sans" pitchFamily="2" charset="0"/>
                        <a:ea typeface="Open Sans" pitchFamily="2" charset="0"/>
                        <a:cs typeface="Open Sans" pitchFamily="2" charset="0"/>
                      </a:endParaRPr>
                    </a:p>
                  </a:txBody>
                  <a:tcPr>
                    <a:solidFill>
                      <a:srgbClr val="295288"/>
                    </a:solidFill>
                  </a:tcPr>
                </a:tc>
                <a:tc>
                  <a:txBody>
                    <a:bodyPr/>
                    <a:lstStyle/>
                    <a:p>
                      <a:pPr algn="ctr"/>
                      <a:r>
                        <a:rPr lang="en-US" sz="2000" dirty="0">
                          <a:solidFill>
                            <a:schemeClr val="bg1"/>
                          </a:solidFill>
                          <a:latin typeface="Open Sans" pitchFamily="2" charset="0"/>
                          <a:ea typeface="Open Sans" pitchFamily="2" charset="0"/>
                          <a:cs typeface="Open Sans" pitchFamily="2" charset="0"/>
                        </a:rPr>
                        <a:t>WP816</a:t>
                      </a:r>
                    </a:p>
                  </a:txBody>
                  <a:tcPr>
                    <a:solidFill>
                      <a:srgbClr val="295288"/>
                    </a:solidFill>
                  </a:tcPr>
                </a:tc>
                <a:tc>
                  <a:txBody>
                    <a:bodyPr/>
                    <a:lstStyle/>
                    <a:p>
                      <a:pPr algn="ctr"/>
                      <a:r>
                        <a:rPr lang="en-US" sz="2000" dirty="0">
                          <a:solidFill>
                            <a:schemeClr val="bg1"/>
                          </a:solidFill>
                          <a:latin typeface="Open Sans" pitchFamily="2" charset="0"/>
                          <a:ea typeface="Open Sans" pitchFamily="2" charset="0"/>
                          <a:cs typeface="Open Sans" pitchFamily="2" charset="0"/>
                        </a:rPr>
                        <a:t>WP826</a:t>
                      </a:r>
                    </a:p>
                  </a:txBody>
                  <a:tcPr>
                    <a:solidFill>
                      <a:srgbClr val="295288"/>
                    </a:solidFill>
                  </a:tcPr>
                </a:tc>
                <a:tc>
                  <a:txBody>
                    <a:bodyPr/>
                    <a:lstStyle/>
                    <a:p>
                      <a:pPr algn="ctr"/>
                      <a:r>
                        <a:rPr lang="en-US" sz="2000" dirty="0">
                          <a:solidFill>
                            <a:schemeClr val="bg1"/>
                          </a:solidFill>
                          <a:latin typeface="Open Sans" pitchFamily="2" charset="0"/>
                          <a:ea typeface="Open Sans" pitchFamily="2" charset="0"/>
                          <a:cs typeface="Open Sans" pitchFamily="2" charset="0"/>
                        </a:rPr>
                        <a:t>WP836</a:t>
                      </a:r>
                    </a:p>
                  </a:txBody>
                  <a:tcPr>
                    <a:solidFill>
                      <a:srgbClr val="295288"/>
                    </a:solidFill>
                  </a:tcPr>
                </a:tc>
                <a:tc>
                  <a:txBody>
                    <a:bodyPr/>
                    <a:lstStyle/>
                    <a:p>
                      <a:pPr algn="ctr"/>
                      <a:r>
                        <a:rPr lang="en-US" sz="2000" dirty="0">
                          <a:solidFill>
                            <a:schemeClr val="bg1"/>
                          </a:solidFill>
                          <a:latin typeface="Open Sans" pitchFamily="2" charset="0"/>
                          <a:ea typeface="Open Sans" pitchFamily="2" charset="0"/>
                          <a:cs typeface="Open Sans" pitchFamily="2" charset="0"/>
                        </a:rPr>
                        <a:t>WP856</a:t>
                      </a:r>
                    </a:p>
                  </a:txBody>
                  <a:tcPr>
                    <a:solidFill>
                      <a:srgbClr val="295288"/>
                    </a:solidFill>
                  </a:tcPr>
                </a:tc>
                <a:extLst>
                  <a:ext uri="{0D108BD9-81ED-4DB2-BD59-A6C34878D82A}">
                    <a16:rowId xmlns:a16="http://schemas.microsoft.com/office/drawing/2014/main" val="4166109806"/>
                  </a:ext>
                </a:extLst>
              </a:tr>
              <a:tr h="331623">
                <a:tc>
                  <a:txBody>
                    <a:bodyPr/>
                    <a:lstStyle/>
                    <a:p>
                      <a:pPr algn="r"/>
                      <a:r>
                        <a:rPr lang="en-US" sz="1200" b="1" dirty="0">
                          <a:latin typeface="Open Sans" pitchFamily="2" charset="0"/>
                          <a:ea typeface="Open Sans" pitchFamily="2" charset="0"/>
                          <a:cs typeface="Open Sans" pitchFamily="2" charset="0"/>
                        </a:rPr>
                        <a:t>Lines/SIP Accounts</a:t>
                      </a:r>
                    </a:p>
                  </a:txBody>
                  <a:tcPr anchor="ctr"/>
                </a:tc>
                <a:tc>
                  <a:txBody>
                    <a:bodyPr/>
                    <a:lstStyle/>
                    <a:p>
                      <a:pPr algn="ctr"/>
                      <a:r>
                        <a:rPr lang="en-US" sz="1200" dirty="0">
                          <a:latin typeface="Open Sans" pitchFamily="2" charset="0"/>
                          <a:ea typeface="Open Sans" pitchFamily="2" charset="0"/>
                          <a:cs typeface="Open Sans" pitchFamily="2" charset="0"/>
                        </a:rPr>
                        <a:t>2 lines / 2 SIP accounts</a:t>
                      </a:r>
                    </a:p>
                  </a:txBody>
                  <a:tcPr anchor="ctr"/>
                </a:tc>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latin typeface="Open Sans" pitchFamily="2" charset="0"/>
                          <a:ea typeface="Open Sans" pitchFamily="2" charset="0"/>
                          <a:cs typeface="Open Sans" pitchFamily="2" charset="0"/>
                        </a:rPr>
                        <a:t>3 lines / 3 SIP accounts</a:t>
                      </a:r>
                    </a:p>
                  </a:txBody>
                  <a:tcPr anchor="ctr"/>
                </a:tc>
                <a:tc hMerge="1">
                  <a:txBody>
                    <a:bodyPr/>
                    <a:lstStyle/>
                    <a:p>
                      <a:endParaRPr dirty="0"/>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latin typeface="Open Sans" pitchFamily="2" charset="0"/>
                          <a:ea typeface="Open Sans" pitchFamily="2" charset="0"/>
                          <a:cs typeface="Open Sans" pitchFamily="2" charset="0"/>
                        </a:rPr>
                        <a:t>6 lines / 6 SIP accounts</a:t>
                      </a:r>
                    </a:p>
                  </a:txBody>
                  <a:tcPr anchor="ctr"/>
                </a:tc>
                <a:extLst>
                  <a:ext uri="{0D108BD9-81ED-4DB2-BD59-A6C34878D82A}">
                    <a16:rowId xmlns:a16="http://schemas.microsoft.com/office/drawing/2014/main" val="304601194"/>
                  </a:ext>
                </a:extLst>
              </a:tr>
              <a:tr h="354558">
                <a:tc>
                  <a:txBody>
                    <a:bodyPr/>
                    <a:lstStyle/>
                    <a:p>
                      <a:pPr algn="r"/>
                      <a:r>
                        <a:rPr lang="en-US" sz="1200" b="1" dirty="0">
                          <a:latin typeface="Open Sans" pitchFamily="2" charset="0"/>
                          <a:ea typeface="Open Sans" pitchFamily="2" charset="0"/>
                          <a:cs typeface="Open Sans" pitchFamily="2" charset="0"/>
                        </a:rPr>
                        <a:t>Battery </a:t>
                      </a:r>
                    </a:p>
                  </a:txBody>
                  <a:tcPr anchor="ctr"/>
                </a:tc>
                <a:tc>
                  <a:txBody>
                    <a:bodyPr/>
                    <a:lstStyle/>
                    <a:p>
                      <a:pPr algn="ctr"/>
                      <a:r>
                        <a:rPr lang="en-US" sz="1200" dirty="0">
                          <a:latin typeface="Open Sans" pitchFamily="2" charset="0"/>
                          <a:ea typeface="Open Sans" pitchFamily="2" charset="0"/>
                          <a:cs typeface="Open Sans" pitchFamily="2" charset="0"/>
                        </a:rPr>
                        <a:t>1500mAh</a:t>
                      </a:r>
                      <a:br>
                        <a:rPr lang="en-US" sz="1200" dirty="0">
                          <a:latin typeface="Open Sans" pitchFamily="2" charset="0"/>
                          <a:ea typeface="Open Sans" pitchFamily="2" charset="0"/>
                          <a:cs typeface="Open Sans" pitchFamily="2" charset="0"/>
                        </a:rPr>
                      </a:br>
                      <a:r>
                        <a:rPr lang="en-US" sz="1200" dirty="0">
                          <a:latin typeface="Open Sans" pitchFamily="2" charset="0"/>
                          <a:ea typeface="Open Sans" pitchFamily="2" charset="0"/>
                          <a:cs typeface="Open Sans" pitchFamily="2" charset="0"/>
                        </a:rPr>
                        <a:t>6 hours talk time</a:t>
                      </a:r>
                      <a:br>
                        <a:rPr lang="en-US" sz="1200" dirty="0">
                          <a:latin typeface="Open Sans" pitchFamily="2" charset="0"/>
                          <a:ea typeface="Open Sans" pitchFamily="2" charset="0"/>
                          <a:cs typeface="Open Sans" pitchFamily="2" charset="0"/>
                        </a:rPr>
                      </a:br>
                      <a:r>
                        <a:rPr lang="en-US" sz="1200" dirty="0">
                          <a:latin typeface="Open Sans" pitchFamily="2" charset="0"/>
                          <a:ea typeface="Open Sans" pitchFamily="2" charset="0"/>
                          <a:cs typeface="Open Sans" pitchFamily="2" charset="0"/>
                        </a:rPr>
                        <a:t>120 hours standby</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latin typeface="Open Sans" pitchFamily="2" charset="0"/>
                          <a:ea typeface="Open Sans" pitchFamily="2" charset="0"/>
                          <a:cs typeface="Open Sans" pitchFamily="2" charset="0"/>
                        </a:rPr>
                        <a:t>3000mAh</a:t>
                      </a:r>
                      <a:br>
                        <a:rPr lang="en-US" sz="1200" dirty="0">
                          <a:latin typeface="Open Sans" pitchFamily="2" charset="0"/>
                          <a:ea typeface="Open Sans" pitchFamily="2" charset="0"/>
                          <a:cs typeface="Open Sans" pitchFamily="2" charset="0"/>
                        </a:rPr>
                      </a:br>
                      <a:r>
                        <a:rPr lang="en-US" sz="1200" dirty="0">
                          <a:latin typeface="Open Sans" pitchFamily="2" charset="0"/>
                          <a:ea typeface="Open Sans" pitchFamily="2" charset="0"/>
                          <a:cs typeface="Open Sans" pitchFamily="2" charset="0"/>
                        </a:rPr>
                        <a:t>12 hours talk time </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latin typeface="Open Sans" pitchFamily="2" charset="0"/>
                          <a:ea typeface="Open Sans" pitchFamily="2" charset="0"/>
                          <a:cs typeface="Open Sans" pitchFamily="2" charset="0"/>
                        </a:rPr>
                        <a:t>240 hours standby</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latin typeface="Open Sans" pitchFamily="2" charset="0"/>
                          <a:ea typeface="Open Sans" pitchFamily="2" charset="0"/>
                          <a:cs typeface="Open Sans" pitchFamily="2" charset="0"/>
                        </a:rPr>
                        <a:t>3000mAh</a:t>
                      </a:r>
                      <a:br>
                        <a:rPr lang="en-US" sz="1200" dirty="0">
                          <a:latin typeface="Open Sans" pitchFamily="2" charset="0"/>
                          <a:ea typeface="Open Sans" pitchFamily="2" charset="0"/>
                          <a:cs typeface="Open Sans" pitchFamily="2" charset="0"/>
                        </a:rPr>
                      </a:br>
                      <a:r>
                        <a:rPr lang="en-US" sz="1200" dirty="0">
                          <a:latin typeface="Open Sans" pitchFamily="2" charset="0"/>
                          <a:ea typeface="Open Sans" pitchFamily="2" charset="0"/>
                          <a:cs typeface="Open Sans" pitchFamily="2" charset="0"/>
                        </a:rPr>
                        <a:t>10 hours talk time </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latin typeface="Open Sans" pitchFamily="2" charset="0"/>
                          <a:ea typeface="Open Sans" pitchFamily="2" charset="0"/>
                          <a:cs typeface="Open Sans" pitchFamily="2" charset="0"/>
                        </a:rPr>
                        <a:t>240 hours standby</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latin typeface="Open Sans" pitchFamily="2" charset="0"/>
                          <a:ea typeface="Open Sans" pitchFamily="2" charset="0"/>
                          <a:cs typeface="Open Sans" pitchFamily="2" charset="0"/>
                        </a:rPr>
                        <a:t>5000mAh</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latin typeface="Open Sans" pitchFamily="2" charset="0"/>
                          <a:ea typeface="Open Sans" pitchFamily="2" charset="0"/>
                          <a:cs typeface="Open Sans" pitchFamily="2" charset="0"/>
                        </a:rPr>
                        <a:t>20 hours talk time</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latin typeface="Open Sans" pitchFamily="2" charset="0"/>
                          <a:ea typeface="Open Sans" pitchFamily="2" charset="0"/>
                          <a:cs typeface="Open Sans" pitchFamily="2" charset="0"/>
                        </a:rPr>
                        <a:t>200 hours standby </a:t>
                      </a:r>
                    </a:p>
                  </a:txBody>
                  <a:tcPr anchor="ctr"/>
                </a:tc>
                <a:extLst>
                  <a:ext uri="{0D108BD9-81ED-4DB2-BD59-A6C34878D82A}">
                    <a16:rowId xmlns:a16="http://schemas.microsoft.com/office/drawing/2014/main" val="703940183"/>
                  </a:ext>
                </a:extLst>
              </a:tr>
              <a:tr h="358816">
                <a:tc>
                  <a:txBody>
                    <a:bodyPr/>
                    <a:lstStyle/>
                    <a:p>
                      <a:pPr algn="r"/>
                      <a:r>
                        <a:rPr lang="en-US" sz="1200" b="1" dirty="0">
                          <a:latin typeface="Open Sans" pitchFamily="2" charset="0"/>
                          <a:ea typeface="Open Sans" pitchFamily="2" charset="0"/>
                          <a:cs typeface="Open Sans" pitchFamily="2" charset="0"/>
                        </a:rPr>
                        <a:t>Screen Size</a:t>
                      </a:r>
                    </a:p>
                  </a:txBody>
                  <a:tcPr anchor="ctr"/>
                </a:tc>
                <a:tc>
                  <a:txBody>
                    <a:bodyPr/>
                    <a:lstStyle/>
                    <a:p>
                      <a:pPr algn="ctr"/>
                      <a:r>
                        <a:rPr lang="en-US" sz="1200" dirty="0">
                          <a:solidFill>
                            <a:schemeClr val="tx1"/>
                          </a:solidFill>
                          <a:effectLst/>
                          <a:latin typeface="Open Sans" pitchFamily="2" charset="0"/>
                        </a:rPr>
                        <a:t>1.77 in. (128x160) color LCD</a:t>
                      </a:r>
                    </a:p>
                  </a:txBody>
                  <a:tcPr marL="47625" marR="47625" marT="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solidFill>
                            <a:schemeClr val="tx1"/>
                          </a:solidFill>
                          <a:effectLst/>
                          <a:latin typeface="Open Sans" pitchFamily="2" charset="0"/>
                        </a:rPr>
                        <a:t>2.4 in. (240x320) color LCD</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solidFill>
                            <a:schemeClr val="tx1"/>
                          </a:solidFill>
                          <a:effectLst/>
                          <a:latin typeface="Open Sans" pitchFamily="2" charset="0"/>
                        </a:rPr>
                        <a:t>2.8 in. (240x320) color LCD</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solidFill>
                            <a:schemeClr val="tx1"/>
                          </a:solidFill>
                          <a:effectLst/>
                          <a:latin typeface="Open Sans" pitchFamily="2" charset="0"/>
                        </a:rPr>
                        <a:t>5.5 in. touch screen (1440x720</a:t>
                      </a:r>
                    </a:p>
                  </a:txBody>
                  <a:tcPr anchor="ctr"/>
                </a:tc>
                <a:extLst>
                  <a:ext uri="{0D108BD9-81ED-4DB2-BD59-A6C34878D82A}">
                    <a16:rowId xmlns:a16="http://schemas.microsoft.com/office/drawing/2014/main" val="3564987797"/>
                  </a:ext>
                </a:extLst>
              </a:tr>
              <a:tr h="358815">
                <a:tc>
                  <a:txBody>
                    <a:bodyPr/>
                    <a:lstStyle/>
                    <a:p>
                      <a:pPr algn="r"/>
                      <a:r>
                        <a:rPr lang="en-US" sz="1200" b="1" dirty="0">
                          <a:latin typeface="Open Sans" pitchFamily="2" charset="0"/>
                          <a:ea typeface="Open Sans" pitchFamily="2" charset="0"/>
                          <a:cs typeface="Open Sans" pitchFamily="2" charset="0"/>
                        </a:rPr>
                        <a:t>Handset Size</a:t>
                      </a:r>
                    </a:p>
                  </a:txBody>
                  <a:tcPr anchor="ctr"/>
                </a:tc>
                <a:tc>
                  <a:txBody>
                    <a:bodyPr/>
                    <a:lstStyle/>
                    <a:p>
                      <a:pPr algn="ctr"/>
                      <a:r>
                        <a:rPr lang="en-US" sz="1200" dirty="0">
                          <a:solidFill>
                            <a:schemeClr val="tx1"/>
                          </a:solidFill>
                          <a:effectLst/>
                          <a:latin typeface="Open Sans" pitchFamily="2" charset="0"/>
                        </a:rPr>
                        <a:t>135mm x 49mm x 15.5mm</a:t>
                      </a:r>
                    </a:p>
                    <a:p>
                      <a:pPr algn="ctr"/>
                      <a:r>
                        <a:rPr lang="en-US" sz="1200" dirty="0">
                          <a:solidFill>
                            <a:schemeClr val="tx1"/>
                          </a:solidFill>
                          <a:effectLst/>
                          <a:latin typeface="Open Sans" pitchFamily="2" charset="0"/>
                        </a:rPr>
                        <a:t>(5.31 in x 1.93 in. x 0.61 in.)</a:t>
                      </a:r>
                    </a:p>
                  </a:txBody>
                  <a:tcPr marL="47625" marR="47625" marT="0" marB="0" anchor="ctr"/>
                </a:tc>
                <a:tc>
                  <a:txBody>
                    <a:bodyPr/>
                    <a:lstStyle/>
                    <a:p>
                      <a:pPr algn="ctr"/>
                      <a:r>
                        <a:rPr lang="en-US" sz="1200" dirty="0">
                          <a:solidFill>
                            <a:schemeClr val="tx1"/>
                          </a:solidFill>
                          <a:effectLst/>
                          <a:latin typeface="Open Sans" pitchFamily="2" charset="0"/>
                        </a:rPr>
                        <a:t>148mm x 53mm x 17mm</a:t>
                      </a:r>
                    </a:p>
                    <a:p>
                      <a:pPr algn="ctr"/>
                      <a:r>
                        <a:rPr lang="en-US" sz="1200" dirty="0">
                          <a:solidFill>
                            <a:schemeClr val="tx1"/>
                          </a:solidFill>
                          <a:effectLst/>
                          <a:latin typeface="Open Sans" pitchFamily="2" charset="0"/>
                        </a:rPr>
                        <a:t>(5.83 in. x 2.09 in. x 0.67 in.)</a:t>
                      </a:r>
                    </a:p>
                  </a:txBody>
                  <a:tcPr marL="47625" marR="47625" marT="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solidFill>
                            <a:schemeClr val="tx1"/>
                          </a:solidFill>
                          <a:effectLst/>
                          <a:latin typeface="Open Sans" pitchFamily="2" charset="0"/>
                        </a:rPr>
                        <a:t>155mm x 62mm x 19mm</a:t>
                      </a:r>
                      <a:br>
                        <a:rPr lang="en-US" sz="1200" dirty="0">
                          <a:solidFill>
                            <a:schemeClr val="tx1"/>
                          </a:solidFill>
                          <a:effectLst/>
                          <a:latin typeface="Open Sans" pitchFamily="2" charset="0"/>
                        </a:rPr>
                      </a:br>
                      <a:r>
                        <a:rPr lang="en-US" sz="1200" dirty="0">
                          <a:solidFill>
                            <a:schemeClr val="tx1"/>
                          </a:solidFill>
                          <a:effectLst/>
                          <a:latin typeface="Open Sans" pitchFamily="2" charset="0"/>
                        </a:rPr>
                        <a:t>(6.1 in. x 2.44 in. x 0.75 in.)</a:t>
                      </a:r>
                    </a:p>
                  </a:txBody>
                  <a:tcPr marL="47625" marR="47625" marT="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solidFill>
                            <a:schemeClr val="tx1"/>
                          </a:solidFill>
                          <a:effectLst/>
                          <a:latin typeface="Open Sans" pitchFamily="2" charset="0"/>
                        </a:rPr>
                        <a:t>161mm x 74mm x 15mm</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solidFill>
                            <a:schemeClr val="tx1"/>
                          </a:solidFill>
                          <a:effectLst/>
                          <a:latin typeface="Open Sans" pitchFamily="2" charset="0"/>
                        </a:rPr>
                        <a:t>(6.33 in. x 2.91 in. x 0.59 in.)</a:t>
                      </a:r>
                    </a:p>
                  </a:txBody>
                  <a:tcPr marL="47625" marR="47625" marT="0" marB="0" anchor="ctr"/>
                </a:tc>
                <a:extLst>
                  <a:ext uri="{0D108BD9-81ED-4DB2-BD59-A6C34878D82A}">
                    <a16:rowId xmlns:a16="http://schemas.microsoft.com/office/drawing/2014/main" val="3624478339"/>
                  </a:ext>
                </a:extLst>
              </a:tr>
              <a:tr h="495274">
                <a:tc>
                  <a:txBody>
                    <a:bodyPr/>
                    <a:lstStyle/>
                    <a:p>
                      <a:pPr algn="r"/>
                      <a:r>
                        <a:rPr lang="en-US" sz="1200" b="1" dirty="0">
                          <a:latin typeface="Open Sans" pitchFamily="2" charset="0"/>
                          <a:ea typeface="Open Sans" pitchFamily="2" charset="0"/>
                          <a:cs typeface="Open Sans" pitchFamily="2" charset="0"/>
                        </a:rPr>
                        <a:t>Ruggedized</a:t>
                      </a:r>
                    </a:p>
                  </a:txBody>
                  <a:tcPr anchor="ctr"/>
                </a:tc>
                <a:tc gridSpan="2">
                  <a:txBody>
                    <a:bodyPr/>
                    <a:lstStyle/>
                    <a:p>
                      <a:pPr algn="ctr"/>
                      <a:r>
                        <a:rPr lang="en-US" sz="1200" dirty="0">
                          <a:solidFill>
                            <a:schemeClr val="tx1"/>
                          </a:solidFill>
                          <a:effectLst/>
                          <a:latin typeface="Open Sans" pitchFamily="2" charset="0"/>
                        </a:rPr>
                        <a:t>No</a:t>
                      </a:r>
                    </a:p>
                  </a:txBody>
                  <a:tcPr marL="47625" marR="47625" marT="0" marB="0" anchor="ctr"/>
                </a:tc>
                <a:tc hMerge="1">
                  <a:txBody>
                    <a:bodyPr/>
                    <a:lstStyle/>
                    <a:p>
                      <a:pPr algn="ctr"/>
                      <a:endParaRPr lang="en-US" sz="1200" dirty="0">
                        <a:solidFill>
                          <a:schemeClr val="tx1"/>
                        </a:solidFill>
                        <a:effectLst/>
                        <a:latin typeface="Open Sans" pitchFamily="2" charset="0"/>
                      </a:endParaRPr>
                    </a:p>
                  </a:txBody>
                  <a:tcPr marL="47625" marR="47625" marT="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solidFill>
                            <a:schemeClr val="tx1"/>
                          </a:solidFill>
                          <a:effectLst/>
                          <a:latin typeface="Open Sans" pitchFamily="2" charset="0"/>
                        </a:rPr>
                        <a:t>IP67 water and dust proof,</a:t>
                      </a:r>
                      <a:br>
                        <a:rPr lang="en-US" sz="1200" dirty="0">
                          <a:solidFill>
                            <a:schemeClr val="tx1"/>
                          </a:solidFill>
                          <a:effectLst/>
                          <a:latin typeface="Open Sans" pitchFamily="2" charset="0"/>
                        </a:rPr>
                      </a:br>
                      <a:r>
                        <a:rPr lang="en-US" sz="1200" dirty="0">
                          <a:solidFill>
                            <a:schemeClr val="tx1"/>
                          </a:solidFill>
                          <a:effectLst/>
                          <a:latin typeface="Open Sans" pitchFamily="2" charset="0"/>
                        </a:rPr>
                        <a:t>2m drop safe</a:t>
                      </a:r>
                    </a:p>
                  </a:txBody>
                  <a:tcPr marL="47625" marR="47625" marT="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solidFill>
                            <a:schemeClr val="tx1"/>
                          </a:solidFill>
                          <a:effectLst/>
                          <a:latin typeface="Open Sans" pitchFamily="2" charset="0"/>
                        </a:rPr>
                        <a:t>IP65 water and dust proof, </a:t>
                      </a:r>
                      <a:br>
                        <a:rPr lang="en-US" sz="1200" dirty="0">
                          <a:solidFill>
                            <a:schemeClr val="tx1"/>
                          </a:solidFill>
                          <a:effectLst/>
                          <a:latin typeface="Open Sans" pitchFamily="2" charset="0"/>
                        </a:rPr>
                      </a:br>
                      <a:r>
                        <a:rPr lang="en-US" sz="1200" dirty="0">
                          <a:solidFill>
                            <a:schemeClr val="tx1"/>
                          </a:solidFill>
                          <a:effectLst/>
                          <a:latin typeface="Open Sans" pitchFamily="2" charset="0"/>
                        </a:rPr>
                        <a:t>1.5m drop safe</a:t>
                      </a:r>
                    </a:p>
                  </a:txBody>
                  <a:tcPr marL="47625" marR="47625" marT="0" marB="0" anchor="ctr"/>
                </a:tc>
                <a:extLst>
                  <a:ext uri="{0D108BD9-81ED-4DB2-BD59-A6C34878D82A}">
                    <a16:rowId xmlns:a16="http://schemas.microsoft.com/office/drawing/2014/main" val="2465675435"/>
                  </a:ext>
                </a:extLst>
              </a:tr>
              <a:tr h="282762">
                <a:tc>
                  <a:txBody>
                    <a:bodyPr/>
                    <a:lstStyle/>
                    <a:p>
                      <a:pPr algn="r"/>
                      <a:r>
                        <a:rPr lang="en-US" sz="1200" b="1" dirty="0">
                          <a:latin typeface="Open Sans" pitchFamily="2" charset="0"/>
                          <a:ea typeface="Open Sans" pitchFamily="2" charset="0"/>
                          <a:cs typeface="Open Sans" pitchFamily="2" charset="0"/>
                        </a:rPr>
                        <a:t>Barcode Scanner</a:t>
                      </a:r>
                    </a:p>
                  </a:txBody>
                  <a:tcPr anchor="ctr"/>
                </a:tc>
                <a:tc gridSpan="3">
                  <a:txBody>
                    <a:bodyPr/>
                    <a:lstStyle/>
                    <a:p>
                      <a:pPr algn="ctr"/>
                      <a:r>
                        <a:rPr lang="en-US" sz="1200" dirty="0">
                          <a:solidFill>
                            <a:schemeClr val="tx1"/>
                          </a:solidFill>
                          <a:effectLst/>
                          <a:latin typeface="Open Sans" pitchFamily="2" charset="0"/>
                        </a:rPr>
                        <a:t>No</a:t>
                      </a:r>
                    </a:p>
                  </a:txBody>
                  <a:tcPr marL="47625" marR="47625" marT="0" marB="0" anchor="ctr"/>
                </a:tc>
                <a:tc hMerge="1">
                  <a:txBody>
                    <a:bodyPr/>
                    <a:lstStyle/>
                    <a:p>
                      <a:pPr algn="ctr"/>
                      <a:endParaRPr lang="en-US" sz="1200" dirty="0">
                        <a:solidFill>
                          <a:schemeClr val="tx1"/>
                        </a:solidFill>
                        <a:effectLst/>
                        <a:latin typeface="Open Sans" pitchFamily="2" charset="0"/>
                      </a:endParaRPr>
                    </a:p>
                  </a:txBody>
                  <a:tcPr marL="47625" marR="47625" marT="0" marB="0" anchor="ctr"/>
                </a:tc>
                <a:tc h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sz="1200" dirty="0">
                        <a:solidFill>
                          <a:schemeClr val="tx1"/>
                        </a:solidFill>
                        <a:effectLst/>
                        <a:latin typeface="Open Sans" pitchFamily="2" charset="0"/>
                      </a:endParaRPr>
                    </a:p>
                  </a:txBody>
                  <a:tcPr marL="47625" marR="47625" marT="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solidFill>
                            <a:schemeClr val="tx1"/>
                          </a:solidFill>
                          <a:effectLst/>
                          <a:latin typeface="Open Sans" pitchFamily="2" charset="0"/>
                        </a:rPr>
                        <a:t>Yes</a:t>
                      </a:r>
                    </a:p>
                  </a:txBody>
                  <a:tcPr marL="47625" marR="47625" marT="0" marB="0" anchor="ctr"/>
                </a:tc>
                <a:extLst>
                  <a:ext uri="{0D108BD9-81ED-4DB2-BD59-A6C34878D82A}">
                    <a16:rowId xmlns:a16="http://schemas.microsoft.com/office/drawing/2014/main" val="3701075502"/>
                  </a:ext>
                </a:extLst>
              </a:tr>
              <a:tr h="358815">
                <a:tc>
                  <a:txBody>
                    <a:bodyPr/>
                    <a:lstStyle/>
                    <a:p>
                      <a:pPr algn="r"/>
                      <a:r>
                        <a:rPr lang="en-US" sz="1200" b="1" dirty="0">
                          <a:latin typeface="Open Sans" pitchFamily="2" charset="0"/>
                          <a:ea typeface="Open Sans" pitchFamily="2" charset="0"/>
                          <a:cs typeface="Open Sans" pitchFamily="2" charset="0"/>
                        </a:rPr>
                        <a:t>Wi-Fi</a:t>
                      </a:r>
                    </a:p>
                  </a:txBody>
                  <a:tcPr anchor="ctr"/>
                </a:tc>
                <a:tc gridSpan="4">
                  <a:txBody>
                    <a:bodyPr/>
                    <a:lstStyle/>
                    <a:p>
                      <a:pPr algn="ctr"/>
                      <a:r>
                        <a:rPr lang="en-US" sz="1200" dirty="0">
                          <a:latin typeface="Open Sans" pitchFamily="2" charset="0"/>
                          <a:ea typeface="Open Sans" pitchFamily="2" charset="0"/>
                          <a:cs typeface="Open Sans" pitchFamily="2" charset="0"/>
                        </a:rPr>
                        <a:t>Wi-Fi 6</a:t>
                      </a:r>
                    </a:p>
                  </a:txBody>
                  <a:tcPr anchor="ctr"/>
                </a:tc>
                <a:tc hMerge="1">
                  <a:txBody>
                    <a:bodyPr/>
                    <a:lstStyle/>
                    <a:p>
                      <a:pPr algn="ctr"/>
                      <a:endParaRPr lang="en-US" sz="1500" dirty="0">
                        <a:latin typeface="Open Sans" pitchFamily="2" charset="0"/>
                        <a:ea typeface="Open Sans" pitchFamily="2" charset="0"/>
                        <a:cs typeface="Open Sans" pitchFamily="2" charset="0"/>
                      </a:endParaRPr>
                    </a:p>
                  </a:txBody>
                  <a:tcPr/>
                </a:tc>
                <a:tc hMerge="1">
                  <a:txBody>
                    <a:bodyPr/>
                    <a:lstStyle/>
                    <a:p>
                      <a:pPr algn="ctr"/>
                      <a:endParaRPr lang="en-US" sz="1500" dirty="0">
                        <a:latin typeface="Open Sans" pitchFamily="2" charset="0"/>
                        <a:ea typeface="Open Sans" pitchFamily="2" charset="0"/>
                        <a:cs typeface="Open Sans" pitchFamily="2" charset="0"/>
                      </a:endParaRPr>
                    </a:p>
                  </a:txBody>
                  <a:tcPr anchor="ctr"/>
                </a:tc>
                <a:tc hMerge="1">
                  <a:txBody>
                    <a:bodyPr/>
                    <a:lstStyle/>
                    <a:p>
                      <a:pPr algn="ctr"/>
                      <a:endParaRPr lang="en-US" sz="1200" dirty="0">
                        <a:latin typeface="Open Sans" pitchFamily="2" charset="0"/>
                        <a:ea typeface="Open Sans" pitchFamily="2" charset="0"/>
                        <a:cs typeface="Open Sans" pitchFamily="2" charset="0"/>
                      </a:endParaRPr>
                    </a:p>
                  </a:txBody>
                  <a:tcPr anchor="ctr"/>
                </a:tc>
                <a:extLst>
                  <a:ext uri="{0D108BD9-81ED-4DB2-BD59-A6C34878D82A}">
                    <a16:rowId xmlns:a16="http://schemas.microsoft.com/office/drawing/2014/main" val="1952025576"/>
                  </a:ext>
                </a:extLst>
              </a:tr>
              <a:tr h="274702">
                <a:tc>
                  <a:txBody>
                    <a:bodyPr/>
                    <a:lstStyle/>
                    <a:p>
                      <a:pPr algn="r"/>
                      <a:r>
                        <a:rPr lang="en-US" sz="1200" b="1" dirty="0">
                          <a:latin typeface="Open Sans" pitchFamily="2" charset="0"/>
                          <a:ea typeface="Open Sans" pitchFamily="2" charset="0"/>
                          <a:cs typeface="Open Sans" pitchFamily="2" charset="0"/>
                        </a:rPr>
                        <a:t>Bluetooth</a:t>
                      </a:r>
                    </a:p>
                  </a:txBody>
                  <a:tcPr anchor="ctr"/>
                </a:tc>
                <a:tc gridSpan="3">
                  <a:txBody>
                    <a:bodyPr/>
                    <a:lstStyle/>
                    <a:p>
                      <a:pPr algn="ctr"/>
                      <a:r>
                        <a:rPr lang="en-US" sz="1200" dirty="0">
                          <a:latin typeface="Open Sans" pitchFamily="2" charset="0"/>
                          <a:ea typeface="Open Sans" pitchFamily="2" charset="0"/>
                          <a:cs typeface="Open Sans" pitchFamily="2" charset="0"/>
                        </a:rPr>
                        <a:t>Yes</a:t>
                      </a:r>
                    </a:p>
                  </a:txBody>
                  <a:tcPr anchor="ctr"/>
                </a:tc>
                <a:tc hMerge="1">
                  <a:txBody>
                    <a:bodyPr/>
                    <a:lstStyle/>
                    <a:p>
                      <a:pPr algn="ctr"/>
                      <a:endParaRPr lang="en-US" sz="1500" dirty="0">
                        <a:latin typeface="Open Sans" pitchFamily="2" charset="0"/>
                        <a:ea typeface="Open Sans" pitchFamily="2" charset="0"/>
                        <a:cs typeface="Open Sans" pitchFamily="2" charset="0"/>
                      </a:endParaRPr>
                    </a:p>
                  </a:txBody>
                  <a:tcPr/>
                </a:tc>
                <a:tc hMerge="1">
                  <a:txBody>
                    <a:bodyPr/>
                    <a:lstStyle/>
                    <a:p>
                      <a:endParaRPr dirty="0"/>
                    </a:p>
                  </a:txBody>
                  <a:tcPr anchor="ctr"/>
                </a:tc>
                <a:tc>
                  <a:txBody>
                    <a:bodyPr/>
                    <a:lstStyle/>
                    <a:p>
                      <a:pPr algn="ctr"/>
                      <a:r>
                        <a:rPr lang="en-US" sz="1200" dirty="0">
                          <a:latin typeface="Open Sans" pitchFamily="2" charset="0"/>
                          <a:ea typeface="Open Sans" pitchFamily="2" charset="0"/>
                          <a:cs typeface="Open Sans" pitchFamily="2" charset="0"/>
                        </a:rPr>
                        <a:t>Yes, supports BLE</a:t>
                      </a:r>
                    </a:p>
                  </a:txBody>
                  <a:tcPr anchor="ctr"/>
                </a:tc>
                <a:extLst>
                  <a:ext uri="{0D108BD9-81ED-4DB2-BD59-A6C34878D82A}">
                    <a16:rowId xmlns:a16="http://schemas.microsoft.com/office/drawing/2014/main" val="924190005"/>
                  </a:ext>
                </a:extLst>
              </a:tr>
              <a:tr h="304800">
                <a:tc>
                  <a:txBody>
                    <a:bodyPr/>
                    <a:lstStyle/>
                    <a:p>
                      <a:pPr algn="r"/>
                      <a:r>
                        <a:rPr lang="en-US" sz="1200" b="1" dirty="0">
                          <a:latin typeface="Open Sans" pitchFamily="2" charset="0"/>
                          <a:ea typeface="Open Sans" pitchFamily="2" charset="0"/>
                          <a:cs typeface="Open Sans" pitchFamily="2" charset="0"/>
                        </a:rPr>
                        <a:t>Audio</a:t>
                      </a:r>
                    </a:p>
                  </a:txBody>
                  <a:tcPr anchor="ctr"/>
                </a:tc>
                <a:tc gridSpan="4">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latin typeface="Open Sans" pitchFamily="2" charset="0"/>
                          <a:ea typeface="Open Sans" pitchFamily="2" charset="0"/>
                          <a:cs typeface="Open Sans" pitchFamily="2" charset="0"/>
                        </a:rPr>
                        <a:t>HD voice, 2 mics, Noise Shield Technology, AI Noise Reduction</a:t>
                      </a:r>
                    </a:p>
                  </a:txBody>
                  <a:tcPr anchor="ctr"/>
                </a:tc>
                <a:tc hMerge="1">
                  <a:txBody>
                    <a:bodyPr/>
                    <a:lstStyle/>
                    <a:p>
                      <a:pPr algn="ctr"/>
                      <a:endParaRPr lang="en-US" sz="1500" dirty="0">
                        <a:latin typeface="Open Sans" pitchFamily="2" charset="0"/>
                        <a:ea typeface="Open Sans" pitchFamily="2" charset="0"/>
                        <a:cs typeface="Open Sans" pitchFamily="2" charset="0"/>
                      </a:endParaRPr>
                    </a:p>
                  </a:txBody>
                  <a:tcPr/>
                </a:tc>
                <a:tc hMerge="1">
                  <a:txBody>
                    <a:bodyPr/>
                    <a:lstStyle/>
                    <a:p>
                      <a:endParaRPr dirty="0"/>
                    </a:p>
                  </a:txBody>
                  <a:tcPr anchor="ctr"/>
                </a:tc>
                <a:tc h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sz="1200" dirty="0">
                        <a:latin typeface="Open Sans" pitchFamily="2" charset="0"/>
                        <a:ea typeface="Open Sans" pitchFamily="2" charset="0"/>
                        <a:cs typeface="Open Sans" pitchFamily="2" charset="0"/>
                      </a:endParaRPr>
                    </a:p>
                  </a:txBody>
                  <a:tcPr anchor="ctr"/>
                </a:tc>
                <a:extLst>
                  <a:ext uri="{0D108BD9-81ED-4DB2-BD59-A6C34878D82A}">
                    <a16:rowId xmlns:a16="http://schemas.microsoft.com/office/drawing/2014/main" val="1614491224"/>
                  </a:ext>
                </a:extLst>
              </a:tr>
              <a:tr h="309400">
                <a:tc>
                  <a:txBody>
                    <a:bodyPr/>
                    <a:lstStyle/>
                    <a:p>
                      <a:pPr algn="r"/>
                      <a:r>
                        <a:rPr lang="en-US" sz="1200" b="1" dirty="0">
                          <a:latin typeface="Open Sans" pitchFamily="2" charset="0"/>
                          <a:ea typeface="Open Sans" pitchFamily="2" charset="0"/>
                          <a:cs typeface="Open Sans" pitchFamily="2" charset="0"/>
                        </a:rPr>
                        <a:t>Push-to-Talk</a:t>
                      </a:r>
                    </a:p>
                  </a:txBody>
                  <a:tcPr anchor="ctr"/>
                </a:tc>
                <a:tc gridSpan="4">
                  <a:txBody>
                    <a:bodyPr/>
                    <a:lstStyle/>
                    <a:p>
                      <a:pPr algn="ctr"/>
                      <a:r>
                        <a:rPr lang="en-US" sz="1200" dirty="0">
                          <a:latin typeface="Open Sans" pitchFamily="2" charset="0"/>
                          <a:ea typeface="Open Sans" pitchFamily="2" charset="0"/>
                          <a:cs typeface="Open Sans" pitchFamily="2" charset="0"/>
                        </a:rPr>
                        <a:t>Yes</a:t>
                      </a:r>
                    </a:p>
                  </a:txBody>
                  <a:tcPr anchor="ctr"/>
                </a:tc>
                <a:tc hMerge="1">
                  <a:txBody>
                    <a:bodyPr/>
                    <a:lstStyle/>
                    <a:p>
                      <a:pPr algn="ctr"/>
                      <a:endParaRPr lang="en-US" sz="1500" dirty="0">
                        <a:latin typeface="Open Sans" pitchFamily="2" charset="0"/>
                        <a:ea typeface="Open Sans" pitchFamily="2" charset="0"/>
                        <a:cs typeface="Open Sans" pitchFamily="2" charset="0"/>
                      </a:endParaRPr>
                    </a:p>
                  </a:txBody>
                  <a:tcPr/>
                </a:tc>
                <a:tc hMerge="1">
                  <a:txBody>
                    <a:bodyPr/>
                    <a:lstStyle/>
                    <a:p>
                      <a:pPr algn="ctr"/>
                      <a:endParaRPr lang="en-US" sz="1500" dirty="0">
                        <a:latin typeface="Open Sans" pitchFamily="2" charset="0"/>
                        <a:ea typeface="Open Sans" pitchFamily="2" charset="0"/>
                        <a:cs typeface="Open Sans" pitchFamily="2" charset="0"/>
                      </a:endParaRPr>
                    </a:p>
                  </a:txBody>
                  <a:tcPr anchor="ctr"/>
                </a:tc>
                <a:tc hMerge="1">
                  <a:txBody>
                    <a:bodyPr/>
                    <a:lstStyle/>
                    <a:p>
                      <a:pPr algn="ctr"/>
                      <a:endParaRPr lang="en-US" sz="1200" dirty="0">
                        <a:latin typeface="Open Sans" pitchFamily="2" charset="0"/>
                        <a:ea typeface="Open Sans" pitchFamily="2" charset="0"/>
                        <a:cs typeface="Open Sans" pitchFamily="2" charset="0"/>
                      </a:endParaRPr>
                    </a:p>
                  </a:txBody>
                  <a:tcPr anchor="ctr"/>
                </a:tc>
                <a:extLst>
                  <a:ext uri="{0D108BD9-81ED-4DB2-BD59-A6C34878D82A}">
                    <a16:rowId xmlns:a16="http://schemas.microsoft.com/office/drawing/2014/main" val="809789466"/>
                  </a:ext>
                </a:extLst>
              </a:tr>
              <a:tr h="325806">
                <a:tc>
                  <a:txBody>
                    <a:bodyPr/>
                    <a:lstStyle/>
                    <a:p>
                      <a:pPr algn="r"/>
                      <a:r>
                        <a:rPr lang="en-US" sz="1200" b="1" dirty="0">
                          <a:latin typeface="Open Sans" pitchFamily="2" charset="0"/>
                          <a:ea typeface="Open Sans" pitchFamily="2" charset="0"/>
                          <a:cs typeface="Open Sans" pitchFamily="2" charset="0"/>
                        </a:rPr>
                        <a:t>Accelerometer</a:t>
                      </a:r>
                    </a:p>
                  </a:txBody>
                  <a:tcPr anchor="ctr"/>
                </a:tc>
                <a:tc gridSpan="4">
                  <a:txBody>
                    <a:bodyPr/>
                    <a:lstStyle/>
                    <a:p>
                      <a:pPr algn="ctr"/>
                      <a:r>
                        <a:rPr lang="en-US" sz="1200" dirty="0">
                          <a:latin typeface="Open Sans" pitchFamily="2" charset="0"/>
                          <a:ea typeface="Open Sans" pitchFamily="2" charset="0"/>
                          <a:cs typeface="Open Sans" pitchFamily="2" charset="0"/>
                        </a:rPr>
                        <a:t>Yes</a:t>
                      </a:r>
                    </a:p>
                  </a:txBody>
                  <a:tcPr anchor="ctr"/>
                </a:tc>
                <a:tc hMerge="1">
                  <a:txBody>
                    <a:bodyPr/>
                    <a:lstStyle/>
                    <a:p>
                      <a:pPr algn="ctr"/>
                      <a:endParaRPr lang="en-US" sz="1500" dirty="0">
                        <a:latin typeface="Open Sans" pitchFamily="2" charset="0"/>
                        <a:ea typeface="Open Sans" pitchFamily="2" charset="0"/>
                        <a:cs typeface="Open Sans" pitchFamily="2" charset="0"/>
                      </a:endParaRPr>
                    </a:p>
                  </a:txBody>
                  <a:tcPr/>
                </a:tc>
                <a:tc hMerge="1">
                  <a:txBody>
                    <a:bodyPr/>
                    <a:lstStyle/>
                    <a:p>
                      <a:pPr algn="ctr"/>
                      <a:endParaRPr lang="en-US" sz="1500" dirty="0">
                        <a:latin typeface="Open Sans" pitchFamily="2" charset="0"/>
                        <a:ea typeface="Open Sans" pitchFamily="2" charset="0"/>
                        <a:cs typeface="Open Sans" pitchFamily="2" charset="0"/>
                      </a:endParaRPr>
                    </a:p>
                  </a:txBody>
                  <a:tcPr anchor="ctr"/>
                </a:tc>
                <a:tc hMerge="1">
                  <a:txBody>
                    <a:bodyPr/>
                    <a:lstStyle/>
                    <a:p>
                      <a:pPr algn="ctr"/>
                      <a:endParaRPr lang="en-US" sz="1200" dirty="0">
                        <a:latin typeface="Open Sans" pitchFamily="2" charset="0"/>
                        <a:ea typeface="Open Sans" pitchFamily="2" charset="0"/>
                        <a:cs typeface="Open Sans" pitchFamily="2" charset="0"/>
                      </a:endParaRPr>
                    </a:p>
                  </a:txBody>
                  <a:tcPr anchor="ctr"/>
                </a:tc>
                <a:extLst>
                  <a:ext uri="{0D108BD9-81ED-4DB2-BD59-A6C34878D82A}">
                    <a16:rowId xmlns:a16="http://schemas.microsoft.com/office/drawing/2014/main" val="2677112422"/>
                  </a:ext>
                </a:extLst>
              </a:tr>
              <a:tr h="358815">
                <a:tc>
                  <a:txBody>
                    <a:bodyPr/>
                    <a:lstStyle/>
                    <a:p>
                      <a:pPr algn="r"/>
                      <a:r>
                        <a:rPr lang="en-US" sz="1200" b="1" dirty="0">
                          <a:latin typeface="Open Sans" pitchFamily="2" charset="0"/>
                          <a:ea typeface="Open Sans" pitchFamily="2" charset="0"/>
                          <a:cs typeface="Open Sans" pitchFamily="2" charset="0"/>
                        </a:rPr>
                        <a:t>Charging</a:t>
                      </a:r>
                    </a:p>
                  </a:txBody>
                  <a:tcPr anchor="ctr"/>
                </a:tc>
                <a:tc gridSpan="4">
                  <a:txBody>
                    <a:bodyPr/>
                    <a:lstStyle/>
                    <a:p>
                      <a:pPr algn="ctr"/>
                      <a:r>
                        <a:rPr lang="en-US" sz="1200" dirty="0">
                          <a:latin typeface="Open Sans" pitchFamily="2" charset="0"/>
                          <a:ea typeface="Open Sans" pitchFamily="2" charset="0"/>
                          <a:cs typeface="Open Sans" pitchFamily="2" charset="0"/>
                        </a:rPr>
                        <a:t>USB-C, supports Fast Charging</a:t>
                      </a:r>
                    </a:p>
                  </a:txBody>
                  <a:tcPr anchor="ctr"/>
                </a:tc>
                <a:tc hMerge="1">
                  <a:txBody>
                    <a:bodyPr/>
                    <a:lstStyle/>
                    <a:p>
                      <a:pPr algn="ctr"/>
                      <a:endParaRPr lang="en-US" sz="1500" dirty="0">
                        <a:latin typeface="Open Sans" pitchFamily="2" charset="0"/>
                        <a:ea typeface="Open Sans" pitchFamily="2" charset="0"/>
                        <a:cs typeface="Open Sans" pitchFamily="2" charset="0"/>
                      </a:endParaRPr>
                    </a:p>
                  </a:txBody>
                  <a:tcPr/>
                </a:tc>
                <a:tc hMerge="1">
                  <a:txBody>
                    <a:bodyPr/>
                    <a:lstStyle/>
                    <a:p>
                      <a:pPr algn="ctr"/>
                      <a:endParaRPr lang="en-US" sz="1500" dirty="0">
                        <a:latin typeface="Open Sans" pitchFamily="2" charset="0"/>
                        <a:ea typeface="Open Sans" pitchFamily="2" charset="0"/>
                        <a:cs typeface="Open Sans" pitchFamily="2" charset="0"/>
                      </a:endParaRPr>
                    </a:p>
                  </a:txBody>
                  <a:tcPr anchor="ctr"/>
                </a:tc>
                <a:tc hMerge="1">
                  <a:txBody>
                    <a:bodyPr/>
                    <a:lstStyle/>
                    <a:p>
                      <a:pPr algn="ctr"/>
                      <a:endParaRPr lang="en-US" sz="1200" dirty="0">
                        <a:latin typeface="Open Sans" pitchFamily="2" charset="0"/>
                        <a:ea typeface="Open Sans" pitchFamily="2" charset="0"/>
                        <a:cs typeface="Open Sans" pitchFamily="2" charset="0"/>
                      </a:endParaRPr>
                    </a:p>
                  </a:txBody>
                  <a:tcPr anchor="ctr"/>
                </a:tc>
                <a:extLst>
                  <a:ext uri="{0D108BD9-81ED-4DB2-BD59-A6C34878D82A}">
                    <a16:rowId xmlns:a16="http://schemas.microsoft.com/office/drawing/2014/main" val="2683061823"/>
                  </a:ext>
                </a:extLst>
              </a:tr>
            </a:tbl>
          </a:graphicData>
        </a:graphic>
      </p:graphicFrame>
      <p:pic>
        <p:nvPicPr>
          <p:cNvPr id="6" name="Picture 5" descr="A close-up of a phone&#10;&#10;Description automatically generated">
            <a:extLst>
              <a:ext uri="{FF2B5EF4-FFF2-40B4-BE49-F238E27FC236}">
                <a16:creationId xmlns:a16="http://schemas.microsoft.com/office/drawing/2014/main" id="{40B83A57-8FF9-A290-FD99-663AD2FA3C98}"/>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957074" y="663533"/>
            <a:ext cx="681757" cy="1224638"/>
          </a:xfrm>
          <a:prstGeom prst="rect">
            <a:avLst/>
          </a:prstGeom>
        </p:spPr>
      </p:pic>
      <p:pic>
        <p:nvPicPr>
          <p:cNvPr id="13" name="Picture 12" descr="A close-up of a cell phone&#10;&#10;Description automatically generated">
            <a:extLst>
              <a:ext uri="{FF2B5EF4-FFF2-40B4-BE49-F238E27FC236}">
                <a16:creationId xmlns:a16="http://schemas.microsoft.com/office/drawing/2014/main" id="{C460B592-5225-D6AD-E130-9E337F09CF57}"/>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387091" y="562357"/>
            <a:ext cx="681757" cy="1325814"/>
          </a:xfrm>
          <a:prstGeom prst="rect">
            <a:avLst/>
          </a:prstGeom>
        </p:spPr>
      </p:pic>
      <p:pic>
        <p:nvPicPr>
          <p:cNvPr id="2" name="Picture 1">
            <a:extLst>
              <a:ext uri="{FF2B5EF4-FFF2-40B4-BE49-F238E27FC236}">
                <a16:creationId xmlns:a16="http://schemas.microsoft.com/office/drawing/2014/main" id="{E478F1D9-E245-F700-3AA0-7053DA55D94E}"/>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7840554" y="651649"/>
            <a:ext cx="678323" cy="1236214"/>
          </a:xfrm>
          <a:prstGeom prst="rect">
            <a:avLst/>
          </a:prstGeom>
        </p:spPr>
      </p:pic>
      <p:pic>
        <p:nvPicPr>
          <p:cNvPr id="5" name="Picture 4" descr="A phone screen with a car on it&#10;&#10;AI-generated content may be incorrect.">
            <a:extLst>
              <a:ext uri="{FF2B5EF4-FFF2-40B4-BE49-F238E27FC236}">
                <a16:creationId xmlns:a16="http://schemas.microsoft.com/office/drawing/2014/main" id="{6C1F86EE-FCF2-2A7A-052E-D2907CEC070B}"/>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10292858" y="562357"/>
            <a:ext cx="617474" cy="1313699"/>
          </a:xfrm>
          <a:prstGeom prst="rect">
            <a:avLst/>
          </a:prstGeom>
        </p:spPr>
      </p:pic>
    </p:spTree>
    <p:extLst>
      <p:ext uri="{BB962C8B-B14F-4D97-AF65-F5344CB8AC3E}">
        <p14:creationId xmlns:p14="http://schemas.microsoft.com/office/powerpoint/2010/main" val="104352911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4AF2DE-7344-8F00-CC75-6EDDC3BA5403}"/>
            </a:ext>
          </a:extLst>
        </p:cNvPr>
        <p:cNvGrpSpPr/>
        <p:nvPr/>
      </p:nvGrpSpPr>
      <p:grpSpPr>
        <a:xfrm>
          <a:off x="0" y="0"/>
          <a:ext cx="0" cy="0"/>
          <a:chOff x="0" y="0"/>
          <a:chExt cx="0" cy="0"/>
        </a:xfrm>
      </p:grpSpPr>
      <p:pic>
        <p:nvPicPr>
          <p:cNvPr id="11" name="Picture 10">
            <a:extLst>
              <a:ext uri="{FF2B5EF4-FFF2-40B4-BE49-F238E27FC236}">
                <a16:creationId xmlns:a16="http://schemas.microsoft.com/office/drawing/2014/main" id="{18B81CE2-1A1C-1DD1-E6E2-88DB01DD0DD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9" name="Rectangle 8">
            <a:extLst>
              <a:ext uri="{FF2B5EF4-FFF2-40B4-BE49-F238E27FC236}">
                <a16:creationId xmlns:a16="http://schemas.microsoft.com/office/drawing/2014/main" id="{5FAD4C1A-D6A5-A68A-B783-849557ABD2A8}"/>
              </a:ext>
            </a:extLst>
          </p:cNvPr>
          <p:cNvSpPr/>
          <p:nvPr/>
        </p:nvSpPr>
        <p:spPr>
          <a:xfrm>
            <a:off x="-1" y="1"/>
            <a:ext cx="12192001" cy="6873446"/>
          </a:xfrm>
          <a:prstGeom prst="rect">
            <a:avLst/>
          </a:prstGeom>
          <a:solidFill>
            <a:srgbClr val="295288">
              <a:alpha val="63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Imagen 13">
            <a:extLst>
              <a:ext uri="{FF2B5EF4-FFF2-40B4-BE49-F238E27FC236}">
                <a16:creationId xmlns:a16="http://schemas.microsoft.com/office/drawing/2014/main" id="{E42D23BC-0D8B-417A-DCC6-9DBFD56E7EDA}"/>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7">
            <a:extLst>
              <a:ext uri="{FF2B5EF4-FFF2-40B4-BE49-F238E27FC236}">
                <a16:creationId xmlns:a16="http://schemas.microsoft.com/office/drawing/2014/main" id="{ECB859A0-5407-1B14-9CC2-A1D9C749F375}"/>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2" name="CuadroTexto 3">
            <a:extLst>
              <a:ext uri="{FF2B5EF4-FFF2-40B4-BE49-F238E27FC236}">
                <a16:creationId xmlns:a16="http://schemas.microsoft.com/office/drawing/2014/main" id="{49539816-0FDD-A9EA-2B3F-BFC8701CE414}"/>
              </a:ext>
            </a:extLst>
          </p:cNvPr>
          <p:cNvSpPr txBox="1"/>
          <p:nvPr/>
        </p:nvSpPr>
        <p:spPr>
          <a:xfrm>
            <a:off x="0" y="490932"/>
            <a:ext cx="12191999" cy="144969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3600" b="1" i="0" u="none" strike="noStrike" kern="1200" cap="none" spc="0" normalizeH="0" baseline="0" noProof="0" dirty="0" err="1">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Wi</a:t>
            </a:r>
            <a:r>
              <a:rPr kumimoji="0" lang="es-ES_tradnl" sz="36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-Fi 5 </a:t>
            </a:r>
            <a:r>
              <a:rPr kumimoji="0" lang="es-ES_tradnl" sz="3600" b="1" i="0" u="none" strike="noStrike" kern="1200" cap="none" spc="0" normalizeH="0" baseline="0" noProof="0" dirty="0" err="1">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Cordless</a:t>
            </a:r>
            <a:r>
              <a:rPr kumimoji="0" lang="es-ES_tradnl" sz="36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 </a:t>
            </a:r>
            <a:r>
              <a:rPr kumimoji="0" lang="es-ES_tradnl" sz="3600" b="1" i="0" u="none" strike="noStrike" kern="1200" cap="none" spc="0" normalizeH="0" baseline="0" noProof="0" dirty="0" err="1">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Phones</a:t>
            </a:r>
            <a:endParaRPr kumimoji="0" lang="es-ES_tradnl" sz="36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0" marR="0" lvl="0" indent="0" algn="ctr" defTabSz="914400" rtl="0" eaLnBrk="1" fontAlgn="auto" latinLnBrk="0" hangingPunct="1">
              <a:lnSpc>
                <a:spcPts val="6700"/>
              </a:lnSpc>
              <a:spcBef>
                <a:spcPts val="0"/>
              </a:spcBef>
              <a:spcAft>
                <a:spcPts val="0"/>
              </a:spcAft>
              <a:buClrTx/>
              <a:buSzTx/>
              <a:buFontTx/>
              <a:buNone/>
              <a:tabLst/>
              <a:defRPr/>
            </a:pPr>
            <a:endParaRPr kumimoji="0" lang="es-ES_tradnl" sz="4800" b="1"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endParaRPr>
          </a:p>
        </p:txBody>
      </p:sp>
      <p:pic>
        <p:nvPicPr>
          <p:cNvPr id="6" name="Picture 5" descr="A close-up of a cell phone&#10;&#10;Description automatically generated with medium confidence">
            <a:extLst>
              <a:ext uri="{FF2B5EF4-FFF2-40B4-BE49-F238E27FC236}">
                <a16:creationId xmlns:a16="http://schemas.microsoft.com/office/drawing/2014/main" id="{347DEB96-6042-0901-5EA4-AD8AEEAA6031}"/>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1589296" y="1877960"/>
            <a:ext cx="1890767" cy="3889321"/>
          </a:xfrm>
          <a:prstGeom prst="rect">
            <a:avLst/>
          </a:prstGeom>
        </p:spPr>
      </p:pic>
      <p:pic>
        <p:nvPicPr>
          <p:cNvPr id="10" name="Picture 9" descr="A picture containing text, electronics, cellphone&#10;&#10;Description automatically generated">
            <a:extLst>
              <a:ext uri="{FF2B5EF4-FFF2-40B4-BE49-F238E27FC236}">
                <a16:creationId xmlns:a16="http://schemas.microsoft.com/office/drawing/2014/main" id="{D3282882-D4B1-15C8-B1B0-EB687F69260D}"/>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3973900" y="1851157"/>
            <a:ext cx="1886671" cy="3998455"/>
          </a:xfrm>
          <a:prstGeom prst="rect">
            <a:avLst/>
          </a:prstGeom>
        </p:spPr>
      </p:pic>
      <p:pic>
        <p:nvPicPr>
          <p:cNvPr id="13" name="Picture 12" descr="Graphical user interface, text&#10;&#10;Description automatically generated">
            <a:extLst>
              <a:ext uri="{FF2B5EF4-FFF2-40B4-BE49-F238E27FC236}">
                <a16:creationId xmlns:a16="http://schemas.microsoft.com/office/drawing/2014/main" id="{143BFE21-FF52-505B-A61B-001DF2C56AD0}"/>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4946310" y="1448755"/>
            <a:ext cx="4747729" cy="4747729"/>
          </a:xfrm>
          <a:prstGeom prst="rect">
            <a:avLst/>
          </a:prstGeom>
        </p:spPr>
      </p:pic>
      <p:pic>
        <p:nvPicPr>
          <p:cNvPr id="14" name="Picture 13" descr="A picture containing text, electronics, cellphone&#10;&#10;Description automatically generated">
            <a:extLst>
              <a:ext uri="{FF2B5EF4-FFF2-40B4-BE49-F238E27FC236}">
                <a16:creationId xmlns:a16="http://schemas.microsoft.com/office/drawing/2014/main" id="{04C10999-4DF7-1F51-FF3C-305589BBB293}"/>
              </a:ext>
            </a:extLst>
          </p:cNvPr>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a:off x="8690651" y="1940624"/>
            <a:ext cx="1862907" cy="3966079"/>
          </a:xfrm>
          <a:prstGeom prst="rect">
            <a:avLst/>
          </a:prstGeom>
        </p:spPr>
      </p:pic>
    </p:spTree>
    <p:extLst>
      <p:ext uri="{BB962C8B-B14F-4D97-AF65-F5344CB8AC3E}">
        <p14:creationId xmlns:p14="http://schemas.microsoft.com/office/powerpoint/2010/main" val="270469295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351042-E2B8-36E0-970C-BFD098286CF5}"/>
            </a:ext>
          </a:extLst>
        </p:cNvPr>
        <p:cNvGrpSpPr/>
        <p:nvPr/>
      </p:nvGrpSpPr>
      <p:grpSpPr>
        <a:xfrm>
          <a:off x="0" y="0"/>
          <a:ext cx="0" cy="0"/>
          <a:chOff x="0" y="0"/>
          <a:chExt cx="0" cy="0"/>
        </a:xfrm>
      </p:grpSpPr>
      <p:pic>
        <p:nvPicPr>
          <p:cNvPr id="11" name="Picture 10">
            <a:extLst>
              <a:ext uri="{FF2B5EF4-FFF2-40B4-BE49-F238E27FC236}">
                <a16:creationId xmlns:a16="http://schemas.microsoft.com/office/drawing/2014/main" id="{06135A07-E099-90FA-28D9-41EF7C9C3C1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9" name="Rectangle 8">
            <a:extLst>
              <a:ext uri="{FF2B5EF4-FFF2-40B4-BE49-F238E27FC236}">
                <a16:creationId xmlns:a16="http://schemas.microsoft.com/office/drawing/2014/main" id="{1FA3B1E5-6416-1744-4900-E41D66BF2232}"/>
              </a:ext>
            </a:extLst>
          </p:cNvPr>
          <p:cNvSpPr/>
          <p:nvPr/>
        </p:nvSpPr>
        <p:spPr>
          <a:xfrm>
            <a:off x="-4" y="11577"/>
            <a:ext cx="12192004" cy="6873446"/>
          </a:xfrm>
          <a:prstGeom prst="rect">
            <a:avLst/>
          </a:prstGeom>
          <a:solidFill>
            <a:srgbClr val="295288">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Imagen 11">
            <a:extLst>
              <a:ext uri="{FF2B5EF4-FFF2-40B4-BE49-F238E27FC236}">
                <a16:creationId xmlns:a16="http://schemas.microsoft.com/office/drawing/2014/main" id="{36B5B385-6B68-EF7D-A3F3-1E15C4A8B44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sp>
        <p:nvSpPr>
          <p:cNvPr id="14" name="CuadroTexto 4">
            <a:extLst>
              <a:ext uri="{FF2B5EF4-FFF2-40B4-BE49-F238E27FC236}">
                <a16:creationId xmlns:a16="http://schemas.microsoft.com/office/drawing/2014/main" id="{E08DCAAE-DF91-1AE6-4E61-4BE23838CA8B}"/>
              </a:ext>
            </a:extLst>
          </p:cNvPr>
          <p:cNvSpPr txBox="1"/>
          <p:nvPr/>
        </p:nvSpPr>
        <p:spPr>
          <a:xfrm>
            <a:off x="4948350" y="4119121"/>
            <a:ext cx="6876390" cy="2530565"/>
          </a:xfrm>
          <a:prstGeom prst="rect">
            <a:avLst/>
          </a:prstGeom>
          <a:noFill/>
        </p:spPr>
        <p:txBody>
          <a:bodyPr wrap="square" rtlCol="0">
            <a:spAutoFit/>
          </a:bodyPr>
          <a:lstStyle/>
          <a:p>
            <a:pPr marL="285750" marR="0" lvl="0" indent="-285750" algn="l" defTabSz="914400" rtl="0" eaLnBrk="1" fontAlgn="auto" latinLnBrk="0" hangingPunct="1">
              <a:lnSpc>
                <a:spcPct val="150000"/>
              </a:lnSpc>
              <a:spcBef>
                <a:spcPts val="0"/>
              </a:spcBef>
              <a:spcAft>
                <a:spcPts val="0"/>
              </a:spcAft>
              <a:buClrTx/>
              <a:buSzTx/>
              <a:buFont typeface="Wingdings" pitchFamily="2" charset="2"/>
              <a:buChar char="ü"/>
              <a:tabLst/>
              <a:defRPr/>
            </a:pPr>
            <a:r>
              <a:rPr kumimoji="0" lang="en-US" sz="14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2 lines and 2 SIP accounts</a:t>
            </a:r>
          </a:p>
          <a:p>
            <a:pPr marL="285750" marR="0" lvl="0" indent="-285750" algn="l" defTabSz="914400" rtl="0" eaLnBrk="1" fontAlgn="auto" latinLnBrk="0" hangingPunct="1">
              <a:lnSpc>
                <a:spcPct val="150000"/>
              </a:lnSpc>
              <a:spcBef>
                <a:spcPts val="0"/>
              </a:spcBef>
              <a:spcAft>
                <a:spcPts val="0"/>
              </a:spcAft>
              <a:buClr>
                <a:prstClr val="white"/>
              </a:buClr>
              <a:buSzTx/>
              <a:buFont typeface="Wingdings" pitchFamily="2" charset="2"/>
              <a:buChar char="ü"/>
              <a:tabLst/>
              <a:defRPr/>
            </a:pPr>
            <a:r>
              <a:rPr kumimoji="0" lang="en-US" sz="1400" b="1" i="0" u="none" strike="noStrike" kern="1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2.4 inch </a:t>
            </a:r>
            <a:r>
              <a:rPr kumimoji="0" lang="en-US" sz="1400" b="0" i="0" u="none" strike="noStrike" kern="1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color LCD screen</a:t>
            </a:r>
          </a:p>
          <a:p>
            <a:pPr marL="285750" marR="0" lvl="0" indent="-285750" algn="l" defTabSz="914400" rtl="0" eaLnBrk="1" fontAlgn="auto" latinLnBrk="0" hangingPunct="1">
              <a:lnSpc>
                <a:spcPct val="150000"/>
              </a:lnSpc>
              <a:spcBef>
                <a:spcPts val="0"/>
              </a:spcBef>
              <a:spcAft>
                <a:spcPts val="0"/>
              </a:spcAft>
              <a:buClrTx/>
              <a:buSzTx/>
              <a:buFont typeface="Wingdings" pitchFamily="2" charset="2"/>
              <a:buChar char="ü"/>
              <a:tabLst/>
              <a:defRPr/>
            </a:pPr>
            <a:r>
              <a:rPr kumimoji="0" lang="en-US" sz="1400" b="0" i="0" u="none" strike="noStrike" kern="1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HD voice, 2 built-in mics, </a:t>
            </a:r>
            <a:r>
              <a:rPr kumimoji="0" lang="en-US" sz="1400" b="1" i="0" u="none" strike="noStrike" kern="1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Noise Shield technology</a:t>
            </a:r>
            <a:endParaRPr kumimoji="0" lang="en-US" sz="1400" b="0" i="0" u="none" strike="noStrike" kern="1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285750" marR="0" lvl="0" indent="-285750" algn="l" defTabSz="914400" rtl="0" eaLnBrk="1" fontAlgn="auto" latinLnBrk="0" hangingPunct="1">
              <a:lnSpc>
                <a:spcPct val="150000"/>
              </a:lnSpc>
              <a:spcBef>
                <a:spcPts val="0"/>
              </a:spcBef>
              <a:spcAft>
                <a:spcPts val="0"/>
              </a:spcAft>
              <a:buClrTx/>
              <a:buSzTx/>
              <a:buFont typeface="Wingdings" pitchFamily="2" charset="2"/>
              <a:buChar char="ü"/>
              <a:tabLst/>
              <a:defRPr/>
            </a:pPr>
            <a:r>
              <a:rPr kumimoji="0" lang="en-US" sz="1400" b="1" i="0" u="none" strike="noStrike" kern="1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Ruggedization: </a:t>
            </a:r>
            <a:r>
              <a:rPr kumimoji="0" lang="en-US" sz="1400" b="0" i="0" u="none" strike="noStrike" kern="1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IP-67 rated waterproof and dust-proof, antimicrobial casing, drop-safe from 2.5 meters</a:t>
            </a:r>
          </a:p>
          <a:p>
            <a:pPr marL="285750" marR="0" lvl="0" indent="-285750" algn="l" defTabSz="914400" rtl="0" eaLnBrk="1" fontAlgn="auto" latinLnBrk="0" hangingPunct="1">
              <a:lnSpc>
                <a:spcPct val="200000"/>
              </a:lnSpc>
              <a:spcBef>
                <a:spcPts val="0"/>
              </a:spcBef>
              <a:spcAft>
                <a:spcPts val="0"/>
              </a:spcAft>
              <a:buClrTx/>
              <a:buSzTx/>
              <a:buFont typeface="Wingdings" pitchFamily="2" charset="2"/>
              <a:buChar char="ü"/>
              <a:tabLst/>
              <a:defRPr/>
            </a:pPr>
            <a:endParaRPr kumimoji="0" lang="en-US" sz="1600" b="1" i="0" u="none" strike="noStrike" kern="100" cap="none" spc="0" normalizeH="0" baseline="0" noProof="0" dirty="0">
              <a:ln>
                <a:noFill/>
              </a:ln>
              <a:solidFill>
                <a:srgbClr val="46A7C9"/>
              </a:solidFill>
              <a:effectLst/>
              <a:uLnTx/>
              <a:uFillTx/>
              <a:latin typeface="Open Sans" pitchFamily="2" charset="0"/>
              <a:ea typeface="Open Sans" pitchFamily="2" charset="0"/>
              <a:cs typeface="Open Sans" pitchFamily="2" charset="0"/>
            </a:endParaRP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US" sz="1600" b="1" i="0" u="none" strike="noStrike" kern="100" cap="none" spc="0" normalizeH="0" baseline="0" noProof="0" dirty="0">
              <a:ln>
                <a:noFill/>
              </a:ln>
              <a:solidFill>
                <a:srgbClr val="46A7C9"/>
              </a:solidFill>
              <a:effectLst/>
              <a:uLnTx/>
              <a:uFillTx/>
              <a:latin typeface="Open Sans ExtraBold" pitchFamily="2" charset="0"/>
              <a:ea typeface="Open Sans ExtraBold" pitchFamily="2" charset="0"/>
              <a:cs typeface="Open Sans ExtraBold" pitchFamily="2" charset="0"/>
            </a:endParaRPr>
          </a:p>
        </p:txBody>
      </p:sp>
      <p:sp>
        <p:nvSpPr>
          <p:cNvPr id="16" name="CuadroTexto 3">
            <a:extLst>
              <a:ext uri="{FF2B5EF4-FFF2-40B4-BE49-F238E27FC236}">
                <a16:creationId xmlns:a16="http://schemas.microsoft.com/office/drawing/2014/main" id="{52F0AA83-FE16-D0EC-7986-27385CDCC6A2}"/>
              </a:ext>
            </a:extLst>
          </p:cNvPr>
          <p:cNvSpPr txBox="1"/>
          <p:nvPr/>
        </p:nvSpPr>
        <p:spPr>
          <a:xfrm>
            <a:off x="0" y="132116"/>
            <a:ext cx="12191999"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48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WP825</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24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Wi</a:t>
            </a:r>
            <a:r>
              <a:rPr kumimoji="0" lang="es-ES_tradnl" sz="2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-Fi </a:t>
            </a:r>
            <a:r>
              <a:rPr kumimoji="0" lang="es-ES_tradnl" sz="24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Cordless</a:t>
            </a:r>
            <a:r>
              <a:rPr kumimoji="0" lang="es-ES_tradnl" sz="2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IP </a:t>
            </a:r>
            <a:r>
              <a:rPr kumimoji="0" lang="es-ES_tradnl" sz="24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Phone</a:t>
            </a:r>
            <a:endParaRPr kumimoji="0" lang="es-ES_tradnl" sz="2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17" name="Triangle 16">
            <a:extLst>
              <a:ext uri="{FF2B5EF4-FFF2-40B4-BE49-F238E27FC236}">
                <a16:creationId xmlns:a16="http://schemas.microsoft.com/office/drawing/2014/main" id="{6676A77F-2090-B4C6-9825-21F8B917D479}"/>
              </a:ext>
            </a:extLst>
          </p:cNvPr>
          <p:cNvSpPr/>
          <p:nvPr/>
        </p:nvSpPr>
        <p:spPr>
          <a:xfrm rot="10800000">
            <a:off x="0" y="11577"/>
            <a:ext cx="2878667" cy="2133600"/>
          </a:xfrm>
          <a:prstGeom prst="triangle">
            <a:avLst>
              <a:gd name="adj" fmla="val 100000"/>
            </a:avLst>
          </a:prstGeom>
          <a:solidFill>
            <a:srgbClr val="326B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8" name="Imagen 11">
            <a:extLst>
              <a:ext uri="{FF2B5EF4-FFF2-40B4-BE49-F238E27FC236}">
                <a16:creationId xmlns:a16="http://schemas.microsoft.com/office/drawing/2014/main" id="{655F8B05-F179-6417-8CBF-88DC1AE6FDC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19285" y="454724"/>
            <a:ext cx="774518" cy="664380"/>
          </a:xfrm>
          <a:prstGeom prst="rect">
            <a:avLst/>
          </a:prstGeom>
        </p:spPr>
      </p:pic>
      <p:pic>
        <p:nvPicPr>
          <p:cNvPr id="6" name="Picture 5">
            <a:extLst>
              <a:ext uri="{FF2B5EF4-FFF2-40B4-BE49-F238E27FC236}">
                <a16:creationId xmlns:a16="http://schemas.microsoft.com/office/drawing/2014/main" id="{CDC89F0A-4DCA-99F1-6BEF-DDF310E54AD0}"/>
              </a:ext>
            </a:extLst>
          </p:cNvPr>
          <p:cNvPicPr>
            <a:picLocks noChangeAspect="1"/>
          </p:cNvPicPr>
          <p:nvPr/>
        </p:nvPicPr>
        <p:blipFill>
          <a:blip r:embed="rId5" cstate="screen">
            <a:biLevel thresh="25000"/>
            <a:extLst>
              <a:ext uri="{28A0092B-C50C-407E-A947-70E740481C1C}">
                <a14:useLocalDpi xmlns:a14="http://schemas.microsoft.com/office/drawing/2010/main"/>
              </a:ext>
            </a:extLst>
          </a:blip>
          <a:stretch>
            <a:fillRect/>
          </a:stretch>
        </p:blipFill>
        <p:spPr>
          <a:xfrm>
            <a:off x="10835473" y="1788111"/>
            <a:ext cx="747610" cy="1200330"/>
          </a:xfrm>
          <a:prstGeom prst="rect">
            <a:avLst/>
          </a:prstGeom>
        </p:spPr>
      </p:pic>
      <p:pic>
        <p:nvPicPr>
          <p:cNvPr id="7" name="Picture 6">
            <a:extLst>
              <a:ext uri="{FF2B5EF4-FFF2-40B4-BE49-F238E27FC236}">
                <a16:creationId xmlns:a16="http://schemas.microsoft.com/office/drawing/2014/main" id="{4B5024A5-CDBA-8509-199F-91C3237592F4}"/>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7803053" y="1776142"/>
            <a:ext cx="1166987" cy="1200329"/>
          </a:xfrm>
          <a:prstGeom prst="rect">
            <a:avLst/>
          </a:prstGeom>
        </p:spPr>
      </p:pic>
      <p:pic>
        <p:nvPicPr>
          <p:cNvPr id="24" name="Picture 23">
            <a:extLst>
              <a:ext uri="{FF2B5EF4-FFF2-40B4-BE49-F238E27FC236}">
                <a16:creationId xmlns:a16="http://schemas.microsoft.com/office/drawing/2014/main" id="{5856A72E-76E0-2278-3DAB-2DF9E5CB981E}"/>
              </a:ext>
            </a:extLst>
          </p:cNvPr>
          <p:cNvPicPr>
            <a:picLocks noChangeAspect="1"/>
          </p:cNvPicPr>
          <p:nvPr/>
        </p:nvPicPr>
        <p:blipFill>
          <a:blip r:embed="rId7"/>
          <a:stretch>
            <a:fillRect/>
          </a:stretch>
        </p:blipFill>
        <p:spPr>
          <a:xfrm>
            <a:off x="9233418" y="1609895"/>
            <a:ext cx="1489189" cy="1504231"/>
          </a:xfrm>
          <a:prstGeom prst="rect">
            <a:avLst/>
          </a:prstGeom>
        </p:spPr>
      </p:pic>
      <p:sp>
        <p:nvSpPr>
          <p:cNvPr id="25" name="TextBox 24">
            <a:extLst>
              <a:ext uri="{FF2B5EF4-FFF2-40B4-BE49-F238E27FC236}">
                <a16:creationId xmlns:a16="http://schemas.microsoft.com/office/drawing/2014/main" id="{CE8609B9-7542-AB5D-A76A-AA9F66DCFCA3}"/>
              </a:ext>
            </a:extLst>
          </p:cNvPr>
          <p:cNvSpPr txBox="1"/>
          <p:nvPr/>
        </p:nvSpPr>
        <p:spPr>
          <a:xfrm>
            <a:off x="4283011" y="3189518"/>
            <a:ext cx="1617785"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rPr>
              <a:t>Dual-band Wi-Fi 5</a:t>
            </a:r>
          </a:p>
        </p:txBody>
      </p:sp>
      <p:sp>
        <p:nvSpPr>
          <p:cNvPr id="26" name="TextBox 25">
            <a:extLst>
              <a:ext uri="{FF2B5EF4-FFF2-40B4-BE49-F238E27FC236}">
                <a16:creationId xmlns:a16="http://schemas.microsoft.com/office/drawing/2014/main" id="{1D782485-3EBD-3F86-AA58-C32B749C2E89}"/>
              </a:ext>
            </a:extLst>
          </p:cNvPr>
          <p:cNvSpPr txBox="1"/>
          <p:nvPr/>
        </p:nvSpPr>
        <p:spPr>
          <a:xfrm>
            <a:off x="7468159" y="3176009"/>
            <a:ext cx="1836773"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rPr>
              <a:t>8 hours Talk Time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rPr>
              <a:t>(2000mAh battery)</a:t>
            </a:r>
          </a:p>
        </p:txBody>
      </p:sp>
      <p:sp>
        <p:nvSpPr>
          <p:cNvPr id="27" name="TextBox 26">
            <a:extLst>
              <a:ext uri="{FF2B5EF4-FFF2-40B4-BE49-F238E27FC236}">
                <a16:creationId xmlns:a16="http://schemas.microsoft.com/office/drawing/2014/main" id="{7E8AE99B-84B5-7B37-DCAF-BD4060AA5424}"/>
              </a:ext>
            </a:extLst>
          </p:cNvPr>
          <p:cNvSpPr txBox="1"/>
          <p:nvPr/>
        </p:nvSpPr>
        <p:spPr>
          <a:xfrm>
            <a:off x="9143272" y="3189518"/>
            <a:ext cx="1617785"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rPr>
              <a:t>Bluetooth</a:t>
            </a:r>
          </a:p>
        </p:txBody>
      </p:sp>
      <p:sp>
        <p:nvSpPr>
          <p:cNvPr id="28" name="TextBox 27">
            <a:extLst>
              <a:ext uri="{FF2B5EF4-FFF2-40B4-BE49-F238E27FC236}">
                <a16:creationId xmlns:a16="http://schemas.microsoft.com/office/drawing/2014/main" id="{91FA0670-6A3B-9C36-9D4A-143458613DF8}"/>
              </a:ext>
            </a:extLst>
          </p:cNvPr>
          <p:cNvSpPr txBox="1"/>
          <p:nvPr/>
        </p:nvSpPr>
        <p:spPr>
          <a:xfrm>
            <a:off x="10475374" y="3170206"/>
            <a:ext cx="1617785"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rPr>
              <a:t>Push-to-Talk</a:t>
            </a:r>
          </a:p>
        </p:txBody>
      </p:sp>
      <p:pic>
        <p:nvPicPr>
          <p:cNvPr id="29" name="Picture 28">
            <a:extLst>
              <a:ext uri="{FF2B5EF4-FFF2-40B4-BE49-F238E27FC236}">
                <a16:creationId xmlns:a16="http://schemas.microsoft.com/office/drawing/2014/main" id="{BC588CB2-137C-A8DD-3514-4EAC9D9AFB98}"/>
              </a:ext>
            </a:extLst>
          </p:cNvPr>
          <p:cNvPicPr>
            <a:picLocks noChangeAspect="1"/>
          </p:cNvPicPr>
          <p:nvPr/>
        </p:nvPicPr>
        <p:blipFill>
          <a:blip r:embed="rId8"/>
          <a:stretch>
            <a:fillRect/>
          </a:stretch>
        </p:blipFill>
        <p:spPr>
          <a:xfrm>
            <a:off x="5980547" y="1604794"/>
            <a:ext cx="1559128" cy="1566963"/>
          </a:xfrm>
          <a:prstGeom prst="rect">
            <a:avLst/>
          </a:prstGeom>
        </p:spPr>
      </p:pic>
      <p:sp>
        <p:nvSpPr>
          <p:cNvPr id="30" name="TextBox 29">
            <a:extLst>
              <a:ext uri="{FF2B5EF4-FFF2-40B4-BE49-F238E27FC236}">
                <a16:creationId xmlns:a16="http://schemas.microsoft.com/office/drawing/2014/main" id="{C1CEA5BD-7C26-472B-46E7-1367934A2A30}"/>
              </a:ext>
            </a:extLst>
          </p:cNvPr>
          <p:cNvSpPr txBox="1"/>
          <p:nvPr/>
        </p:nvSpPr>
        <p:spPr>
          <a:xfrm>
            <a:off x="5951218" y="3180460"/>
            <a:ext cx="1617785"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rPr>
              <a:t>Ruggedized</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endParaRPr>
          </a:p>
        </p:txBody>
      </p:sp>
      <p:pic>
        <p:nvPicPr>
          <p:cNvPr id="31" name="Picture 30">
            <a:extLst>
              <a:ext uri="{FF2B5EF4-FFF2-40B4-BE49-F238E27FC236}">
                <a16:creationId xmlns:a16="http://schemas.microsoft.com/office/drawing/2014/main" id="{44710438-0F4D-18FD-D163-40B0C7815182}"/>
              </a:ext>
            </a:extLst>
          </p:cNvPr>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a:off x="4394249" y="1920390"/>
            <a:ext cx="1391981" cy="1056081"/>
          </a:xfrm>
          <a:prstGeom prst="rect">
            <a:avLst/>
          </a:prstGeom>
        </p:spPr>
      </p:pic>
      <p:pic>
        <p:nvPicPr>
          <p:cNvPr id="32" name="Picture 31" descr="A close-up of a cell phone&#10;&#10;Description automatically generated with medium confidence">
            <a:extLst>
              <a:ext uri="{FF2B5EF4-FFF2-40B4-BE49-F238E27FC236}">
                <a16:creationId xmlns:a16="http://schemas.microsoft.com/office/drawing/2014/main" id="{B8FA511F-81E0-7C7D-8A4E-9E51AD8A9A00}"/>
              </a:ext>
            </a:extLst>
          </p:cNvPr>
          <p:cNvPicPr>
            <a:picLocks noChangeAspect="1"/>
          </p:cNvPicPr>
          <p:nvPr/>
        </p:nvPicPr>
        <p:blipFill>
          <a:blip r:embed="rId10" cstate="print">
            <a:extLst>
              <a:ext uri="{28A0092B-C50C-407E-A947-70E740481C1C}">
                <a14:useLocalDpi xmlns:a14="http://schemas.microsoft.com/office/drawing/2010/main"/>
              </a:ext>
            </a:extLst>
          </a:blip>
          <a:stretch>
            <a:fillRect/>
          </a:stretch>
        </p:blipFill>
        <p:spPr>
          <a:xfrm>
            <a:off x="1193803" y="1543114"/>
            <a:ext cx="2362735" cy="4860162"/>
          </a:xfrm>
          <a:prstGeom prst="rect">
            <a:avLst/>
          </a:prstGeom>
        </p:spPr>
      </p:pic>
    </p:spTree>
    <p:extLst>
      <p:ext uri="{BB962C8B-B14F-4D97-AF65-F5344CB8AC3E}">
        <p14:creationId xmlns:p14="http://schemas.microsoft.com/office/powerpoint/2010/main" val="421918691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t="-7000" b="-7000"/>
          </a:stretch>
        </a:blipFill>
        <a:effectLst/>
      </p:bgPr>
    </p:bg>
    <p:spTree>
      <p:nvGrpSpPr>
        <p:cNvPr id="1" name="">
          <a:extLst>
            <a:ext uri="{FF2B5EF4-FFF2-40B4-BE49-F238E27FC236}">
              <a16:creationId xmlns:a16="http://schemas.microsoft.com/office/drawing/2014/main" id="{655DD353-671C-9157-CCF0-006A0EDA49EA}"/>
            </a:ext>
          </a:extLst>
        </p:cNvPr>
        <p:cNvGrpSpPr/>
        <p:nvPr/>
      </p:nvGrpSpPr>
      <p:grpSpPr>
        <a:xfrm>
          <a:off x="0" y="0"/>
          <a:ext cx="0" cy="0"/>
          <a:chOff x="0" y="0"/>
          <a:chExt cx="0" cy="0"/>
        </a:xfrm>
      </p:grpSpPr>
      <p:pic>
        <p:nvPicPr>
          <p:cNvPr id="11" name="Picture 10">
            <a:extLst>
              <a:ext uri="{FF2B5EF4-FFF2-40B4-BE49-F238E27FC236}">
                <a16:creationId xmlns:a16="http://schemas.microsoft.com/office/drawing/2014/main" id="{BD319EF6-949A-54C3-55EA-7E52E7F2F36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9" name="Rectangle 8">
            <a:extLst>
              <a:ext uri="{FF2B5EF4-FFF2-40B4-BE49-F238E27FC236}">
                <a16:creationId xmlns:a16="http://schemas.microsoft.com/office/drawing/2014/main" id="{3A6161F5-8106-0091-30A2-7BB7278ADCD0}"/>
              </a:ext>
            </a:extLst>
          </p:cNvPr>
          <p:cNvSpPr/>
          <p:nvPr/>
        </p:nvSpPr>
        <p:spPr>
          <a:xfrm>
            <a:off x="-3" y="1"/>
            <a:ext cx="12192004" cy="6873446"/>
          </a:xfrm>
          <a:prstGeom prst="rect">
            <a:avLst/>
          </a:prstGeom>
          <a:solidFill>
            <a:srgbClr val="295288">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Imagen 11">
            <a:extLst>
              <a:ext uri="{FF2B5EF4-FFF2-40B4-BE49-F238E27FC236}">
                <a16:creationId xmlns:a16="http://schemas.microsoft.com/office/drawing/2014/main" id="{62A0C1DF-56E3-9943-7676-540A9BFF9009}"/>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sp>
        <p:nvSpPr>
          <p:cNvPr id="14" name="CuadroTexto 4">
            <a:extLst>
              <a:ext uri="{FF2B5EF4-FFF2-40B4-BE49-F238E27FC236}">
                <a16:creationId xmlns:a16="http://schemas.microsoft.com/office/drawing/2014/main" id="{9811DCA2-4DF0-6210-0308-EE8229A3081F}"/>
              </a:ext>
            </a:extLst>
          </p:cNvPr>
          <p:cNvSpPr txBox="1"/>
          <p:nvPr/>
        </p:nvSpPr>
        <p:spPr>
          <a:xfrm>
            <a:off x="5352389" y="4418302"/>
            <a:ext cx="6611816" cy="1530291"/>
          </a:xfrm>
          <a:prstGeom prst="rect">
            <a:avLst/>
          </a:prstGeom>
          <a:noFill/>
        </p:spPr>
        <p:txBody>
          <a:bodyPr wrap="square" rtlCol="0">
            <a:spAutoFit/>
          </a:bodyPr>
          <a:lstStyle/>
          <a:p>
            <a:pPr marL="285750" marR="0" lvl="0" indent="-285750" algn="l" defTabSz="914400" rtl="0" eaLnBrk="1" fontAlgn="auto" latinLnBrk="0" hangingPunct="1">
              <a:lnSpc>
                <a:spcPct val="150000"/>
              </a:lnSpc>
              <a:spcBef>
                <a:spcPts val="0"/>
              </a:spcBef>
              <a:spcAft>
                <a:spcPts val="0"/>
              </a:spcAft>
              <a:buClrTx/>
              <a:buSzTx/>
              <a:buFont typeface="Wingdings" pitchFamily="2" charset="2"/>
              <a:buChar char="ü"/>
              <a:tabLst/>
              <a:defRPr/>
            </a:pPr>
            <a:r>
              <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2 lines and 2 SIP accounts</a:t>
            </a:r>
          </a:p>
          <a:p>
            <a:pPr marL="285750" marR="0" lvl="0" indent="-285750" algn="l" defTabSz="914400" rtl="0" eaLnBrk="1" fontAlgn="auto" latinLnBrk="0" hangingPunct="1">
              <a:lnSpc>
                <a:spcPct val="150000"/>
              </a:lnSpc>
              <a:spcBef>
                <a:spcPts val="0"/>
              </a:spcBef>
              <a:spcAft>
                <a:spcPts val="0"/>
              </a:spcAft>
              <a:buClr>
                <a:prstClr val="white"/>
              </a:buClr>
              <a:buSzTx/>
              <a:buFont typeface="Wingdings" pitchFamily="2" charset="2"/>
              <a:buChar char="ü"/>
              <a:tabLst/>
              <a:defRPr/>
            </a:pPr>
            <a:r>
              <a:rPr kumimoji="0" lang="en-US" sz="1600" b="1" i="0" u="none" strike="noStrike" kern="1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2.4 inch </a:t>
            </a:r>
            <a:r>
              <a:rPr kumimoji="0" lang="en-US" sz="1600" b="0" i="0" u="none" strike="noStrike" kern="1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color LCD screen</a:t>
            </a:r>
          </a:p>
          <a:p>
            <a:pPr marL="285750" marR="0" lvl="0" indent="-285750" algn="l" defTabSz="914400" rtl="0" eaLnBrk="1" fontAlgn="auto" latinLnBrk="0" hangingPunct="1">
              <a:lnSpc>
                <a:spcPct val="150000"/>
              </a:lnSpc>
              <a:spcBef>
                <a:spcPts val="0"/>
              </a:spcBef>
              <a:spcAft>
                <a:spcPts val="0"/>
              </a:spcAft>
              <a:buClrTx/>
              <a:buSzTx/>
              <a:buFont typeface="Wingdings" pitchFamily="2" charset="2"/>
              <a:buChar char="ü"/>
              <a:tabLst/>
              <a:defRPr/>
            </a:pPr>
            <a:r>
              <a:rPr kumimoji="0" lang="en-US" sz="1600" b="0" i="0" u="none" strike="noStrike" kern="1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HD voice, 2 built-in mics, </a:t>
            </a:r>
            <a:r>
              <a:rPr kumimoji="0" lang="en-US" sz="1600" b="1" i="0" u="none" strike="noStrike" kern="1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Noise Shield Technology</a:t>
            </a:r>
            <a:endParaRPr kumimoji="0" lang="en-US" sz="1600" b="0" i="0" u="none" strike="noStrike" kern="1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US" sz="1600" b="1" i="0" u="none" strike="noStrike" kern="100" cap="none" spc="0" normalizeH="0" baseline="0" noProof="0" dirty="0">
              <a:ln>
                <a:noFill/>
              </a:ln>
              <a:solidFill>
                <a:srgbClr val="46A7C9"/>
              </a:solidFill>
              <a:effectLst/>
              <a:uLnTx/>
              <a:uFillTx/>
              <a:latin typeface="Open Sans ExtraBold" pitchFamily="2" charset="0"/>
              <a:ea typeface="Open Sans ExtraBold" pitchFamily="2" charset="0"/>
              <a:cs typeface="Open Sans ExtraBold" pitchFamily="2" charset="0"/>
            </a:endParaRPr>
          </a:p>
        </p:txBody>
      </p:sp>
      <p:sp>
        <p:nvSpPr>
          <p:cNvPr id="16" name="CuadroTexto 3">
            <a:extLst>
              <a:ext uri="{FF2B5EF4-FFF2-40B4-BE49-F238E27FC236}">
                <a16:creationId xmlns:a16="http://schemas.microsoft.com/office/drawing/2014/main" id="{CD8B814F-EFF0-EB90-55C9-C093D859112B}"/>
              </a:ext>
            </a:extLst>
          </p:cNvPr>
          <p:cNvSpPr txBox="1"/>
          <p:nvPr/>
        </p:nvSpPr>
        <p:spPr>
          <a:xfrm>
            <a:off x="0" y="132116"/>
            <a:ext cx="12191999"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48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WP822</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24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Wi</a:t>
            </a:r>
            <a:r>
              <a:rPr kumimoji="0" lang="es-ES_tradnl" sz="2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-Fi </a:t>
            </a:r>
            <a:r>
              <a:rPr kumimoji="0" lang="es-ES_tradnl" sz="24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Cordless</a:t>
            </a:r>
            <a:r>
              <a:rPr kumimoji="0" lang="es-ES_tradnl" sz="2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IP </a:t>
            </a:r>
            <a:r>
              <a:rPr kumimoji="0" lang="es-ES_tradnl" sz="24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Phone</a:t>
            </a:r>
            <a:endParaRPr kumimoji="0" lang="es-ES_tradnl" sz="2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17" name="Triangle 16">
            <a:extLst>
              <a:ext uri="{FF2B5EF4-FFF2-40B4-BE49-F238E27FC236}">
                <a16:creationId xmlns:a16="http://schemas.microsoft.com/office/drawing/2014/main" id="{6B95C8DA-4EC9-009B-2321-5DB84338B851}"/>
              </a:ext>
            </a:extLst>
          </p:cNvPr>
          <p:cNvSpPr/>
          <p:nvPr/>
        </p:nvSpPr>
        <p:spPr>
          <a:xfrm rot="10800000">
            <a:off x="0" y="11577"/>
            <a:ext cx="2878667" cy="2133600"/>
          </a:xfrm>
          <a:prstGeom prst="triangle">
            <a:avLst>
              <a:gd name="adj" fmla="val 100000"/>
            </a:avLst>
          </a:prstGeom>
          <a:solidFill>
            <a:srgbClr val="326B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8" name="Imagen 11">
            <a:extLst>
              <a:ext uri="{FF2B5EF4-FFF2-40B4-BE49-F238E27FC236}">
                <a16:creationId xmlns:a16="http://schemas.microsoft.com/office/drawing/2014/main" id="{6A25A5BE-D97F-4F86-54FA-DFDA3037BF7B}"/>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19285" y="454724"/>
            <a:ext cx="774518" cy="664380"/>
          </a:xfrm>
          <a:prstGeom prst="rect">
            <a:avLst/>
          </a:prstGeom>
        </p:spPr>
      </p:pic>
      <p:pic>
        <p:nvPicPr>
          <p:cNvPr id="8" name="Picture 7">
            <a:extLst>
              <a:ext uri="{FF2B5EF4-FFF2-40B4-BE49-F238E27FC236}">
                <a16:creationId xmlns:a16="http://schemas.microsoft.com/office/drawing/2014/main" id="{CF4CC2AB-6F98-F426-5C6D-136A95182F33}"/>
              </a:ext>
            </a:extLst>
          </p:cNvPr>
          <p:cNvPicPr>
            <a:picLocks noChangeAspect="1"/>
          </p:cNvPicPr>
          <p:nvPr/>
        </p:nvPicPr>
        <p:blipFill>
          <a:blip r:embed="rId6" cstate="screen">
            <a:biLevel thresh="25000"/>
            <a:extLst>
              <a:ext uri="{28A0092B-C50C-407E-A947-70E740481C1C}">
                <a14:useLocalDpi xmlns:a14="http://schemas.microsoft.com/office/drawing/2010/main"/>
              </a:ext>
            </a:extLst>
          </a:blip>
          <a:stretch>
            <a:fillRect/>
          </a:stretch>
        </p:blipFill>
        <p:spPr>
          <a:xfrm>
            <a:off x="10039830" y="1951987"/>
            <a:ext cx="747610" cy="1200330"/>
          </a:xfrm>
          <a:prstGeom prst="rect">
            <a:avLst/>
          </a:prstGeom>
        </p:spPr>
      </p:pic>
      <p:pic>
        <p:nvPicPr>
          <p:cNvPr id="10" name="Picture 9">
            <a:extLst>
              <a:ext uri="{FF2B5EF4-FFF2-40B4-BE49-F238E27FC236}">
                <a16:creationId xmlns:a16="http://schemas.microsoft.com/office/drawing/2014/main" id="{5AADA952-A0A8-FCB4-68FD-5D5FDAFFCB13}"/>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6701893" y="1951987"/>
            <a:ext cx="1166987" cy="1200329"/>
          </a:xfrm>
          <a:prstGeom prst="rect">
            <a:avLst/>
          </a:prstGeom>
        </p:spPr>
      </p:pic>
      <p:pic>
        <p:nvPicPr>
          <p:cNvPr id="12" name="Picture 11">
            <a:extLst>
              <a:ext uri="{FF2B5EF4-FFF2-40B4-BE49-F238E27FC236}">
                <a16:creationId xmlns:a16="http://schemas.microsoft.com/office/drawing/2014/main" id="{C28964EA-ECE1-8760-FCF0-A2B81A1D9C43}"/>
              </a:ext>
            </a:extLst>
          </p:cNvPr>
          <p:cNvPicPr>
            <a:picLocks noChangeAspect="1"/>
          </p:cNvPicPr>
          <p:nvPr/>
        </p:nvPicPr>
        <p:blipFill>
          <a:blip r:embed="rId8"/>
          <a:stretch>
            <a:fillRect/>
          </a:stretch>
        </p:blipFill>
        <p:spPr>
          <a:xfrm>
            <a:off x="8172386" y="1777603"/>
            <a:ext cx="1489189" cy="1504231"/>
          </a:xfrm>
          <a:prstGeom prst="rect">
            <a:avLst/>
          </a:prstGeom>
        </p:spPr>
      </p:pic>
      <p:sp>
        <p:nvSpPr>
          <p:cNvPr id="15" name="TextBox 14">
            <a:extLst>
              <a:ext uri="{FF2B5EF4-FFF2-40B4-BE49-F238E27FC236}">
                <a16:creationId xmlns:a16="http://schemas.microsoft.com/office/drawing/2014/main" id="{53221059-B1BC-C2AC-8FED-7B8BF924046F}"/>
              </a:ext>
            </a:extLst>
          </p:cNvPr>
          <p:cNvSpPr txBox="1"/>
          <p:nvPr/>
        </p:nvSpPr>
        <p:spPr>
          <a:xfrm>
            <a:off x="4720333" y="3363577"/>
            <a:ext cx="1617785"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rPr>
              <a:t>Dual-band Wi-Fi</a:t>
            </a:r>
          </a:p>
        </p:txBody>
      </p:sp>
      <p:sp>
        <p:nvSpPr>
          <p:cNvPr id="19" name="TextBox 18">
            <a:extLst>
              <a:ext uri="{FF2B5EF4-FFF2-40B4-BE49-F238E27FC236}">
                <a16:creationId xmlns:a16="http://schemas.microsoft.com/office/drawing/2014/main" id="{47CD5B32-FB6A-26DC-D4B5-0563D14F21D8}"/>
              </a:ext>
            </a:extLst>
          </p:cNvPr>
          <p:cNvSpPr txBox="1"/>
          <p:nvPr/>
        </p:nvSpPr>
        <p:spPr>
          <a:xfrm>
            <a:off x="6366999" y="3351684"/>
            <a:ext cx="1836773"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rPr>
              <a:t>8 hours Talk Time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rPr>
              <a:t>(2000mAh battery)</a:t>
            </a:r>
          </a:p>
        </p:txBody>
      </p:sp>
      <p:sp>
        <p:nvSpPr>
          <p:cNvPr id="20" name="TextBox 19">
            <a:extLst>
              <a:ext uri="{FF2B5EF4-FFF2-40B4-BE49-F238E27FC236}">
                <a16:creationId xmlns:a16="http://schemas.microsoft.com/office/drawing/2014/main" id="{D0F7D909-5ACD-6183-3235-683970D29B7E}"/>
              </a:ext>
            </a:extLst>
          </p:cNvPr>
          <p:cNvSpPr txBox="1"/>
          <p:nvPr/>
        </p:nvSpPr>
        <p:spPr>
          <a:xfrm>
            <a:off x="8108087" y="3351854"/>
            <a:ext cx="1617785"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rPr>
              <a:t>Bluetooth</a:t>
            </a:r>
          </a:p>
        </p:txBody>
      </p:sp>
      <p:sp>
        <p:nvSpPr>
          <p:cNvPr id="22" name="TextBox 21">
            <a:extLst>
              <a:ext uri="{FF2B5EF4-FFF2-40B4-BE49-F238E27FC236}">
                <a16:creationId xmlns:a16="http://schemas.microsoft.com/office/drawing/2014/main" id="{4122D719-3A55-DABB-F2CD-0587DBFDA11D}"/>
              </a:ext>
            </a:extLst>
          </p:cNvPr>
          <p:cNvSpPr txBox="1"/>
          <p:nvPr/>
        </p:nvSpPr>
        <p:spPr>
          <a:xfrm>
            <a:off x="9604742" y="3351684"/>
            <a:ext cx="1617785"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rPr>
              <a:t>Push-to-Talk</a:t>
            </a:r>
          </a:p>
        </p:txBody>
      </p:sp>
      <p:pic>
        <p:nvPicPr>
          <p:cNvPr id="2" name="Picture 1">
            <a:extLst>
              <a:ext uri="{FF2B5EF4-FFF2-40B4-BE49-F238E27FC236}">
                <a16:creationId xmlns:a16="http://schemas.microsoft.com/office/drawing/2014/main" id="{DFB397DA-B6D6-994F-663D-2AADC68EAFC6}"/>
              </a:ext>
            </a:extLst>
          </p:cNvPr>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a:off x="4794117" y="2101494"/>
            <a:ext cx="1391981" cy="1056081"/>
          </a:xfrm>
          <a:prstGeom prst="rect">
            <a:avLst/>
          </a:prstGeom>
        </p:spPr>
      </p:pic>
      <p:pic>
        <p:nvPicPr>
          <p:cNvPr id="3" name="Picture 2" descr="A picture containing text, electronics, cellphone&#10;&#10;Description automatically generated">
            <a:extLst>
              <a:ext uri="{FF2B5EF4-FFF2-40B4-BE49-F238E27FC236}">
                <a16:creationId xmlns:a16="http://schemas.microsoft.com/office/drawing/2014/main" id="{F5E69B15-0E2B-0724-D929-B1E7970FC3D9}"/>
              </a:ext>
            </a:extLst>
          </p:cNvPr>
          <p:cNvPicPr>
            <a:picLocks noChangeAspect="1"/>
          </p:cNvPicPr>
          <p:nvPr/>
        </p:nvPicPr>
        <p:blipFill>
          <a:blip r:embed="rId10" cstate="print">
            <a:extLst>
              <a:ext uri="{28A0092B-C50C-407E-A947-70E740481C1C}">
                <a14:useLocalDpi xmlns:a14="http://schemas.microsoft.com/office/drawing/2010/main"/>
              </a:ext>
            </a:extLst>
          </a:blip>
          <a:stretch>
            <a:fillRect/>
          </a:stretch>
        </p:blipFill>
        <p:spPr>
          <a:xfrm>
            <a:off x="1364165" y="1632887"/>
            <a:ext cx="2115791" cy="4484033"/>
          </a:xfrm>
          <a:prstGeom prst="rect">
            <a:avLst/>
          </a:prstGeom>
        </p:spPr>
      </p:pic>
    </p:spTree>
    <p:extLst>
      <p:ext uri="{BB962C8B-B14F-4D97-AF65-F5344CB8AC3E}">
        <p14:creationId xmlns:p14="http://schemas.microsoft.com/office/powerpoint/2010/main" val="294016950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t="-7000" b="-7000"/>
          </a:stretch>
        </a:blipFill>
        <a:effectLst/>
      </p:bgPr>
    </p:bg>
    <p:spTree>
      <p:nvGrpSpPr>
        <p:cNvPr id="1" name="">
          <a:extLst>
            <a:ext uri="{FF2B5EF4-FFF2-40B4-BE49-F238E27FC236}">
              <a16:creationId xmlns:a16="http://schemas.microsoft.com/office/drawing/2014/main" id="{86ED0CAF-3831-4B47-131D-A6569E5F3EC0}"/>
            </a:ext>
          </a:extLst>
        </p:cNvPr>
        <p:cNvGrpSpPr/>
        <p:nvPr/>
      </p:nvGrpSpPr>
      <p:grpSpPr>
        <a:xfrm>
          <a:off x="0" y="0"/>
          <a:ext cx="0" cy="0"/>
          <a:chOff x="0" y="0"/>
          <a:chExt cx="0" cy="0"/>
        </a:xfrm>
      </p:grpSpPr>
      <p:pic>
        <p:nvPicPr>
          <p:cNvPr id="11" name="Picture 10">
            <a:extLst>
              <a:ext uri="{FF2B5EF4-FFF2-40B4-BE49-F238E27FC236}">
                <a16:creationId xmlns:a16="http://schemas.microsoft.com/office/drawing/2014/main" id="{C02F7BAF-241C-0AEB-FB1D-C6B6F89E0E8F}"/>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9" name="Rectangle 8">
            <a:extLst>
              <a:ext uri="{FF2B5EF4-FFF2-40B4-BE49-F238E27FC236}">
                <a16:creationId xmlns:a16="http://schemas.microsoft.com/office/drawing/2014/main" id="{B939342F-CBD5-8171-E1BC-C3E13B23E5F0}"/>
              </a:ext>
            </a:extLst>
          </p:cNvPr>
          <p:cNvSpPr/>
          <p:nvPr/>
        </p:nvSpPr>
        <p:spPr>
          <a:xfrm>
            <a:off x="-3" y="1"/>
            <a:ext cx="12192004" cy="6873446"/>
          </a:xfrm>
          <a:prstGeom prst="rect">
            <a:avLst/>
          </a:prstGeom>
          <a:solidFill>
            <a:srgbClr val="295288">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Imagen 11">
            <a:extLst>
              <a:ext uri="{FF2B5EF4-FFF2-40B4-BE49-F238E27FC236}">
                <a16:creationId xmlns:a16="http://schemas.microsoft.com/office/drawing/2014/main" id="{07425F1A-ECDA-82C0-912B-14CDE41EBBC5}"/>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sp>
        <p:nvSpPr>
          <p:cNvPr id="14" name="CuadroTexto 4">
            <a:extLst>
              <a:ext uri="{FF2B5EF4-FFF2-40B4-BE49-F238E27FC236}">
                <a16:creationId xmlns:a16="http://schemas.microsoft.com/office/drawing/2014/main" id="{62F4B9DA-9CE9-4DF3-18DB-E1055DE51D60}"/>
              </a:ext>
            </a:extLst>
          </p:cNvPr>
          <p:cNvSpPr txBox="1"/>
          <p:nvPr/>
        </p:nvSpPr>
        <p:spPr>
          <a:xfrm>
            <a:off x="5481343" y="4233979"/>
            <a:ext cx="6611816" cy="1899623"/>
          </a:xfrm>
          <a:prstGeom prst="rect">
            <a:avLst/>
          </a:prstGeom>
          <a:noFill/>
        </p:spPr>
        <p:txBody>
          <a:bodyPr wrap="square" rtlCol="0">
            <a:spAutoFit/>
          </a:bodyPr>
          <a:lstStyle/>
          <a:p>
            <a:pPr marL="285750" marR="0" lvl="0" indent="-285750" algn="l" defTabSz="914400" rtl="0" eaLnBrk="1" fontAlgn="auto" latinLnBrk="0" hangingPunct="1">
              <a:lnSpc>
                <a:spcPct val="150000"/>
              </a:lnSpc>
              <a:spcBef>
                <a:spcPts val="0"/>
              </a:spcBef>
              <a:spcAft>
                <a:spcPts val="0"/>
              </a:spcAft>
              <a:buClrTx/>
              <a:buSzTx/>
              <a:buFont typeface="Wingdings" pitchFamily="2" charset="2"/>
              <a:buChar char="ü"/>
              <a:tabLst/>
              <a:defRPr/>
            </a:pPr>
            <a:r>
              <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2 lines and 2 SIP accounts</a:t>
            </a:r>
          </a:p>
          <a:p>
            <a:pPr marL="285750" marR="0" lvl="0" indent="-285750" algn="l" defTabSz="914400" rtl="0" eaLnBrk="1" fontAlgn="auto" latinLnBrk="0" hangingPunct="1">
              <a:lnSpc>
                <a:spcPct val="150000"/>
              </a:lnSpc>
              <a:spcBef>
                <a:spcPts val="0"/>
              </a:spcBef>
              <a:spcAft>
                <a:spcPts val="0"/>
              </a:spcAft>
              <a:buClr>
                <a:prstClr val="white"/>
              </a:buClr>
              <a:buSzTx/>
              <a:buFont typeface="Wingdings" pitchFamily="2" charset="2"/>
              <a:buChar char="ü"/>
              <a:tabLst/>
              <a:defRPr/>
            </a:pPr>
            <a:r>
              <a:rPr kumimoji="0" lang="en-US" sz="1600" b="1" i="0" u="none" strike="noStrike" kern="1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2.4 inch </a:t>
            </a:r>
            <a:r>
              <a:rPr kumimoji="0" lang="en-US" sz="1600" b="0" i="0" u="none" strike="noStrike" kern="1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color LCD screen</a:t>
            </a:r>
          </a:p>
          <a:p>
            <a:pPr marL="285750" marR="0" lvl="0" indent="-285750" algn="l" defTabSz="914400" rtl="0" eaLnBrk="1" fontAlgn="auto" latinLnBrk="0" hangingPunct="1">
              <a:lnSpc>
                <a:spcPct val="150000"/>
              </a:lnSpc>
              <a:spcBef>
                <a:spcPts val="0"/>
              </a:spcBef>
              <a:spcAft>
                <a:spcPts val="0"/>
              </a:spcAft>
              <a:buClrTx/>
              <a:buSzTx/>
              <a:buFont typeface="Wingdings" pitchFamily="2" charset="2"/>
              <a:buChar char="ü"/>
              <a:tabLst/>
              <a:defRPr/>
            </a:pPr>
            <a:r>
              <a:rPr kumimoji="0" lang="en-US" sz="1600" b="0" i="0" u="none" strike="noStrike" kern="1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HD voice, 2 built-in mics, </a:t>
            </a:r>
            <a:r>
              <a:rPr kumimoji="0" lang="en-US" sz="1600" b="1" i="0" u="none" strike="noStrike" kern="1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Noise Shield Technology</a:t>
            </a:r>
            <a:endParaRPr kumimoji="0" lang="en-US" sz="1600" b="0" i="0" u="none" strike="noStrike" kern="1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285750" marR="0" lvl="0" indent="-285750" algn="l" defTabSz="914400" rtl="0" eaLnBrk="1" fontAlgn="auto" latinLnBrk="0" hangingPunct="1">
              <a:lnSpc>
                <a:spcPct val="150000"/>
              </a:lnSpc>
              <a:spcBef>
                <a:spcPts val="0"/>
              </a:spcBef>
              <a:spcAft>
                <a:spcPts val="0"/>
              </a:spcAft>
              <a:buClrTx/>
              <a:buSzTx/>
              <a:buFont typeface="Wingdings" pitchFamily="2" charset="2"/>
              <a:buChar char="ü"/>
              <a:tabLst/>
              <a:defRPr/>
            </a:pPr>
            <a:r>
              <a:rPr kumimoji="0" lang="en-US" sz="1600" b="0" i="0" u="none" strike="noStrike" kern="1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Built-in</a:t>
            </a:r>
            <a:r>
              <a:rPr kumimoji="0" lang="en-US" sz="1600" b="1" i="0" u="none" strike="noStrike" kern="1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 Accelerometer </a:t>
            </a: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US" sz="1600" b="1" i="0" u="none" strike="noStrike" kern="100" cap="none" spc="0" normalizeH="0" baseline="0" noProof="0" dirty="0">
              <a:ln>
                <a:noFill/>
              </a:ln>
              <a:solidFill>
                <a:srgbClr val="46A7C9"/>
              </a:solidFill>
              <a:effectLst/>
              <a:uLnTx/>
              <a:uFillTx/>
              <a:latin typeface="Open Sans ExtraBold" pitchFamily="2" charset="0"/>
              <a:ea typeface="Open Sans ExtraBold" pitchFamily="2" charset="0"/>
              <a:cs typeface="Open Sans ExtraBold" pitchFamily="2" charset="0"/>
            </a:endParaRPr>
          </a:p>
        </p:txBody>
      </p:sp>
      <p:sp>
        <p:nvSpPr>
          <p:cNvPr id="16" name="CuadroTexto 3">
            <a:extLst>
              <a:ext uri="{FF2B5EF4-FFF2-40B4-BE49-F238E27FC236}">
                <a16:creationId xmlns:a16="http://schemas.microsoft.com/office/drawing/2014/main" id="{C9A47AC1-0439-6B5E-D2E0-DB7B0CDEC2E5}"/>
              </a:ext>
            </a:extLst>
          </p:cNvPr>
          <p:cNvSpPr txBox="1"/>
          <p:nvPr/>
        </p:nvSpPr>
        <p:spPr>
          <a:xfrm>
            <a:off x="0" y="132116"/>
            <a:ext cx="12191999"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48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WP820</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24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Wi</a:t>
            </a:r>
            <a:r>
              <a:rPr kumimoji="0" lang="es-ES_tradnl" sz="2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-Fi </a:t>
            </a:r>
            <a:r>
              <a:rPr kumimoji="0" lang="es-ES_tradnl" sz="24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Cordless</a:t>
            </a:r>
            <a:r>
              <a:rPr kumimoji="0" lang="es-ES_tradnl" sz="2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IP </a:t>
            </a:r>
            <a:r>
              <a:rPr kumimoji="0" lang="es-ES_tradnl" sz="24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Phone</a:t>
            </a:r>
            <a:endParaRPr kumimoji="0" lang="es-ES_tradnl" sz="2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17" name="Triangle 16">
            <a:extLst>
              <a:ext uri="{FF2B5EF4-FFF2-40B4-BE49-F238E27FC236}">
                <a16:creationId xmlns:a16="http://schemas.microsoft.com/office/drawing/2014/main" id="{B2CC7DD0-993B-8ACD-1F28-9ABEED9BC65E}"/>
              </a:ext>
            </a:extLst>
          </p:cNvPr>
          <p:cNvSpPr/>
          <p:nvPr/>
        </p:nvSpPr>
        <p:spPr>
          <a:xfrm rot="10800000">
            <a:off x="0" y="11577"/>
            <a:ext cx="2878667" cy="2133600"/>
          </a:xfrm>
          <a:prstGeom prst="triangle">
            <a:avLst>
              <a:gd name="adj" fmla="val 100000"/>
            </a:avLst>
          </a:prstGeom>
          <a:solidFill>
            <a:srgbClr val="326B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8" name="Imagen 11">
            <a:extLst>
              <a:ext uri="{FF2B5EF4-FFF2-40B4-BE49-F238E27FC236}">
                <a16:creationId xmlns:a16="http://schemas.microsoft.com/office/drawing/2014/main" id="{EF8F233F-4BAA-E448-4A0A-A291EAED820C}"/>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19285" y="454724"/>
            <a:ext cx="774518" cy="664380"/>
          </a:xfrm>
          <a:prstGeom prst="rect">
            <a:avLst/>
          </a:prstGeom>
        </p:spPr>
      </p:pic>
      <p:pic>
        <p:nvPicPr>
          <p:cNvPr id="8" name="Picture 7">
            <a:extLst>
              <a:ext uri="{FF2B5EF4-FFF2-40B4-BE49-F238E27FC236}">
                <a16:creationId xmlns:a16="http://schemas.microsoft.com/office/drawing/2014/main" id="{89B552C9-5ED8-4BB0-2E98-8A21DD115B43}"/>
              </a:ext>
            </a:extLst>
          </p:cNvPr>
          <p:cNvPicPr>
            <a:picLocks noChangeAspect="1"/>
          </p:cNvPicPr>
          <p:nvPr/>
        </p:nvPicPr>
        <p:blipFill>
          <a:blip r:embed="rId6" cstate="screen">
            <a:biLevel thresh="25000"/>
            <a:extLst>
              <a:ext uri="{28A0092B-C50C-407E-A947-70E740481C1C}">
                <a14:useLocalDpi xmlns:a14="http://schemas.microsoft.com/office/drawing/2010/main"/>
              </a:ext>
            </a:extLst>
          </a:blip>
          <a:stretch>
            <a:fillRect/>
          </a:stretch>
        </p:blipFill>
        <p:spPr>
          <a:xfrm>
            <a:off x="10039830" y="1951987"/>
            <a:ext cx="747610" cy="1200330"/>
          </a:xfrm>
          <a:prstGeom prst="rect">
            <a:avLst/>
          </a:prstGeom>
        </p:spPr>
      </p:pic>
      <p:pic>
        <p:nvPicPr>
          <p:cNvPr id="10" name="Picture 9">
            <a:extLst>
              <a:ext uri="{FF2B5EF4-FFF2-40B4-BE49-F238E27FC236}">
                <a16:creationId xmlns:a16="http://schemas.microsoft.com/office/drawing/2014/main" id="{2860B1E0-62C3-64DE-1540-1153D3A00B64}"/>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6701893" y="1951987"/>
            <a:ext cx="1166987" cy="1200329"/>
          </a:xfrm>
          <a:prstGeom prst="rect">
            <a:avLst/>
          </a:prstGeom>
        </p:spPr>
      </p:pic>
      <p:pic>
        <p:nvPicPr>
          <p:cNvPr id="12" name="Picture 11">
            <a:extLst>
              <a:ext uri="{FF2B5EF4-FFF2-40B4-BE49-F238E27FC236}">
                <a16:creationId xmlns:a16="http://schemas.microsoft.com/office/drawing/2014/main" id="{6710A15B-7817-2C9E-874F-5AC29514FE80}"/>
              </a:ext>
            </a:extLst>
          </p:cNvPr>
          <p:cNvPicPr>
            <a:picLocks noChangeAspect="1"/>
          </p:cNvPicPr>
          <p:nvPr/>
        </p:nvPicPr>
        <p:blipFill>
          <a:blip r:embed="rId8"/>
          <a:stretch>
            <a:fillRect/>
          </a:stretch>
        </p:blipFill>
        <p:spPr>
          <a:xfrm>
            <a:off x="8172386" y="1777603"/>
            <a:ext cx="1489189" cy="1504231"/>
          </a:xfrm>
          <a:prstGeom prst="rect">
            <a:avLst/>
          </a:prstGeom>
        </p:spPr>
      </p:pic>
      <p:sp>
        <p:nvSpPr>
          <p:cNvPr id="15" name="TextBox 14">
            <a:extLst>
              <a:ext uri="{FF2B5EF4-FFF2-40B4-BE49-F238E27FC236}">
                <a16:creationId xmlns:a16="http://schemas.microsoft.com/office/drawing/2014/main" id="{AAA27FB9-1305-CABA-E7E6-40FF17347C8F}"/>
              </a:ext>
            </a:extLst>
          </p:cNvPr>
          <p:cNvSpPr txBox="1"/>
          <p:nvPr/>
        </p:nvSpPr>
        <p:spPr>
          <a:xfrm>
            <a:off x="4720333" y="3363577"/>
            <a:ext cx="1617785"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rPr>
              <a:t>Dual-band Wi-Fi 5</a:t>
            </a:r>
          </a:p>
        </p:txBody>
      </p:sp>
      <p:sp>
        <p:nvSpPr>
          <p:cNvPr id="19" name="TextBox 18">
            <a:extLst>
              <a:ext uri="{FF2B5EF4-FFF2-40B4-BE49-F238E27FC236}">
                <a16:creationId xmlns:a16="http://schemas.microsoft.com/office/drawing/2014/main" id="{A4294A47-0DB1-2900-E0C1-6CA3CE76B153}"/>
              </a:ext>
            </a:extLst>
          </p:cNvPr>
          <p:cNvSpPr txBox="1"/>
          <p:nvPr/>
        </p:nvSpPr>
        <p:spPr>
          <a:xfrm>
            <a:off x="6366999" y="3351684"/>
            <a:ext cx="1836773"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rPr>
              <a:t>7.5 hours Talk Time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rPr>
              <a:t>(1500mAh battery)</a:t>
            </a:r>
          </a:p>
        </p:txBody>
      </p:sp>
      <p:sp>
        <p:nvSpPr>
          <p:cNvPr id="20" name="TextBox 19">
            <a:extLst>
              <a:ext uri="{FF2B5EF4-FFF2-40B4-BE49-F238E27FC236}">
                <a16:creationId xmlns:a16="http://schemas.microsoft.com/office/drawing/2014/main" id="{AC22915D-5417-8C3D-F5D1-AAA4DDA5DB8E}"/>
              </a:ext>
            </a:extLst>
          </p:cNvPr>
          <p:cNvSpPr txBox="1"/>
          <p:nvPr/>
        </p:nvSpPr>
        <p:spPr>
          <a:xfrm>
            <a:off x="8108087" y="3351854"/>
            <a:ext cx="1617785"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rPr>
              <a:t>Bluetooth</a:t>
            </a:r>
          </a:p>
        </p:txBody>
      </p:sp>
      <p:sp>
        <p:nvSpPr>
          <p:cNvPr id="22" name="TextBox 21">
            <a:extLst>
              <a:ext uri="{FF2B5EF4-FFF2-40B4-BE49-F238E27FC236}">
                <a16:creationId xmlns:a16="http://schemas.microsoft.com/office/drawing/2014/main" id="{F8E95B83-55E3-49BC-B0DF-1C56F655806C}"/>
              </a:ext>
            </a:extLst>
          </p:cNvPr>
          <p:cNvSpPr txBox="1"/>
          <p:nvPr/>
        </p:nvSpPr>
        <p:spPr>
          <a:xfrm>
            <a:off x="9604742" y="3351684"/>
            <a:ext cx="1617785"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rPr>
              <a:t>Push-to-Talk</a:t>
            </a:r>
          </a:p>
        </p:txBody>
      </p:sp>
      <p:pic>
        <p:nvPicPr>
          <p:cNvPr id="2" name="Picture 1">
            <a:extLst>
              <a:ext uri="{FF2B5EF4-FFF2-40B4-BE49-F238E27FC236}">
                <a16:creationId xmlns:a16="http://schemas.microsoft.com/office/drawing/2014/main" id="{AB4A4370-8D42-D833-9DDF-E452E73DC756}"/>
              </a:ext>
            </a:extLst>
          </p:cNvPr>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a:off x="4785352" y="2020237"/>
            <a:ext cx="1391981" cy="1056081"/>
          </a:xfrm>
          <a:prstGeom prst="rect">
            <a:avLst/>
          </a:prstGeom>
        </p:spPr>
      </p:pic>
      <p:pic>
        <p:nvPicPr>
          <p:cNvPr id="3" name="Picture 2" descr="Graphical user interface, text&#10;&#10;Description automatically generated">
            <a:extLst>
              <a:ext uri="{FF2B5EF4-FFF2-40B4-BE49-F238E27FC236}">
                <a16:creationId xmlns:a16="http://schemas.microsoft.com/office/drawing/2014/main" id="{CA4697A9-B739-91A3-5258-60D8DAF2B822}"/>
              </a:ext>
            </a:extLst>
          </p:cNvPr>
          <p:cNvPicPr>
            <a:picLocks noChangeAspect="1"/>
          </p:cNvPicPr>
          <p:nvPr/>
        </p:nvPicPr>
        <p:blipFill>
          <a:blip r:embed="rId10" cstate="print">
            <a:extLst>
              <a:ext uri="{28A0092B-C50C-407E-A947-70E740481C1C}">
                <a14:useLocalDpi xmlns:a14="http://schemas.microsoft.com/office/drawing/2010/main"/>
              </a:ext>
            </a:extLst>
          </a:blip>
          <a:stretch>
            <a:fillRect/>
          </a:stretch>
        </p:blipFill>
        <p:spPr>
          <a:xfrm>
            <a:off x="-135488" y="1271504"/>
            <a:ext cx="5367335" cy="5367335"/>
          </a:xfrm>
          <a:prstGeom prst="rect">
            <a:avLst/>
          </a:prstGeom>
        </p:spPr>
      </p:pic>
    </p:spTree>
    <p:extLst>
      <p:ext uri="{BB962C8B-B14F-4D97-AF65-F5344CB8AC3E}">
        <p14:creationId xmlns:p14="http://schemas.microsoft.com/office/powerpoint/2010/main" val="48633347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t="-7000" b="-7000"/>
          </a:stretch>
        </a:blipFill>
        <a:effectLst/>
      </p:bgPr>
    </p:bg>
    <p:spTree>
      <p:nvGrpSpPr>
        <p:cNvPr id="1" name="">
          <a:extLst>
            <a:ext uri="{FF2B5EF4-FFF2-40B4-BE49-F238E27FC236}">
              <a16:creationId xmlns:a16="http://schemas.microsoft.com/office/drawing/2014/main" id="{13388112-EF3B-D227-1E06-8BBCF3497F07}"/>
            </a:ext>
          </a:extLst>
        </p:cNvPr>
        <p:cNvGrpSpPr/>
        <p:nvPr/>
      </p:nvGrpSpPr>
      <p:grpSpPr>
        <a:xfrm>
          <a:off x="0" y="0"/>
          <a:ext cx="0" cy="0"/>
          <a:chOff x="0" y="0"/>
          <a:chExt cx="0" cy="0"/>
        </a:xfrm>
      </p:grpSpPr>
      <p:pic>
        <p:nvPicPr>
          <p:cNvPr id="11" name="Picture 10">
            <a:extLst>
              <a:ext uri="{FF2B5EF4-FFF2-40B4-BE49-F238E27FC236}">
                <a16:creationId xmlns:a16="http://schemas.microsoft.com/office/drawing/2014/main" id="{FB59718B-096C-2761-5F84-D8AC6B808A0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9" name="Rectangle 8">
            <a:extLst>
              <a:ext uri="{FF2B5EF4-FFF2-40B4-BE49-F238E27FC236}">
                <a16:creationId xmlns:a16="http://schemas.microsoft.com/office/drawing/2014/main" id="{238BD2E7-BF70-EA4D-AC1B-119A4A595EFD}"/>
              </a:ext>
            </a:extLst>
          </p:cNvPr>
          <p:cNvSpPr/>
          <p:nvPr/>
        </p:nvSpPr>
        <p:spPr>
          <a:xfrm>
            <a:off x="-3" y="1"/>
            <a:ext cx="12192004" cy="6873446"/>
          </a:xfrm>
          <a:prstGeom prst="rect">
            <a:avLst/>
          </a:prstGeom>
          <a:solidFill>
            <a:srgbClr val="295288">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Imagen 11">
            <a:extLst>
              <a:ext uri="{FF2B5EF4-FFF2-40B4-BE49-F238E27FC236}">
                <a16:creationId xmlns:a16="http://schemas.microsoft.com/office/drawing/2014/main" id="{24A22FE8-3372-FF17-CBE5-8E910528C72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sp>
        <p:nvSpPr>
          <p:cNvPr id="14" name="CuadroTexto 4">
            <a:extLst>
              <a:ext uri="{FF2B5EF4-FFF2-40B4-BE49-F238E27FC236}">
                <a16:creationId xmlns:a16="http://schemas.microsoft.com/office/drawing/2014/main" id="{1F28A49B-660F-71F0-74FE-BF4432624FFC}"/>
              </a:ext>
            </a:extLst>
          </p:cNvPr>
          <p:cNvSpPr txBox="1"/>
          <p:nvPr/>
        </p:nvSpPr>
        <p:spPr>
          <a:xfrm>
            <a:off x="5254629" y="4375744"/>
            <a:ext cx="6611816" cy="1530291"/>
          </a:xfrm>
          <a:prstGeom prst="rect">
            <a:avLst/>
          </a:prstGeom>
          <a:noFill/>
        </p:spPr>
        <p:txBody>
          <a:bodyPr wrap="square" rtlCol="0">
            <a:spAutoFit/>
          </a:bodyPr>
          <a:lstStyle/>
          <a:p>
            <a:pPr marL="285750" marR="0" lvl="0" indent="-285750" algn="l" defTabSz="914400" rtl="0" eaLnBrk="1" fontAlgn="auto" latinLnBrk="0" hangingPunct="1">
              <a:lnSpc>
                <a:spcPct val="150000"/>
              </a:lnSpc>
              <a:spcBef>
                <a:spcPts val="0"/>
              </a:spcBef>
              <a:spcAft>
                <a:spcPts val="0"/>
              </a:spcAft>
              <a:buClrTx/>
              <a:buSzTx/>
              <a:buFont typeface="Wingdings" pitchFamily="2" charset="2"/>
              <a:buChar char="ü"/>
              <a:tabLst/>
              <a:defRPr/>
            </a:pPr>
            <a:r>
              <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2 lines and 2 SIP accounts</a:t>
            </a:r>
          </a:p>
          <a:p>
            <a:pPr marL="285750" marR="0" lvl="0" indent="-285750" algn="l" defTabSz="914400" rtl="0" eaLnBrk="1" fontAlgn="auto" latinLnBrk="0" hangingPunct="1">
              <a:lnSpc>
                <a:spcPct val="150000"/>
              </a:lnSpc>
              <a:spcBef>
                <a:spcPts val="0"/>
              </a:spcBef>
              <a:spcAft>
                <a:spcPts val="0"/>
              </a:spcAft>
              <a:buClr>
                <a:prstClr val="white"/>
              </a:buClr>
              <a:buSzTx/>
              <a:buFont typeface="Wingdings" pitchFamily="2" charset="2"/>
              <a:buChar char="ü"/>
              <a:tabLst/>
              <a:defRPr/>
            </a:pPr>
            <a:r>
              <a:rPr kumimoji="0" lang="en-US" sz="1600" b="1" i="0" u="none" strike="noStrike" kern="1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1.8 inch </a:t>
            </a:r>
            <a:r>
              <a:rPr kumimoji="0" lang="en-US" sz="1600" b="0" i="0" u="none" strike="noStrike" kern="1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color LCD screen</a:t>
            </a:r>
          </a:p>
          <a:p>
            <a:pPr marL="285750" marR="0" lvl="0" indent="-285750" algn="l" defTabSz="914400" rtl="0" eaLnBrk="1" fontAlgn="auto" latinLnBrk="0" hangingPunct="1">
              <a:lnSpc>
                <a:spcPct val="150000"/>
              </a:lnSpc>
              <a:spcBef>
                <a:spcPts val="0"/>
              </a:spcBef>
              <a:spcAft>
                <a:spcPts val="0"/>
              </a:spcAft>
              <a:buClrTx/>
              <a:buSzTx/>
              <a:buFont typeface="Wingdings" pitchFamily="2" charset="2"/>
              <a:buChar char="ü"/>
              <a:tabLst/>
              <a:defRPr/>
            </a:pPr>
            <a:r>
              <a:rPr kumimoji="0" lang="en-US" sz="1600" b="0" i="0" u="none" strike="noStrike" kern="1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HD voice, 2 built-in mics, </a:t>
            </a:r>
            <a:r>
              <a:rPr kumimoji="0" lang="en-US" sz="1600" b="1" i="0" u="none" strike="noStrike" kern="1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Noise Shield Technology</a:t>
            </a:r>
            <a:endParaRPr kumimoji="0" lang="en-US" sz="1600" b="0" i="0" u="none" strike="noStrike" kern="1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US" sz="1600" b="1" i="0" u="none" strike="noStrike" kern="100" cap="none" spc="0" normalizeH="0" baseline="0" noProof="0" dirty="0">
              <a:ln>
                <a:noFill/>
              </a:ln>
              <a:solidFill>
                <a:srgbClr val="46A7C9"/>
              </a:solidFill>
              <a:effectLst/>
              <a:uLnTx/>
              <a:uFillTx/>
              <a:latin typeface="Open Sans ExtraBold" pitchFamily="2" charset="0"/>
              <a:ea typeface="Open Sans ExtraBold" pitchFamily="2" charset="0"/>
              <a:cs typeface="Open Sans ExtraBold" pitchFamily="2" charset="0"/>
            </a:endParaRPr>
          </a:p>
        </p:txBody>
      </p:sp>
      <p:sp>
        <p:nvSpPr>
          <p:cNvPr id="16" name="CuadroTexto 3">
            <a:extLst>
              <a:ext uri="{FF2B5EF4-FFF2-40B4-BE49-F238E27FC236}">
                <a16:creationId xmlns:a16="http://schemas.microsoft.com/office/drawing/2014/main" id="{7B31526A-A783-E0C7-11B7-38C7DE6A21F1}"/>
              </a:ext>
            </a:extLst>
          </p:cNvPr>
          <p:cNvSpPr txBox="1"/>
          <p:nvPr/>
        </p:nvSpPr>
        <p:spPr>
          <a:xfrm>
            <a:off x="0" y="132116"/>
            <a:ext cx="12191999"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48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WP810</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24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Wi</a:t>
            </a:r>
            <a:r>
              <a:rPr kumimoji="0" lang="es-ES_tradnl" sz="2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-Fi </a:t>
            </a:r>
            <a:r>
              <a:rPr kumimoji="0" lang="es-ES_tradnl" sz="24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Cordless</a:t>
            </a:r>
            <a:r>
              <a:rPr kumimoji="0" lang="es-ES_tradnl" sz="2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IP </a:t>
            </a:r>
            <a:r>
              <a:rPr kumimoji="0" lang="es-ES_tradnl" sz="24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Phone</a:t>
            </a:r>
            <a:endParaRPr kumimoji="0" lang="es-ES_tradnl" sz="2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17" name="Triangle 16">
            <a:extLst>
              <a:ext uri="{FF2B5EF4-FFF2-40B4-BE49-F238E27FC236}">
                <a16:creationId xmlns:a16="http://schemas.microsoft.com/office/drawing/2014/main" id="{AFBE9527-CDA2-1C15-5227-4BCEB0390393}"/>
              </a:ext>
            </a:extLst>
          </p:cNvPr>
          <p:cNvSpPr/>
          <p:nvPr/>
        </p:nvSpPr>
        <p:spPr>
          <a:xfrm rot="10800000">
            <a:off x="0" y="11577"/>
            <a:ext cx="2878667" cy="2133600"/>
          </a:xfrm>
          <a:prstGeom prst="triangle">
            <a:avLst>
              <a:gd name="adj" fmla="val 100000"/>
            </a:avLst>
          </a:prstGeom>
          <a:solidFill>
            <a:srgbClr val="326B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8" name="Imagen 11">
            <a:extLst>
              <a:ext uri="{FF2B5EF4-FFF2-40B4-BE49-F238E27FC236}">
                <a16:creationId xmlns:a16="http://schemas.microsoft.com/office/drawing/2014/main" id="{BF604BEF-0282-DC79-08ED-996931B62CA3}"/>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19285" y="454724"/>
            <a:ext cx="774518" cy="664380"/>
          </a:xfrm>
          <a:prstGeom prst="rect">
            <a:avLst/>
          </a:prstGeom>
        </p:spPr>
      </p:pic>
      <p:pic>
        <p:nvPicPr>
          <p:cNvPr id="8" name="Picture 7">
            <a:extLst>
              <a:ext uri="{FF2B5EF4-FFF2-40B4-BE49-F238E27FC236}">
                <a16:creationId xmlns:a16="http://schemas.microsoft.com/office/drawing/2014/main" id="{2D6705B8-1FC5-43AB-7E02-BCD09CA752EC}"/>
              </a:ext>
            </a:extLst>
          </p:cNvPr>
          <p:cNvPicPr>
            <a:picLocks noChangeAspect="1"/>
          </p:cNvPicPr>
          <p:nvPr/>
        </p:nvPicPr>
        <p:blipFill>
          <a:blip r:embed="rId6" cstate="screen">
            <a:biLevel thresh="25000"/>
            <a:extLst>
              <a:ext uri="{28A0092B-C50C-407E-A947-70E740481C1C}">
                <a14:useLocalDpi xmlns:a14="http://schemas.microsoft.com/office/drawing/2010/main"/>
              </a:ext>
            </a:extLst>
          </a:blip>
          <a:stretch>
            <a:fillRect/>
          </a:stretch>
        </p:blipFill>
        <p:spPr>
          <a:xfrm>
            <a:off x="9254379" y="1948112"/>
            <a:ext cx="747610" cy="1200330"/>
          </a:xfrm>
          <a:prstGeom prst="rect">
            <a:avLst/>
          </a:prstGeom>
        </p:spPr>
      </p:pic>
      <p:pic>
        <p:nvPicPr>
          <p:cNvPr id="10" name="Picture 9">
            <a:extLst>
              <a:ext uri="{FF2B5EF4-FFF2-40B4-BE49-F238E27FC236}">
                <a16:creationId xmlns:a16="http://schemas.microsoft.com/office/drawing/2014/main" id="{8E19F9E4-E589-1558-D191-336F0E0E8942}"/>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7393550" y="1951987"/>
            <a:ext cx="1166987" cy="1200329"/>
          </a:xfrm>
          <a:prstGeom prst="rect">
            <a:avLst/>
          </a:prstGeom>
        </p:spPr>
      </p:pic>
      <p:sp>
        <p:nvSpPr>
          <p:cNvPr id="15" name="TextBox 14">
            <a:extLst>
              <a:ext uri="{FF2B5EF4-FFF2-40B4-BE49-F238E27FC236}">
                <a16:creationId xmlns:a16="http://schemas.microsoft.com/office/drawing/2014/main" id="{732EC948-958A-5260-428A-F4EC87C7C180}"/>
              </a:ext>
            </a:extLst>
          </p:cNvPr>
          <p:cNvSpPr txBox="1"/>
          <p:nvPr/>
        </p:nvSpPr>
        <p:spPr>
          <a:xfrm>
            <a:off x="5411990" y="3363577"/>
            <a:ext cx="1617785"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rPr>
              <a:t>Dual-band Wi-Fi 5</a:t>
            </a:r>
          </a:p>
        </p:txBody>
      </p:sp>
      <p:sp>
        <p:nvSpPr>
          <p:cNvPr id="19" name="TextBox 18">
            <a:extLst>
              <a:ext uri="{FF2B5EF4-FFF2-40B4-BE49-F238E27FC236}">
                <a16:creationId xmlns:a16="http://schemas.microsoft.com/office/drawing/2014/main" id="{D0AB296A-8FD0-BF97-C78D-2DB01D2AFFB0}"/>
              </a:ext>
            </a:extLst>
          </p:cNvPr>
          <p:cNvSpPr txBox="1"/>
          <p:nvPr/>
        </p:nvSpPr>
        <p:spPr>
          <a:xfrm>
            <a:off x="7058656" y="3351684"/>
            <a:ext cx="1836773"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rPr>
              <a:t>6 hours Talk Time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rPr>
              <a:t>(1500mAh battery)</a:t>
            </a:r>
          </a:p>
        </p:txBody>
      </p:sp>
      <p:sp>
        <p:nvSpPr>
          <p:cNvPr id="22" name="TextBox 21">
            <a:extLst>
              <a:ext uri="{FF2B5EF4-FFF2-40B4-BE49-F238E27FC236}">
                <a16:creationId xmlns:a16="http://schemas.microsoft.com/office/drawing/2014/main" id="{F4A8407E-03F1-8571-F5B7-95A503DEB86E}"/>
              </a:ext>
            </a:extLst>
          </p:cNvPr>
          <p:cNvSpPr txBox="1"/>
          <p:nvPr/>
        </p:nvSpPr>
        <p:spPr>
          <a:xfrm>
            <a:off x="8819291" y="3363576"/>
            <a:ext cx="1617785"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rPr>
              <a:t>Push-to-Talk</a:t>
            </a:r>
          </a:p>
        </p:txBody>
      </p:sp>
      <p:pic>
        <p:nvPicPr>
          <p:cNvPr id="2" name="Picture 1">
            <a:extLst>
              <a:ext uri="{FF2B5EF4-FFF2-40B4-BE49-F238E27FC236}">
                <a16:creationId xmlns:a16="http://schemas.microsoft.com/office/drawing/2014/main" id="{701B031B-FD61-AA85-77E4-C5F02C0F8840}"/>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5477009" y="2020237"/>
            <a:ext cx="1391981" cy="1056081"/>
          </a:xfrm>
          <a:prstGeom prst="rect">
            <a:avLst/>
          </a:prstGeom>
        </p:spPr>
      </p:pic>
      <p:pic>
        <p:nvPicPr>
          <p:cNvPr id="3" name="Picture 2" descr="A picture containing text, electronics, cellphone&#10;&#10;Description automatically generated">
            <a:extLst>
              <a:ext uri="{FF2B5EF4-FFF2-40B4-BE49-F238E27FC236}">
                <a16:creationId xmlns:a16="http://schemas.microsoft.com/office/drawing/2014/main" id="{F7F5BFA5-C4ED-C111-0DC4-D29EC5F6933F}"/>
              </a:ext>
            </a:extLst>
          </p:cNvPr>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a:off x="1269899" y="1669508"/>
            <a:ext cx="2110897" cy="4494043"/>
          </a:xfrm>
          <a:prstGeom prst="rect">
            <a:avLst/>
          </a:prstGeom>
        </p:spPr>
      </p:pic>
    </p:spTree>
    <p:extLst>
      <p:ext uri="{BB962C8B-B14F-4D97-AF65-F5344CB8AC3E}">
        <p14:creationId xmlns:p14="http://schemas.microsoft.com/office/powerpoint/2010/main" val="47809624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185C96AD-46EC-912C-D54A-E4AA6BA1EA7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9" name="Rectangle 8">
            <a:extLst>
              <a:ext uri="{FF2B5EF4-FFF2-40B4-BE49-F238E27FC236}">
                <a16:creationId xmlns:a16="http://schemas.microsoft.com/office/drawing/2014/main" id="{949CAA0B-D92E-978F-C725-D1DBB70FF134}"/>
              </a:ext>
            </a:extLst>
          </p:cNvPr>
          <p:cNvSpPr/>
          <p:nvPr/>
        </p:nvSpPr>
        <p:spPr>
          <a:xfrm>
            <a:off x="-1" y="1"/>
            <a:ext cx="12192001" cy="6873446"/>
          </a:xfrm>
          <a:prstGeom prst="rect">
            <a:avLst/>
          </a:prstGeom>
          <a:solidFill>
            <a:srgbClr val="295288">
              <a:alpha val="78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Triangle 17">
            <a:extLst>
              <a:ext uri="{FF2B5EF4-FFF2-40B4-BE49-F238E27FC236}">
                <a16:creationId xmlns:a16="http://schemas.microsoft.com/office/drawing/2014/main" id="{78343EF0-CC0E-D235-7EBA-2618794903F8}"/>
              </a:ext>
            </a:extLst>
          </p:cNvPr>
          <p:cNvSpPr/>
          <p:nvPr/>
        </p:nvSpPr>
        <p:spPr>
          <a:xfrm rot="10800000">
            <a:off x="0" y="11577"/>
            <a:ext cx="2878667" cy="2133600"/>
          </a:xfrm>
          <a:prstGeom prst="triangle">
            <a:avLst>
              <a:gd name="adj" fmla="val 100000"/>
            </a:avLst>
          </a:prstGeom>
          <a:solidFill>
            <a:srgbClr val="326B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Imagen 11">
            <a:extLst>
              <a:ext uri="{FF2B5EF4-FFF2-40B4-BE49-F238E27FC236}">
                <a16:creationId xmlns:a16="http://schemas.microsoft.com/office/drawing/2014/main" id="{4BCB99A5-76F0-82E2-7CFD-D665B3D7E55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pic>
        <p:nvPicPr>
          <p:cNvPr id="3" name="Imagen 11">
            <a:extLst>
              <a:ext uri="{FF2B5EF4-FFF2-40B4-BE49-F238E27FC236}">
                <a16:creationId xmlns:a16="http://schemas.microsoft.com/office/drawing/2014/main" id="{0E2D9121-01AB-8402-BCB8-546C37C4DF0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sp>
        <p:nvSpPr>
          <p:cNvPr id="7" name="CuadroTexto 3">
            <a:extLst>
              <a:ext uri="{FF2B5EF4-FFF2-40B4-BE49-F238E27FC236}">
                <a16:creationId xmlns:a16="http://schemas.microsoft.com/office/drawing/2014/main" id="{0640E1C2-8B26-0054-F2A1-8F2355C114D4}"/>
              </a:ext>
            </a:extLst>
          </p:cNvPr>
          <p:cNvSpPr txBox="1"/>
          <p:nvPr/>
        </p:nvSpPr>
        <p:spPr>
          <a:xfrm>
            <a:off x="0" y="46604"/>
            <a:ext cx="12191998" cy="584775"/>
          </a:xfrm>
          <a:prstGeom prst="rect">
            <a:avLst/>
          </a:prstGeom>
          <a:noFill/>
        </p:spPr>
        <p:txBody>
          <a:bodyPr wrap="square" rtlCol="0">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WP Series </a:t>
            </a:r>
            <a:r>
              <a:rPr kumimoji="0" lang="es-ES_tradnl" sz="3200" b="1" i="0" u="none" strike="noStrike" kern="1200" cap="none" spc="0" normalizeH="0" baseline="0" noProof="0" dirty="0" err="1">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Model</a:t>
            </a:r>
            <a:r>
              <a:rPr kumimoji="0" lang="es-ES_tradnl"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 </a:t>
            </a:r>
            <a:r>
              <a:rPr kumimoji="0" lang="es-ES_tradnl" sz="3200" b="1" i="0" u="none" strike="noStrike" kern="1200" cap="none" spc="0" normalizeH="0" baseline="0" noProof="0" dirty="0" err="1">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Comparison</a:t>
            </a:r>
            <a:endParaRPr kumimoji="0" lang="es-ES_tradnl"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8" name="Triangle 7">
            <a:extLst>
              <a:ext uri="{FF2B5EF4-FFF2-40B4-BE49-F238E27FC236}">
                <a16:creationId xmlns:a16="http://schemas.microsoft.com/office/drawing/2014/main" id="{E90FDFFF-84BB-F99E-2E18-C19DA763642F}"/>
              </a:ext>
            </a:extLst>
          </p:cNvPr>
          <p:cNvSpPr/>
          <p:nvPr/>
        </p:nvSpPr>
        <p:spPr>
          <a:xfrm rot="10800000">
            <a:off x="0" y="11577"/>
            <a:ext cx="2878667" cy="2133600"/>
          </a:xfrm>
          <a:prstGeom prst="triangle">
            <a:avLst>
              <a:gd name="adj" fmla="val 100000"/>
            </a:avLst>
          </a:prstGeom>
          <a:solidFill>
            <a:srgbClr val="326B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Imagen 11">
            <a:extLst>
              <a:ext uri="{FF2B5EF4-FFF2-40B4-BE49-F238E27FC236}">
                <a16:creationId xmlns:a16="http://schemas.microsoft.com/office/drawing/2014/main" id="{3B5C87AC-3D59-DC19-5B7E-544402BCE378}"/>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19285" y="454724"/>
            <a:ext cx="774518" cy="664380"/>
          </a:xfrm>
          <a:prstGeom prst="rect">
            <a:avLst/>
          </a:prstGeom>
        </p:spPr>
      </p:pic>
      <p:graphicFrame>
        <p:nvGraphicFramePr>
          <p:cNvPr id="12" name="Table 11">
            <a:extLst>
              <a:ext uri="{FF2B5EF4-FFF2-40B4-BE49-F238E27FC236}">
                <a16:creationId xmlns:a16="http://schemas.microsoft.com/office/drawing/2014/main" id="{BF1C0B69-6C72-DA33-69A7-522B68FBE439}"/>
              </a:ext>
            </a:extLst>
          </p:cNvPr>
          <p:cNvGraphicFramePr>
            <a:graphicFrameLocks noGrp="1"/>
          </p:cNvGraphicFramePr>
          <p:nvPr/>
        </p:nvGraphicFramePr>
        <p:xfrm>
          <a:off x="433754" y="1974465"/>
          <a:ext cx="11663463" cy="4833190"/>
        </p:xfrm>
        <a:graphic>
          <a:graphicData uri="http://schemas.openxmlformats.org/drawingml/2006/table">
            <a:tbl>
              <a:tblPr firstRow="1" bandRow="1">
                <a:tableStyleId>{5C22544A-7EE6-4342-B048-85BDC9FD1C3A}</a:tableStyleId>
              </a:tblPr>
              <a:tblGrid>
                <a:gridCol w="1126923">
                  <a:extLst>
                    <a:ext uri="{9D8B030D-6E8A-4147-A177-3AD203B41FA5}">
                      <a16:colId xmlns:a16="http://schemas.microsoft.com/office/drawing/2014/main" val="1575089834"/>
                    </a:ext>
                  </a:extLst>
                </a:gridCol>
                <a:gridCol w="1247775">
                  <a:extLst>
                    <a:ext uri="{9D8B030D-6E8A-4147-A177-3AD203B41FA5}">
                      <a16:colId xmlns:a16="http://schemas.microsoft.com/office/drawing/2014/main" val="1368051763"/>
                    </a:ext>
                  </a:extLst>
                </a:gridCol>
                <a:gridCol w="1247775">
                  <a:extLst>
                    <a:ext uri="{9D8B030D-6E8A-4147-A177-3AD203B41FA5}">
                      <a16:colId xmlns:a16="http://schemas.microsoft.com/office/drawing/2014/main" val="2428135599"/>
                    </a:ext>
                  </a:extLst>
                </a:gridCol>
                <a:gridCol w="1247775">
                  <a:extLst>
                    <a:ext uri="{9D8B030D-6E8A-4147-A177-3AD203B41FA5}">
                      <a16:colId xmlns:a16="http://schemas.microsoft.com/office/drawing/2014/main" val="391508471"/>
                    </a:ext>
                  </a:extLst>
                </a:gridCol>
                <a:gridCol w="1327557">
                  <a:extLst>
                    <a:ext uri="{9D8B030D-6E8A-4147-A177-3AD203B41FA5}">
                      <a16:colId xmlns:a16="http://schemas.microsoft.com/office/drawing/2014/main" val="4285986184"/>
                    </a:ext>
                  </a:extLst>
                </a:gridCol>
                <a:gridCol w="130917">
                  <a:extLst>
                    <a:ext uri="{9D8B030D-6E8A-4147-A177-3AD203B41FA5}">
                      <a16:colId xmlns:a16="http://schemas.microsoft.com/office/drawing/2014/main" val="4030576113"/>
                    </a:ext>
                  </a:extLst>
                </a:gridCol>
                <a:gridCol w="1274368">
                  <a:extLst>
                    <a:ext uri="{9D8B030D-6E8A-4147-A177-3AD203B41FA5}">
                      <a16:colId xmlns:a16="http://schemas.microsoft.com/office/drawing/2014/main" val="2681287519"/>
                    </a:ext>
                  </a:extLst>
                </a:gridCol>
                <a:gridCol w="1327557">
                  <a:extLst>
                    <a:ext uri="{9D8B030D-6E8A-4147-A177-3AD203B41FA5}">
                      <a16:colId xmlns:a16="http://schemas.microsoft.com/office/drawing/2014/main" val="4062078666"/>
                    </a:ext>
                  </a:extLst>
                </a:gridCol>
                <a:gridCol w="1405259">
                  <a:extLst>
                    <a:ext uri="{9D8B030D-6E8A-4147-A177-3AD203B41FA5}">
                      <a16:colId xmlns:a16="http://schemas.microsoft.com/office/drawing/2014/main" val="1492961038"/>
                    </a:ext>
                  </a:extLst>
                </a:gridCol>
                <a:gridCol w="1327557">
                  <a:extLst>
                    <a:ext uri="{9D8B030D-6E8A-4147-A177-3AD203B41FA5}">
                      <a16:colId xmlns:a16="http://schemas.microsoft.com/office/drawing/2014/main" val="213722042"/>
                    </a:ext>
                  </a:extLst>
                </a:gridCol>
              </a:tblGrid>
              <a:tr h="444830">
                <a:tc>
                  <a:txBody>
                    <a:bodyPr/>
                    <a:lstStyle/>
                    <a:p>
                      <a:endParaRPr lang="en-US" sz="2000" dirty="0">
                        <a:solidFill>
                          <a:srgbClr val="295288"/>
                        </a:solidFill>
                        <a:latin typeface="Open Sans" pitchFamily="2" charset="0"/>
                        <a:ea typeface="Open Sans" pitchFamily="2" charset="0"/>
                        <a:cs typeface="Open Sans" pitchFamily="2" charset="0"/>
                      </a:endParaRPr>
                    </a:p>
                  </a:txBody>
                  <a:tcPr>
                    <a:solidFill>
                      <a:srgbClr val="295288"/>
                    </a:solidFill>
                  </a:tcPr>
                </a:tc>
                <a:tc>
                  <a:txBody>
                    <a:bodyPr/>
                    <a:lstStyle/>
                    <a:p>
                      <a:pPr algn="ctr"/>
                      <a:r>
                        <a:rPr lang="en-US" sz="1600" dirty="0">
                          <a:solidFill>
                            <a:schemeClr val="bg1"/>
                          </a:solidFill>
                          <a:latin typeface="Open Sans" pitchFamily="2" charset="0"/>
                          <a:ea typeface="Open Sans" pitchFamily="2" charset="0"/>
                          <a:cs typeface="Open Sans" pitchFamily="2" charset="0"/>
                        </a:rPr>
                        <a:t>WP856</a:t>
                      </a:r>
                    </a:p>
                  </a:txBody>
                  <a:tcPr>
                    <a:solidFill>
                      <a:srgbClr val="295288"/>
                    </a:solidFill>
                  </a:tcPr>
                </a:tc>
                <a:tc>
                  <a:txBody>
                    <a:bodyPr/>
                    <a:lstStyle/>
                    <a:p>
                      <a:pPr algn="ctr"/>
                      <a:r>
                        <a:rPr lang="en-US" sz="1600" dirty="0">
                          <a:solidFill>
                            <a:schemeClr val="bg1"/>
                          </a:solidFill>
                          <a:latin typeface="Open Sans" pitchFamily="2" charset="0"/>
                          <a:ea typeface="Open Sans" pitchFamily="2" charset="0"/>
                          <a:cs typeface="Open Sans" pitchFamily="2" charset="0"/>
                        </a:rPr>
                        <a:t>WP836</a:t>
                      </a:r>
                    </a:p>
                  </a:txBody>
                  <a:tcPr>
                    <a:solidFill>
                      <a:srgbClr val="295288"/>
                    </a:solidFill>
                  </a:tcPr>
                </a:tc>
                <a:tc>
                  <a:txBody>
                    <a:bodyPr/>
                    <a:lstStyle/>
                    <a:p>
                      <a:pPr algn="ctr"/>
                      <a:r>
                        <a:rPr lang="en-US" sz="1600" dirty="0">
                          <a:solidFill>
                            <a:schemeClr val="bg1"/>
                          </a:solidFill>
                          <a:latin typeface="Open Sans" pitchFamily="2" charset="0"/>
                          <a:ea typeface="Open Sans" pitchFamily="2" charset="0"/>
                          <a:cs typeface="Open Sans" pitchFamily="2" charset="0"/>
                        </a:rPr>
                        <a:t>WP826</a:t>
                      </a:r>
                    </a:p>
                  </a:txBody>
                  <a:tcPr>
                    <a:solidFill>
                      <a:srgbClr val="295288"/>
                    </a:solidFill>
                  </a:tcPr>
                </a:tc>
                <a:tc>
                  <a:txBody>
                    <a:bodyPr/>
                    <a:lstStyle/>
                    <a:p>
                      <a:pPr algn="ctr"/>
                      <a:r>
                        <a:rPr lang="en-US" sz="1600" dirty="0">
                          <a:solidFill>
                            <a:schemeClr val="bg1"/>
                          </a:solidFill>
                          <a:latin typeface="Open Sans" pitchFamily="2" charset="0"/>
                          <a:ea typeface="Open Sans" pitchFamily="2" charset="0"/>
                          <a:cs typeface="Open Sans" pitchFamily="2" charset="0"/>
                        </a:rPr>
                        <a:t>WP816</a:t>
                      </a:r>
                    </a:p>
                  </a:txBody>
                  <a:tcPr>
                    <a:solidFill>
                      <a:srgbClr val="295288"/>
                    </a:solidFill>
                  </a:tcPr>
                </a:tc>
                <a:tc gridSpan="2">
                  <a:txBody>
                    <a:bodyPr/>
                    <a:lstStyle/>
                    <a:p>
                      <a:pPr algn="ctr"/>
                      <a:r>
                        <a:rPr lang="en-US" sz="1600" dirty="0">
                          <a:solidFill>
                            <a:schemeClr val="bg1"/>
                          </a:solidFill>
                          <a:latin typeface="Open Sans" pitchFamily="2" charset="0"/>
                          <a:ea typeface="Open Sans" pitchFamily="2" charset="0"/>
                          <a:cs typeface="Open Sans" pitchFamily="2" charset="0"/>
                        </a:rPr>
                        <a:t>WP825</a:t>
                      </a:r>
                    </a:p>
                  </a:txBody>
                  <a:tcPr>
                    <a:solidFill>
                      <a:srgbClr val="295288"/>
                    </a:solidFill>
                  </a:tcPr>
                </a:tc>
                <a:tc hMerge="1">
                  <a:txBody>
                    <a:bodyPr/>
                    <a:lstStyle/>
                    <a:p>
                      <a:endParaRPr lang="en-US"/>
                    </a:p>
                  </a:txBody>
                  <a:tcPr/>
                </a:tc>
                <a:tc>
                  <a:txBody>
                    <a:bodyPr/>
                    <a:lstStyle/>
                    <a:p>
                      <a:pPr algn="ctr"/>
                      <a:r>
                        <a:rPr lang="en-US" sz="1600" dirty="0">
                          <a:solidFill>
                            <a:schemeClr val="bg1"/>
                          </a:solidFill>
                          <a:latin typeface="Open Sans" pitchFamily="2" charset="0"/>
                          <a:ea typeface="Open Sans" pitchFamily="2" charset="0"/>
                          <a:cs typeface="Open Sans" pitchFamily="2" charset="0"/>
                        </a:rPr>
                        <a:t>WP822</a:t>
                      </a:r>
                    </a:p>
                  </a:txBody>
                  <a:tcPr>
                    <a:solidFill>
                      <a:srgbClr val="295288"/>
                    </a:solidFill>
                  </a:tcPr>
                </a:tc>
                <a:tc>
                  <a:txBody>
                    <a:bodyPr/>
                    <a:lstStyle/>
                    <a:p>
                      <a:pPr algn="ctr"/>
                      <a:r>
                        <a:rPr lang="en-US" sz="1600" dirty="0">
                          <a:solidFill>
                            <a:schemeClr val="bg1"/>
                          </a:solidFill>
                          <a:latin typeface="Open Sans" pitchFamily="2" charset="0"/>
                          <a:ea typeface="Open Sans" pitchFamily="2" charset="0"/>
                          <a:cs typeface="Open Sans" pitchFamily="2" charset="0"/>
                        </a:rPr>
                        <a:t>WP820</a:t>
                      </a:r>
                    </a:p>
                  </a:txBody>
                  <a:tcPr>
                    <a:solidFill>
                      <a:srgbClr val="295288"/>
                    </a:solidFill>
                  </a:tcPr>
                </a:tc>
                <a:tc>
                  <a:txBody>
                    <a:bodyPr/>
                    <a:lstStyle/>
                    <a:p>
                      <a:pPr algn="ctr"/>
                      <a:r>
                        <a:rPr lang="en-US" sz="1600" dirty="0">
                          <a:solidFill>
                            <a:schemeClr val="bg1"/>
                          </a:solidFill>
                          <a:latin typeface="Open Sans" pitchFamily="2" charset="0"/>
                          <a:ea typeface="Open Sans" pitchFamily="2" charset="0"/>
                          <a:cs typeface="Open Sans" pitchFamily="2" charset="0"/>
                        </a:rPr>
                        <a:t>WP810</a:t>
                      </a:r>
                    </a:p>
                  </a:txBody>
                  <a:tcPr>
                    <a:solidFill>
                      <a:srgbClr val="295288"/>
                    </a:solidFill>
                  </a:tcPr>
                </a:tc>
                <a:extLst>
                  <a:ext uri="{0D108BD9-81ED-4DB2-BD59-A6C34878D82A}">
                    <a16:rowId xmlns:a16="http://schemas.microsoft.com/office/drawing/2014/main" val="4166109806"/>
                  </a:ext>
                </a:extLst>
              </a:tr>
              <a:tr h="416315">
                <a:tc>
                  <a:txBody>
                    <a:bodyPr/>
                    <a:lstStyle/>
                    <a:p>
                      <a:pPr algn="r"/>
                      <a:r>
                        <a:rPr lang="en-US" sz="1100" b="1" dirty="0">
                          <a:latin typeface="Open Sans" pitchFamily="2" charset="0"/>
                          <a:ea typeface="Open Sans" pitchFamily="2" charset="0"/>
                          <a:cs typeface="Open Sans" pitchFamily="2" charset="0"/>
                        </a:rPr>
                        <a:t>Wi-Fi</a:t>
                      </a:r>
                    </a:p>
                  </a:txBody>
                  <a:tcPr anchor="ctr"/>
                </a:tc>
                <a:tc gridSpan="4">
                  <a:txBody>
                    <a:bodyPr/>
                    <a:lstStyle/>
                    <a:p>
                      <a:pPr algn="ctr"/>
                      <a:r>
                        <a:rPr lang="en-US" sz="1000" b="0" i="0" dirty="0">
                          <a:latin typeface="Open Sans" pitchFamily="2" charset="0"/>
                          <a:ea typeface="Open Sans" pitchFamily="2" charset="0"/>
                          <a:cs typeface="Open Sans" pitchFamily="2" charset="0"/>
                        </a:rPr>
                        <a:t>Wi-Fi 6</a:t>
                      </a:r>
                    </a:p>
                  </a:txBody>
                  <a:tcPr anchor="ctr"/>
                </a:tc>
                <a:tc hMerge="1">
                  <a:txBody>
                    <a:bodyPr/>
                    <a:lstStyle/>
                    <a:p>
                      <a:endParaRPr dirty="0"/>
                    </a:p>
                  </a:txBody>
                  <a:tcPr anchor="ctr"/>
                </a:tc>
                <a:tc hMerge="1">
                  <a:txBody>
                    <a:bodyPr/>
                    <a:lstStyle/>
                    <a:p>
                      <a:endParaRPr dirty="0"/>
                    </a:p>
                  </a:txBody>
                  <a:tcPr anchor="ctr"/>
                </a:tc>
                <a:tc hMerge="1">
                  <a:txBody>
                    <a:bodyPr/>
                    <a:lstStyle/>
                    <a:p>
                      <a:pPr algn="ctr"/>
                      <a:endParaRPr lang="en-US" sz="1500" dirty="0">
                        <a:latin typeface="Open Sans" pitchFamily="2" charset="0"/>
                        <a:ea typeface="Open Sans" pitchFamily="2" charset="0"/>
                        <a:cs typeface="Open Sans" pitchFamily="2" charset="0"/>
                      </a:endParaRPr>
                    </a:p>
                  </a:txBody>
                  <a:tcPr/>
                </a:tc>
                <a:tc gridSpan="5">
                  <a:txBody>
                    <a:bodyPr/>
                    <a:lstStyle/>
                    <a:p>
                      <a:pPr algn="ctr"/>
                      <a:r>
                        <a:rPr lang="en-US" sz="1000" b="0" i="0" kern="1200" dirty="0">
                          <a:solidFill>
                            <a:schemeClr val="dk1"/>
                          </a:solidFill>
                          <a:effectLst/>
                          <a:latin typeface="Open Sans" pitchFamily="2" charset="0"/>
                          <a:ea typeface="Open Sans" pitchFamily="2" charset="0"/>
                          <a:cs typeface="Open Sans" pitchFamily="2" charset="0"/>
                        </a:rPr>
                        <a:t>Wi-Fi 5</a:t>
                      </a:r>
                    </a:p>
                  </a:txBody>
                  <a:tcPr anchor="ctr"/>
                </a:tc>
                <a:tc hMerge="1">
                  <a:txBody>
                    <a:bodyPr/>
                    <a:lstStyle/>
                    <a:p>
                      <a:endParaRPr lang="en-US" dirty="0"/>
                    </a:p>
                  </a:txBody>
                  <a:tcPr/>
                </a:tc>
                <a:tc hMerge="1">
                  <a:txBody>
                    <a:bodyPr/>
                    <a:lstStyle/>
                    <a:p>
                      <a:pPr algn="ctr"/>
                      <a:endParaRPr lang="en-US" sz="1200" b="0" i="0" dirty="0">
                        <a:latin typeface="Open Sans Light" pitchFamily="2" charset="0"/>
                        <a:ea typeface="Open Sans Light" pitchFamily="2" charset="0"/>
                        <a:cs typeface="Open Sans Light" pitchFamily="2" charset="0"/>
                      </a:endParaRPr>
                    </a:p>
                  </a:txBody>
                  <a:tcPr/>
                </a:tc>
                <a:tc hMerge="1">
                  <a:txBody>
                    <a:bodyPr/>
                    <a:lstStyle/>
                    <a:p>
                      <a:pPr algn="ctr"/>
                      <a:endParaRPr lang="en-US" sz="1200" b="0" i="0" dirty="0">
                        <a:latin typeface="Open Sans Light" pitchFamily="2" charset="0"/>
                        <a:ea typeface="Open Sans Light" pitchFamily="2" charset="0"/>
                        <a:cs typeface="Open Sans Light" pitchFamily="2" charset="0"/>
                      </a:endParaRPr>
                    </a:p>
                  </a:txBody>
                  <a:tcPr/>
                </a:tc>
                <a:tc hMerge="1">
                  <a:txBody>
                    <a:bodyPr/>
                    <a:lstStyle/>
                    <a:p>
                      <a:pPr algn="ctr"/>
                      <a:endParaRPr lang="en-US" sz="1200" b="0" i="0" dirty="0">
                        <a:latin typeface="Open Sans Light" pitchFamily="2" charset="0"/>
                        <a:ea typeface="Open Sans Light" pitchFamily="2" charset="0"/>
                        <a:cs typeface="Open Sans Light" pitchFamily="2" charset="0"/>
                      </a:endParaRPr>
                    </a:p>
                  </a:txBody>
                  <a:tcPr/>
                </a:tc>
                <a:extLst>
                  <a:ext uri="{0D108BD9-81ED-4DB2-BD59-A6C34878D82A}">
                    <a16:rowId xmlns:a16="http://schemas.microsoft.com/office/drawing/2014/main" val="1414278408"/>
                  </a:ext>
                </a:extLst>
              </a:tr>
              <a:tr h="416315">
                <a:tc>
                  <a:txBody>
                    <a:bodyPr/>
                    <a:lstStyle/>
                    <a:p>
                      <a:pPr algn="r"/>
                      <a:r>
                        <a:rPr lang="en-US" sz="1100" b="1" dirty="0">
                          <a:latin typeface="Open Sans" pitchFamily="2" charset="0"/>
                          <a:ea typeface="Open Sans" pitchFamily="2" charset="0"/>
                          <a:cs typeface="Open Sans" pitchFamily="2" charset="0"/>
                        </a:rPr>
                        <a:t>Lines / SIP Accounts</a:t>
                      </a:r>
                    </a:p>
                  </a:txBody>
                  <a:tcPr anchor="ctr"/>
                </a:tc>
                <a:tc>
                  <a:txBody>
                    <a:bodyPr/>
                    <a:lstStyle/>
                    <a:p>
                      <a:pPr algn="ctr"/>
                      <a:r>
                        <a:rPr lang="en-US" sz="1000" b="0" i="0" dirty="0">
                          <a:latin typeface="Open Sans" pitchFamily="2" charset="0"/>
                          <a:ea typeface="Open Sans" pitchFamily="2" charset="0"/>
                          <a:cs typeface="Open Sans" pitchFamily="2" charset="0"/>
                        </a:rPr>
                        <a:t>6 lines</a:t>
                      </a:r>
                    </a:p>
                    <a:p>
                      <a:pPr algn="ctr"/>
                      <a:r>
                        <a:rPr lang="en-US" sz="1000" b="0" i="0" dirty="0">
                          <a:latin typeface="Open Sans" pitchFamily="2" charset="0"/>
                          <a:ea typeface="Open Sans" pitchFamily="2" charset="0"/>
                          <a:cs typeface="Open Sans" pitchFamily="2" charset="0"/>
                        </a:rPr>
                        <a:t>6 SIP accounts</a:t>
                      </a:r>
                    </a:p>
                  </a:txBody>
                  <a:tcPr anchor="ctr"/>
                </a:tc>
                <a:tc gridSpan="2">
                  <a:txBody>
                    <a:bodyPr/>
                    <a:lstStyle/>
                    <a:p>
                      <a:pPr algn="ctr"/>
                      <a:r>
                        <a:rPr lang="en-US" sz="1000" b="0" i="0" dirty="0">
                          <a:latin typeface="Open Sans" pitchFamily="2" charset="0"/>
                          <a:ea typeface="Open Sans" pitchFamily="2" charset="0"/>
                          <a:cs typeface="Open Sans" pitchFamily="2" charset="0"/>
                        </a:rPr>
                        <a:t>3 lines</a:t>
                      </a:r>
                    </a:p>
                    <a:p>
                      <a:pPr algn="ctr"/>
                      <a:r>
                        <a:rPr lang="en-US" sz="1000" b="0" i="0" dirty="0">
                          <a:latin typeface="Open Sans" pitchFamily="2" charset="0"/>
                          <a:ea typeface="Open Sans" pitchFamily="2" charset="0"/>
                          <a:cs typeface="Open Sans" pitchFamily="2" charset="0"/>
                        </a:rPr>
                        <a:t>3 SIP accounts</a:t>
                      </a:r>
                    </a:p>
                  </a:txBody>
                  <a:tcPr anchor="ctr"/>
                </a:tc>
                <a:tc hMerge="1">
                  <a:txBody>
                    <a:bodyPr/>
                    <a:lstStyle/>
                    <a:p>
                      <a:endParaRPr dirty="0"/>
                    </a:p>
                  </a:txBody>
                  <a:tcPr anchor="ctr"/>
                </a:tc>
                <a:tc gridSpan="6">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000" b="0" i="0" dirty="0">
                          <a:latin typeface="Open Sans" pitchFamily="2" charset="0"/>
                          <a:ea typeface="Open Sans" pitchFamily="2" charset="0"/>
                          <a:cs typeface="Open Sans" pitchFamily="2" charset="0"/>
                        </a:rPr>
                        <a:t>2 lines </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000" b="0" i="0" dirty="0">
                          <a:latin typeface="Open Sans" pitchFamily="2" charset="0"/>
                          <a:ea typeface="Open Sans" pitchFamily="2" charset="0"/>
                          <a:cs typeface="Open Sans" pitchFamily="2" charset="0"/>
                        </a:rPr>
                        <a:t>2 SIP accounts</a:t>
                      </a:r>
                    </a:p>
                  </a:txBody>
                  <a:tcPr anchor="ctr"/>
                </a:tc>
                <a:tc h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sz="1200" b="0" i="0" dirty="0">
                        <a:latin typeface="Open Sans Light" pitchFamily="2" charset="0"/>
                        <a:ea typeface="Open Sans Light" pitchFamily="2" charset="0"/>
                        <a:cs typeface="Open Sans Light" pitchFamily="2" charset="0"/>
                      </a:endParaRPr>
                    </a:p>
                  </a:txBody>
                  <a:tcPr/>
                </a:tc>
                <a:tc hMerge="1">
                  <a:txBody>
                    <a:bodyPr/>
                    <a:lstStyle/>
                    <a:p>
                      <a:endParaRPr lang="en-US"/>
                    </a:p>
                  </a:txBody>
                  <a:tcPr/>
                </a:tc>
                <a:tc h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sz="1200" b="0" i="0" dirty="0">
                        <a:latin typeface="Open Sans Light" pitchFamily="2" charset="0"/>
                        <a:ea typeface="Open Sans Light" pitchFamily="2" charset="0"/>
                        <a:cs typeface="Open Sans Light" pitchFamily="2" charset="0"/>
                      </a:endParaRPr>
                    </a:p>
                  </a:txBody>
                  <a:tcPr/>
                </a:tc>
                <a:tc h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sz="1200" b="0" i="0" dirty="0">
                        <a:latin typeface="Open Sans Light" pitchFamily="2" charset="0"/>
                        <a:ea typeface="Open Sans Light" pitchFamily="2" charset="0"/>
                        <a:cs typeface="Open Sans Light" pitchFamily="2" charset="0"/>
                      </a:endParaRPr>
                    </a:p>
                  </a:txBody>
                  <a:tcPr/>
                </a:tc>
                <a:tc h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sz="1200" b="0" i="0" dirty="0">
                        <a:latin typeface="Open Sans Light" pitchFamily="2" charset="0"/>
                        <a:ea typeface="Open Sans Light" pitchFamily="2" charset="0"/>
                        <a:cs typeface="Open Sans Light" pitchFamily="2" charset="0"/>
                      </a:endParaRPr>
                    </a:p>
                  </a:txBody>
                  <a:tcPr/>
                </a:tc>
                <a:extLst>
                  <a:ext uri="{0D108BD9-81ED-4DB2-BD59-A6C34878D82A}">
                    <a16:rowId xmlns:a16="http://schemas.microsoft.com/office/drawing/2014/main" val="304601194"/>
                  </a:ext>
                </a:extLst>
              </a:tr>
              <a:tr h="354558">
                <a:tc>
                  <a:txBody>
                    <a:bodyPr/>
                    <a:lstStyle/>
                    <a:p>
                      <a:pPr algn="r"/>
                      <a:r>
                        <a:rPr lang="en-US" sz="1100" b="1" dirty="0">
                          <a:latin typeface="Open Sans" pitchFamily="2" charset="0"/>
                          <a:ea typeface="Open Sans" pitchFamily="2" charset="0"/>
                          <a:cs typeface="Open Sans" pitchFamily="2" charset="0"/>
                        </a:rPr>
                        <a:t>Battery </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000" b="0" i="0" dirty="0">
                          <a:latin typeface="Open Sans" pitchFamily="2" charset="0"/>
                          <a:ea typeface="Open Sans" pitchFamily="2" charset="0"/>
                          <a:cs typeface="Open Sans" pitchFamily="2" charset="0"/>
                        </a:rPr>
                        <a:t>5000mAh</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000" b="0" i="0" dirty="0">
                          <a:latin typeface="Open Sans" pitchFamily="2" charset="0"/>
                          <a:ea typeface="Open Sans" pitchFamily="2" charset="0"/>
                          <a:cs typeface="Open Sans" pitchFamily="2" charset="0"/>
                        </a:rPr>
                        <a:t>20 hours talk time</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000" b="0" i="0" dirty="0">
                          <a:latin typeface="Open Sans" pitchFamily="2" charset="0"/>
                          <a:ea typeface="Open Sans" pitchFamily="2" charset="0"/>
                          <a:cs typeface="Open Sans" pitchFamily="2" charset="0"/>
                        </a:rPr>
                        <a:t>200 hours standby time</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000" b="0" i="0" dirty="0">
                          <a:latin typeface="Open Sans" pitchFamily="2" charset="0"/>
                          <a:ea typeface="Open Sans" pitchFamily="2" charset="0"/>
                          <a:cs typeface="Open Sans" pitchFamily="2" charset="0"/>
                        </a:rPr>
                        <a:t>3000mAh</a:t>
                      </a:r>
                      <a:br>
                        <a:rPr lang="en-US" sz="1000" b="0" i="0" dirty="0">
                          <a:latin typeface="Open Sans" pitchFamily="2" charset="0"/>
                          <a:ea typeface="Open Sans" pitchFamily="2" charset="0"/>
                          <a:cs typeface="Open Sans" pitchFamily="2" charset="0"/>
                        </a:rPr>
                      </a:br>
                      <a:r>
                        <a:rPr lang="en-US" sz="1000" b="0" i="0" dirty="0">
                          <a:latin typeface="Open Sans" pitchFamily="2" charset="0"/>
                          <a:ea typeface="Open Sans" pitchFamily="2" charset="0"/>
                          <a:cs typeface="Open Sans" pitchFamily="2" charset="0"/>
                        </a:rPr>
                        <a:t>10 hours talk </a:t>
                      </a:r>
                      <a:br>
                        <a:rPr lang="en-US" sz="1000" b="0" i="0" dirty="0">
                          <a:latin typeface="Open Sans" pitchFamily="2" charset="0"/>
                          <a:ea typeface="Open Sans" pitchFamily="2" charset="0"/>
                          <a:cs typeface="Open Sans" pitchFamily="2" charset="0"/>
                        </a:rPr>
                      </a:br>
                      <a:r>
                        <a:rPr lang="en-US" sz="1000" b="0" i="0" dirty="0">
                          <a:latin typeface="Open Sans" pitchFamily="2" charset="0"/>
                          <a:ea typeface="Open Sans" pitchFamily="2" charset="0"/>
                          <a:cs typeface="Open Sans" pitchFamily="2" charset="0"/>
                        </a:rPr>
                        <a:t>240 hours standby</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000" b="0" i="0" dirty="0">
                          <a:latin typeface="Open Sans" pitchFamily="2" charset="0"/>
                          <a:ea typeface="Open Sans" pitchFamily="2" charset="0"/>
                          <a:cs typeface="Open Sans" pitchFamily="2" charset="0"/>
                        </a:rPr>
                        <a:t>3000mAh</a:t>
                      </a:r>
                      <a:br>
                        <a:rPr lang="en-US" sz="1000" b="0" i="0" dirty="0">
                          <a:latin typeface="Open Sans" pitchFamily="2" charset="0"/>
                          <a:ea typeface="Open Sans" pitchFamily="2" charset="0"/>
                          <a:cs typeface="Open Sans" pitchFamily="2" charset="0"/>
                        </a:rPr>
                      </a:br>
                      <a:r>
                        <a:rPr lang="en-US" sz="1000" b="0" i="0" dirty="0">
                          <a:latin typeface="Open Sans" pitchFamily="2" charset="0"/>
                          <a:ea typeface="Open Sans" pitchFamily="2" charset="0"/>
                          <a:cs typeface="Open Sans" pitchFamily="2" charset="0"/>
                        </a:rPr>
                        <a:t>12 hours talk </a:t>
                      </a:r>
                      <a:br>
                        <a:rPr lang="en-US" sz="1000" b="0" i="0" dirty="0">
                          <a:latin typeface="Open Sans" pitchFamily="2" charset="0"/>
                          <a:ea typeface="Open Sans" pitchFamily="2" charset="0"/>
                          <a:cs typeface="Open Sans" pitchFamily="2" charset="0"/>
                        </a:rPr>
                      </a:br>
                      <a:r>
                        <a:rPr lang="en-US" sz="1000" b="0" i="0" dirty="0">
                          <a:latin typeface="Open Sans" pitchFamily="2" charset="0"/>
                          <a:ea typeface="Open Sans" pitchFamily="2" charset="0"/>
                          <a:cs typeface="Open Sans" pitchFamily="2" charset="0"/>
                        </a:rPr>
                        <a:t>240 hours standby</a:t>
                      </a:r>
                    </a:p>
                  </a:txBody>
                  <a:tcPr anchor="ctr"/>
                </a:tc>
                <a:tc>
                  <a:txBody>
                    <a:bodyPr/>
                    <a:lstStyle/>
                    <a:p>
                      <a:pPr algn="ctr"/>
                      <a:r>
                        <a:rPr lang="en-US" sz="1000" b="0" i="0" dirty="0">
                          <a:latin typeface="Open Sans" pitchFamily="2" charset="0"/>
                          <a:ea typeface="Open Sans" pitchFamily="2" charset="0"/>
                          <a:cs typeface="Open Sans" pitchFamily="2" charset="0"/>
                        </a:rPr>
                        <a:t>1500mAh</a:t>
                      </a:r>
                      <a:br>
                        <a:rPr lang="en-US" sz="1000" b="0" i="0" dirty="0">
                          <a:latin typeface="Open Sans" pitchFamily="2" charset="0"/>
                          <a:ea typeface="Open Sans" pitchFamily="2" charset="0"/>
                          <a:cs typeface="Open Sans" pitchFamily="2" charset="0"/>
                        </a:rPr>
                      </a:br>
                      <a:r>
                        <a:rPr lang="en-US" sz="1000" b="0" i="0" dirty="0">
                          <a:latin typeface="Open Sans" pitchFamily="2" charset="0"/>
                          <a:ea typeface="Open Sans" pitchFamily="2" charset="0"/>
                          <a:cs typeface="Open Sans" pitchFamily="2" charset="0"/>
                        </a:rPr>
                        <a:t>6 hours talk</a:t>
                      </a:r>
                      <a:br>
                        <a:rPr lang="en-US" sz="1000" b="0" i="0" dirty="0">
                          <a:latin typeface="Open Sans" pitchFamily="2" charset="0"/>
                          <a:ea typeface="Open Sans" pitchFamily="2" charset="0"/>
                          <a:cs typeface="Open Sans" pitchFamily="2" charset="0"/>
                        </a:rPr>
                      </a:br>
                      <a:r>
                        <a:rPr lang="en-US" sz="1000" b="0" i="0" dirty="0">
                          <a:latin typeface="Open Sans" pitchFamily="2" charset="0"/>
                          <a:ea typeface="Open Sans" pitchFamily="2" charset="0"/>
                          <a:cs typeface="Open Sans" pitchFamily="2" charset="0"/>
                        </a:rPr>
                        <a:t>120 hours standby</a:t>
                      </a:r>
                    </a:p>
                  </a:txBody>
                  <a:tcPr anchor="ctr"/>
                </a:tc>
                <a:tc gridSpan="3">
                  <a:txBody>
                    <a:bodyPr/>
                    <a:lstStyle/>
                    <a:p>
                      <a:pPr algn="ctr"/>
                      <a:r>
                        <a:rPr lang="en-US" sz="1000" b="0" i="0" kern="1200" dirty="0">
                          <a:solidFill>
                            <a:schemeClr val="tx1"/>
                          </a:solidFill>
                          <a:effectLst/>
                          <a:latin typeface="Open Sans" pitchFamily="2" charset="0"/>
                          <a:ea typeface="Open Sans" pitchFamily="2" charset="0"/>
                          <a:cs typeface="Open Sans" pitchFamily="2" charset="0"/>
                        </a:rPr>
                        <a:t>2000mAh battery</a:t>
                      </a:r>
                      <a:br>
                        <a:rPr lang="en-US" sz="1000" b="0" i="0" kern="1200" dirty="0">
                          <a:solidFill>
                            <a:schemeClr val="tx1"/>
                          </a:solidFill>
                          <a:effectLst/>
                          <a:latin typeface="Open Sans" pitchFamily="2" charset="0"/>
                          <a:ea typeface="Open Sans" pitchFamily="2" charset="0"/>
                          <a:cs typeface="Open Sans" pitchFamily="2" charset="0"/>
                        </a:rPr>
                      </a:br>
                      <a:r>
                        <a:rPr lang="en-US" sz="1000" b="0" i="0" kern="1200" dirty="0">
                          <a:solidFill>
                            <a:schemeClr val="tx1"/>
                          </a:solidFill>
                          <a:effectLst/>
                          <a:latin typeface="Open Sans" pitchFamily="2" charset="0"/>
                          <a:ea typeface="Open Sans" pitchFamily="2" charset="0"/>
                          <a:cs typeface="Open Sans" pitchFamily="2" charset="0"/>
                        </a:rPr>
                        <a:t>8 hours talk</a:t>
                      </a:r>
                    </a:p>
                    <a:p>
                      <a:pPr algn="ctr"/>
                      <a:r>
                        <a:rPr lang="en-US" sz="1000" b="0" i="0" kern="1200" dirty="0">
                          <a:solidFill>
                            <a:schemeClr val="tx1"/>
                          </a:solidFill>
                          <a:effectLst/>
                          <a:latin typeface="Open Sans" pitchFamily="2" charset="0"/>
                          <a:ea typeface="Open Sans" pitchFamily="2" charset="0"/>
                          <a:cs typeface="Open Sans" pitchFamily="2" charset="0"/>
                        </a:rPr>
                        <a:t>200 hours standby</a:t>
                      </a:r>
                    </a:p>
                  </a:txBody>
                  <a:tcPr anchor="ctr"/>
                </a:tc>
                <a:tc hMerge="1">
                  <a:txBody>
                    <a:bodyPr/>
                    <a:lstStyle/>
                    <a:p>
                      <a:endParaRPr lang="en-US"/>
                    </a:p>
                  </a:txBody>
                  <a:tcPr/>
                </a:tc>
                <a:tc h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sz="1200" b="0" i="0" dirty="0">
                        <a:latin typeface="Open Sans Light" pitchFamily="2" charset="0"/>
                        <a:ea typeface="Open Sans Light" pitchFamily="2" charset="0"/>
                        <a:cs typeface="Open Sans Light" pitchFamily="2" charset="0"/>
                      </a:endParaRPr>
                    </a:p>
                  </a:txBody>
                  <a:tcPr/>
                </a:tc>
                <a:tc>
                  <a:txBody>
                    <a:bodyPr/>
                    <a:lstStyle/>
                    <a:p>
                      <a:pPr algn="ctr"/>
                      <a:r>
                        <a:rPr lang="en-US" sz="1000" b="0" i="0" kern="1200" dirty="0">
                          <a:solidFill>
                            <a:schemeClr val="tx1"/>
                          </a:solidFill>
                          <a:effectLst/>
                          <a:latin typeface="Open Sans" pitchFamily="2" charset="0"/>
                          <a:ea typeface="Open Sans" pitchFamily="2" charset="0"/>
                          <a:cs typeface="Open Sans" pitchFamily="2" charset="0"/>
                        </a:rPr>
                        <a:t>1500mAh battery</a:t>
                      </a:r>
                      <a:br>
                        <a:rPr lang="en-US" sz="1000" b="0" i="0" kern="1200" dirty="0">
                          <a:solidFill>
                            <a:schemeClr val="tx1"/>
                          </a:solidFill>
                          <a:effectLst/>
                          <a:latin typeface="Open Sans" pitchFamily="2" charset="0"/>
                          <a:ea typeface="Open Sans" pitchFamily="2" charset="0"/>
                          <a:cs typeface="Open Sans" pitchFamily="2" charset="0"/>
                        </a:rPr>
                      </a:br>
                      <a:r>
                        <a:rPr lang="en-US" sz="1000" b="0" i="0" kern="1200" dirty="0">
                          <a:solidFill>
                            <a:schemeClr val="tx1"/>
                          </a:solidFill>
                          <a:effectLst/>
                          <a:latin typeface="Open Sans" pitchFamily="2" charset="0"/>
                          <a:ea typeface="Open Sans" pitchFamily="2" charset="0"/>
                          <a:cs typeface="Open Sans" pitchFamily="2" charset="0"/>
                        </a:rPr>
                        <a:t>7.5 hours talk </a:t>
                      </a:r>
                      <a:br>
                        <a:rPr lang="en-US" sz="1000" b="0" i="0" kern="1200" dirty="0">
                          <a:solidFill>
                            <a:schemeClr val="tx1"/>
                          </a:solidFill>
                          <a:effectLst/>
                          <a:latin typeface="Open Sans" pitchFamily="2" charset="0"/>
                          <a:ea typeface="Open Sans" pitchFamily="2" charset="0"/>
                          <a:cs typeface="Open Sans" pitchFamily="2" charset="0"/>
                        </a:rPr>
                      </a:br>
                      <a:r>
                        <a:rPr lang="en-US" sz="1000" b="0" i="0" kern="1200" dirty="0">
                          <a:solidFill>
                            <a:schemeClr val="tx1"/>
                          </a:solidFill>
                          <a:effectLst/>
                          <a:latin typeface="Open Sans" pitchFamily="2" charset="0"/>
                          <a:ea typeface="Open Sans" pitchFamily="2" charset="0"/>
                          <a:cs typeface="Open Sans" pitchFamily="2" charset="0"/>
                        </a:rPr>
                        <a:t>150 hours standby</a:t>
                      </a:r>
                    </a:p>
                  </a:txBody>
                  <a:tcPr anchor="ctr"/>
                </a:tc>
                <a:tc>
                  <a:txBody>
                    <a:bodyPr/>
                    <a:lstStyle/>
                    <a:p>
                      <a:pPr algn="ctr"/>
                      <a:r>
                        <a:rPr lang="en-US" sz="1000" b="0" i="0" kern="1200" dirty="0">
                          <a:solidFill>
                            <a:schemeClr val="tx1"/>
                          </a:solidFill>
                          <a:effectLst/>
                          <a:latin typeface="Open Sans" pitchFamily="2" charset="0"/>
                          <a:ea typeface="Open Sans" pitchFamily="2" charset="0"/>
                          <a:cs typeface="Open Sans" pitchFamily="2" charset="0"/>
                        </a:rPr>
                        <a:t>1500mAh battery</a:t>
                      </a:r>
                      <a:br>
                        <a:rPr lang="en-US" sz="1000" b="0" i="0" kern="1200" dirty="0">
                          <a:solidFill>
                            <a:schemeClr val="tx1"/>
                          </a:solidFill>
                          <a:effectLst/>
                          <a:latin typeface="Open Sans" pitchFamily="2" charset="0"/>
                          <a:ea typeface="Open Sans" pitchFamily="2" charset="0"/>
                          <a:cs typeface="Open Sans" pitchFamily="2" charset="0"/>
                        </a:rPr>
                      </a:br>
                      <a:r>
                        <a:rPr lang="en-US" sz="1000" b="0" i="0" kern="1200" dirty="0">
                          <a:solidFill>
                            <a:schemeClr val="tx1"/>
                          </a:solidFill>
                          <a:effectLst/>
                          <a:latin typeface="Open Sans" pitchFamily="2" charset="0"/>
                          <a:ea typeface="Open Sans" pitchFamily="2" charset="0"/>
                          <a:cs typeface="Open Sans" pitchFamily="2" charset="0"/>
                        </a:rPr>
                        <a:t>6 hours talk </a:t>
                      </a:r>
                      <a:br>
                        <a:rPr lang="en-US" sz="1000" b="0" i="0" kern="1200" dirty="0">
                          <a:solidFill>
                            <a:schemeClr val="tx1"/>
                          </a:solidFill>
                          <a:effectLst/>
                          <a:latin typeface="Open Sans" pitchFamily="2" charset="0"/>
                          <a:ea typeface="Open Sans" pitchFamily="2" charset="0"/>
                          <a:cs typeface="Open Sans" pitchFamily="2" charset="0"/>
                        </a:rPr>
                      </a:br>
                      <a:r>
                        <a:rPr lang="en-US" sz="1000" b="0" i="0" kern="1200" dirty="0">
                          <a:solidFill>
                            <a:schemeClr val="tx1"/>
                          </a:solidFill>
                          <a:effectLst/>
                          <a:latin typeface="Open Sans" pitchFamily="2" charset="0"/>
                          <a:ea typeface="Open Sans" pitchFamily="2" charset="0"/>
                          <a:cs typeface="Open Sans" pitchFamily="2" charset="0"/>
                        </a:rPr>
                        <a:t>120 hours standby</a:t>
                      </a:r>
                    </a:p>
                  </a:txBody>
                  <a:tcPr anchor="ctr"/>
                </a:tc>
                <a:extLst>
                  <a:ext uri="{0D108BD9-81ED-4DB2-BD59-A6C34878D82A}">
                    <a16:rowId xmlns:a16="http://schemas.microsoft.com/office/drawing/2014/main" val="703940183"/>
                  </a:ext>
                </a:extLst>
              </a:tr>
              <a:tr h="365487">
                <a:tc>
                  <a:txBody>
                    <a:bodyPr/>
                    <a:lstStyle/>
                    <a:p>
                      <a:pPr algn="r"/>
                      <a:r>
                        <a:rPr lang="en-US" sz="1100" b="1" dirty="0">
                          <a:latin typeface="Open Sans" pitchFamily="2" charset="0"/>
                          <a:ea typeface="Open Sans" pitchFamily="2" charset="0"/>
                          <a:cs typeface="Open Sans" pitchFamily="2" charset="0"/>
                        </a:rPr>
                        <a:t>Screen Size</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000" b="0" i="0" dirty="0">
                          <a:solidFill>
                            <a:schemeClr val="tx1"/>
                          </a:solidFill>
                          <a:effectLst/>
                          <a:latin typeface="Open Sans" pitchFamily="2" charset="0"/>
                          <a:ea typeface="Open Sans" pitchFamily="2" charset="0"/>
                          <a:cs typeface="Open Sans" pitchFamily="2" charset="0"/>
                        </a:rPr>
                        <a:t>5.5 inch touch screen (1440x720)</a:t>
                      </a:r>
                    </a:p>
                  </a:txBody>
                  <a:tcPr marL="47625" marR="47625" marT="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000" b="0" i="0" dirty="0">
                          <a:solidFill>
                            <a:schemeClr val="tx1"/>
                          </a:solidFill>
                          <a:effectLst/>
                          <a:latin typeface="Open Sans" pitchFamily="2" charset="0"/>
                          <a:ea typeface="Open Sans" pitchFamily="2" charset="0"/>
                          <a:cs typeface="Open Sans" pitchFamily="2" charset="0"/>
                        </a:rPr>
                        <a:t>2.8 in. (240x320) </a:t>
                      </a:r>
                      <a:br>
                        <a:rPr lang="en-US" sz="1000" b="0" i="0" dirty="0">
                          <a:solidFill>
                            <a:schemeClr val="tx1"/>
                          </a:solidFill>
                          <a:effectLst/>
                          <a:latin typeface="Open Sans" pitchFamily="2" charset="0"/>
                          <a:ea typeface="Open Sans" pitchFamily="2" charset="0"/>
                          <a:cs typeface="Open Sans" pitchFamily="2" charset="0"/>
                        </a:rPr>
                      </a:br>
                      <a:r>
                        <a:rPr lang="en-US" sz="1000" b="0" i="0" dirty="0">
                          <a:solidFill>
                            <a:schemeClr val="tx1"/>
                          </a:solidFill>
                          <a:effectLst/>
                          <a:latin typeface="Open Sans" pitchFamily="2" charset="0"/>
                          <a:ea typeface="Open Sans" pitchFamily="2" charset="0"/>
                          <a:cs typeface="Open Sans" pitchFamily="2" charset="0"/>
                        </a:rPr>
                        <a:t>color LCD</a:t>
                      </a:r>
                    </a:p>
                  </a:txBody>
                  <a:tcPr marL="47625" marR="47625" marT="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000" b="0" i="0" dirty="0">
                          <a:solidFill>
                            <a:schemeClr val="tx1"/>
                          </a:solidFill>
                          <a:effectLst/>
                          <a:latin typeface="Open Sans" pitchFamily="2" charset="0"/>
                          <a:ea typeface="Open Sans" pitchFamily="2" charset="0"/>
                          <a:cs typeface="Open Sans" pitchFamily="2" charset="0"/>
                        </a:rPr>
                        <a:t>2.4 in. (240x320) </a:t>
                      </a:r>
                      <a:br>
                        <a:rPr lang="en-US" sz="1000" b="0" i="0" dirty="0">
                          <a:solidFill>
                            <a:schemeClr val="tx1"/>
                          </a:solidFill>
                          <a:effectLst/>
                          <a:latin typeface="Open Sans" pitchFamily="2" charset="0"/>
                          <a:ea typeface="Open Sans" pitchFamily="2" charset="0"/>
                          <a:cs typeface="Open Sans" pitchFamily="2" charset="0"/>
                        </a:rPr>
                      </a:br>
                      <a:r>
                        <a:rPr lang="en-US" sz="1000" b="0" i="0" dirty="0">
                          <a:solidFill>
                            <a:schemeClr val="tx1"/>
                          </a:solidFill>
                          <a:effectLst/>
                          <a:latin typeface="Open Sans" pitchFamily="2" charset="0"/>
                          <a:ea typeface="Open Sans" pitchFamily="2" charset="0"/>
                          <a:cs typeface="Open Sans" pitchFamily="2" charset="0"/>
                        </a:rPr>
                        <a:t>color LCD</a:t>
                      </a:r>
                    </a:p>
                  </a:txBody>
                  <a:tcPr marL="47625" marR="47625" marT="0" marB="0" anchor="ctr"/>
                </a:tc>
                <a:tc>
                  <a:txBody>
                    <a:bodyPr/>
                    <a:lstStyle/>
                    <a:p>
                      <a:pPr algn="ctr"/>
                      <a:r>
                        <a:rPr lang="en-US" sz="1000" b="0" i="0" dirty="0">
                          <a:solidFill>
                            <a:schemeClr val="tx1"/>
                          </a:solidFill>
                          <a:effectLst/>
                          <a:latin typeface="Open Sans" pitchFamily="2" charset="0"/>
                          <a:ea typeface="Open Sans" pitchFamily="2" charset="0"/>
                          <a:cs typeface="Open Sans" pitchFamily="2" charset="0"/>
                        </a:rPr>
                        <a:t>1.77 in. (128x160) color LCD</a:t>
                      </a:r>
                    </a:p>
                  </a:txBody>
                  <a:tcPr anchor="ctr"/>
                </a:tc>
                <a:tc gridSpan="4">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000" b="0" i="0" dirty="0">
                          <a:solidFill>
                            <a:schemeClr val="tx1"/>
                          </a:solidFill>
                          <a:effectLst/>
                          <a:latin typeface="Open Sans" pitchFamily="2" charset="0"/>
                          <a:ea typeface="Open Sans" pitchFamily="2" charset="0"/>
                          <a:cs typeface="Open Sans" pitchFamily="2" charset="0"/>
                        </a:rPr>
                        <a:t>2.4 in. (240x320) color LCD</a:t>
                      </a:r>
                    </a:p>
                  </a:txBody>
                  <a:tcPr anchor="ctr"/>
                </a:tc>
                <a:tc hMerge="1">
                  <a:txBody>
                    <a:bodyPr/>
                    <a:lstStyle/>
                    <a:p>
                      <a:endParaRPr lang="en-US"/>
                    </a:p>
                  </a:txBody>
                  <a:tcPr/>
                </a:tc>
                <a:tc h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sz="1200" b="0" i="0" dirty="0">
                        <a:solidFill>
                          <a:schemeClr val="tx1"/>
                        </a:solidFill>
                        <a:effectLst/>
                        <a:latin typeface="Open Sans Light" pitchFamily="2" charset="0"/>
                        <a:ea typeface="Open Sans Light" pitchFamily="2" charset="0"/>
                        <a:cs typeface="Open Sans Light" pitchFamily="2" charset="0"/>
                      </a:endParaRPr>
                    </a:p>
                  </a:txBody>
                  <a:tcPr/>
                </a:tc>
                <a:tc h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sz="1200" b="0" i="0" dirty="0">
                        <a:solidFill>
                          <a:schemeClr val="tx1"/>
                        </a:solidFill>
                        <a:effectLst/>
                        <a:latin typeface="Open Sans Light" pitchFamily="2" charset="0"/>
                        <a:ea typeface="Open Sans Light" pitchFamily="2" charset="0"/>
                        <a:cs typeface="Open Sans Light" pitchFamily="2" charset="0"/>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000" b="0" i="0" dirty="0">
                          <a:solidFill>
                            <a:schemeClr val="tx1"/>
                          </a:solidFill>
                          <a:effectLst/>
                          <a:latin typeface="Open Sans" pitchFamily="2" charset="0"/>
                          <a:ea typeface="Open Sans" pitchFamily="2" charset="0"/>
                          <a:cs typeface="Open Sans" pitchFamily="2" charset="0"/>
                        </a:rPr>
                        <a:t>1.8 in. (128x160)</a:t>
                      </a:r>
                      <a:br>
                        <a:rPr lang="en-US" sz="1000" b="0" i="0" dirty="0">
                          <a:solidFill>
                            <a:schemeClr val="tx1"/>
                          </a:solidFill>
                          <a:effectLst/>
                          <a:latin typeface="Open Sans" pitchFamily="2" charset="0"/>
                          <a:ea typeface="Open Sans" pitchFamily="2" charset="0"/>
                          <a:cs typeface="Open Sans" pitchFamily="2" charset="0"/>
                        </a:rPr>
                      </a:br>
                      <a:r>
                        <a:rPr lang="en-US" sz="1000" b="0" i="0" dirty="0">
                          <a:solidFill>
                            <a:schemeClr val="tx1"/>
                          </a:solidFill>
                          <a:effectLst/>
                          <a:latin typeface="Open Sans" pitchFamily="2" charset="0"/>
                          <a:ea typeface="Open Sans" pitchFamily="2" charset="0"/>
                          <a:cs typeface="Open Sans" pitchFamily="2" charset="0"/>
                        </a:rPr>
                        <a:t> color LCD</a:t>
                      </a:r>
                    </a:p>
                  </a:txBody>
                  <a:tcPr anchor="ctr"/>
                </a:tc>
                <a:extLst>
                  <a:ext uri="{0D108BD9-81ED-4DB2-BD59-A6C34878D82A}">
                    <a16:rowId xmlns:a16="http://schemas.microsoft.com/office/drawing/2014/main" val="3564987797"/>
                  </a:ext>
                </a:extLst>
              </a:tr>
              <a:tr h="358815">
                <a:tc>
                  <a:txBody>
                    <a:bodyPr/>
                    <a:lstStyle/>
                    <a:p>
                      <a:pPr algn="r"/>
                      <a:r>
                        <a:rPr lang="en-US" sz="1100" b="1" dirty="0">
                          <a:latin typeface="Open Sans" pitchFamily="2" charset="0"/>
                          <a:ea typeface="Open Sans" pitchFamily="2" charset="0"/>
                          <a:cs typeface="Open Sans" pitchFamily="2" charset="0"/>
                        </a:rPr>
                        <a:t>Bluetooth</a:t>
                      </a:r>
                    </a:p>
                  </a:txBody>
                  <a:tcPr anchor="ctr"/>
                </a:tc>
                <a:tc>
                  <a:txBody>
                    <a:bodyPr/>
                    <a:lstStyle/>
                    <a:p>
                      <a:pPr algn="ctr"/>
                      <a:r>
                        <a:rPr lang="en-US" sz="1000" b="0" i="0" dirty="0">
                          <a:latin typeface="Open Sans" pitchFamily="2" charset="0"/>
                          <a:ea typeface="Open Sans" pitchFamily="2" charset="0"/>
                          <a:cs typeface="Open Sans" pitchFamily="2" charset="0"/>
                        </a:rPr>
                        <a:t>Yes, supports BLE</a:t>
                      </a:r>
                    </a:p>
                  </a:txBody>
                  <a:tcPr anchor="ctr"/>
                </a:tc>
                <a:tc gridSpan="7">
                  <a:txBody>
                    <a:bodyPr/>
                    <a:lstStyle/>
                    <a:p>
                      <a:pPr algn="ctr"/>
                      <a:r>
                        <a:rPr lang="en-US" sz="1000" b="0" i="0" dirty="0">
                          <a:latin typeface="Open Sans" pitchFamily="2" charset="0"/>
                          <a:ea typeface="Open Sans" pitchFamily="2" charset="0"/>
                          <a:cs typeface="Open Sans" pitchFamily="2" charset="0"/>
                        </a:rPr>
                        <a:t>Yes</a:t>
                      </a:r>
                    </a:p>
                  </a:txBody>
                  <a:tcPr anchor="ctr"/>
                </a:tc>
                <a:tc hMerge="1">
                  <a:txBody>
                    <a:bodyPr/>
                    <a:lstStyle/>
                    <a:p>
                      <a:endParaRPr dirty="0"/>
                    </a:p>
                  </a:txBody>
                  <a:tcPr anchor="ctr"/>
                </a:tc>
                <a:tc hMerge="1">
                  <a:txBody>
                    <a:bodyPr/>
                    <a:lstStyle/>
                    <a:p>
                      <a:pPr algn="ctr"/>
                      <a:endParaRPr lang="en-US" sz="1500" dirty="0">
                        <a:latin typeface="Open Sans" pitchFamily="2" charset="0"/>
                        <a:ea typeface="Open Sans" pitchFamily="2" charset="0"/>
                        <a:cs typeface="Open Sans" pitchFamily="2" charset="0"/>
                      </a:endParaRPr>
                    </a:p>
                  </a:txBody>
                  <a:tcPr/>
                </a:tc>
                <a:tc hMerge="1">
                  <a:txBody>
                    <a:bodyPr/>
                    <a:lstStyle/>
                    <a:p>
                      <a:pPr algn="ctr"/>
                      <a:endParaRPr lang="en-US" sz="1200" b="0" i="0" dirty="0">
                        <a:latin typeface="Open Sans Light" pitchFamily="2" charset="0"/>
                        <a:ea typeface="Open Sans Light" pitchFamily="2" charset="0"/>
                        <a:cs typeface="Open Sans Light" pitchFamily="2" charset="0"/>
                      </a:endParaRPr>
                    </a:p>
                  </a:txBody>
                  <a:tcPr/>
                </a:tc>
                <a:tc hMerge="1">
                  <a:txBody>
                    <a:bodyPr/>
                    <a:lstStyle/>
                    <a:p>
                      <a:endParaRPr lang="en-US"/>
                    </a:p>
                  </a:txBody>
                  <a:tcPr/>
                </a:tc>
                <a:tc hMerge="1">
                  <a:txBody>
                    <a:bodyPr/>
                    <a:lstStyle/>
                    <a:p>
                      <a:pPr algn="ctr"/>
                      <a:endParaRPr lang="en-US" sz="1200" b="0" i="0" dirty="0">
                        <a:latin typeface="Open Sans Light" pitchFamily="2" charset="0"/>
                        <a:ea typeface="Open Sans Light" pitchFamily="2" charset="0"/>
                        <a:cs typeface="Open Sans Light" pitchFamily="2" charset="0"/>
                      </a:endParaRPr>
                    </a:p>
                  </a:txBody>
                  <a:tcPr/>
                </a:tc>
                <a:tc hMerge="1">
                  <a:txBody>
                    <a:bodyPr/>
                    <a:lstStyle/>
                    <a:p>
                      <a:pPr algn="ctr"/>
                      <a:endParaRPr lang="en-US" sz="1200" b="0" i="0" dirty="0">
                        <a:latin typeface="Open Sans Light" pitchFamily="2" charset="0"/>
                        <a:ea typeface="Open Sans Light" pitchFamily="2" charset="0"/>
                        <a:cs typeface="Open Sans Light" pitchFamily="2" charset="0"/>
                      </a:endParaRPr>
                    </a:p>
                  </a:txBody>
                  <a:tcPr/>
                </a:tc>
                <a:tc>
                  <a:txBody>
                    <a:bodyPr/>
                    <a:lstStyle/>
                    <a:p>
                      <a:pPr algn="ctr"/>
                      <a:r>
                        <a:rPr lang="en-US" sz="1000" b="0" i="0" dirty="0">
                          <a:latin typeface="Open Sans" pitchFamily="2" charset="0"/>
                          <a:ea typeface="Open Sans" pitchFamily="2" charset="0"/>
                          <a:cs typeface="Open Sans" pitchFamily="2" charset="0"/>
                        </a:rPr>
                        <a:t>No</a:t>
                      </a:r>
                    </a:p>
                  </a:txBody>
                  <a:tcPr anchor="ctr"/>
                </a:tc>
                <a:extLst>
                  <a:ext uri="{0D108BD9-81ED-4DB2-BD59-A6C34878D82A}">
                    <a16:rowId xmlns:a16="http://schemas.microsoft.com/office/drawing/2014/main" val="924190005"/>
                  </a:ext>
                </a:extLst>
              </a:tr>
              <a:tr h="358815">
                <a:tc>
                  <a:txBody>
                    <a:bodyPr/>
                    <a:lstStyle/>
                    <a:p>
                      <a:pPr algn="r"/>
                      <a:r>
                        <a:rPr lang="en-US" sz="1100" b="1" dirty="0">
                          <a:latin typeface="Open Sans" pitchFamily="2" charset="0"/>
                          <a:ea typeface="Open Sans" pitchFamily="2" charset="0"/>
                          <a:cs typeface="Open Sans" pitchFamily="2" charset="0"/>
                        </a:rPr>
                        <a:t>Audio</a:t>
                      </a:r>
                    </a:p>
                  </a:txBody>
                  <a:tcPr anchor="ctr"/>
                </a:tc>
                <a:tc gridSpan="5">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000" b="0" i="0" dirty="0">
                          <a:latin typeface="Open Sans" pitchFamily="2" charset="0"/>
                          <a:ea typeface="Open Sans" pitchFamily="2" charset="0"/>
                          <a:cs typeface="Open Sans" pitchFamily="2" charset="0"/>
                        </a:rPr>
                        <a:t>HD voice, 2 mics, Noise Shield Technology, AI noise reduction</a:t>
                      </a:r>
                    </a:p>
                  </a:txBody>
                  <a:tcPr anchor="ctr"/>
                </a:tc>
                <a:tc hMerge="1">
                  <a:txBody>
                    <a:bodyPr/>
                    <a:lstStyle/>
                    <a:p>
                      <a:endParaRPr dirty="0"/>
                    </a:p>
                  </a:txBody>
                  <a:tcPr anchor="ctr"/>
                </a:tc>
                <a:tc hMerge="1">
                  <a:txBody>
                    <a:bodyPr/>
                    <a:lstStyle/>
                    <a:p>
                      <a:pPr algn="ctr"/>
                      <a:endParaRPr lang="en-US" sz="1000" b="0" i="0" dirty="0">
                        <a:latin typeface="Open Sans" pitchFamily="2" charset="0"/>
                        <a:ea typeface="Open Sans" pitchFamily="2" charset="0"/>
                        <a:cs typeface="Open Sans" pitchFamily="2" charset="0"/>
                      </a:endParaRPr>
                    </a:p>
                  </a:txBody>
                  <a:tcPr anchor="ctr"/>
                </a:tc>
                <a:tc hMerge="1">
                  <a:txBody>
                    <a:bodyPr/>
                    <a:lstStyle/>
                    <a:p>
                      <a:pPr algn="ctr"/>
                      <a:endParaRPr lang="en-US" sz="1500" dirty="0">
                        <a:latin typeface="Open Sans" pitchFamily="2" charset="0"/>
                        <a:ea typeface="Open Sans" pitchFamily="2" charset="0"/>
                        <a:cs typeface="Open Sans" pitchFamily="2" charset="0"/>
                      </a:endParaRPr>
                    </a:p>
                  </a:txBody>
                  <a:tcPr/>
                </a:tc>
                <a:tc hMerge="1">
                  <a:txBody>
                    <a:bodyPr/>
                    <a:lstStyle/>
                    <a:p>
                      <a:pPr algn="ctr"/>
                      <a:endParaRPr lang="en-US" sz="1200" b="0" i="0" dirty="0">
                        <a:latin typeface="Open Sans Light" pitchFamily="2" charset="0"/>
                        <a:ea typeface="Open Sans Light" pitchFamily="2" charset="0"/>
                        <a:cs typeface="Open Sans Light" pitchFamily="2" charset="0"/>
                      </a:endParaRPr>
                    </a:p>
                  </a:txBody>
                  <a:tcPr/>
                </a:tc>
                <a:tc gridSpan="4">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000" b="0" i="0" dirty="0">
                          <a:latin typeface="Open Sans" pitchFamily="2" charset="0"/>
                          <a:ea typeface="Open Sans" pitchFamily="2" charset="0"/>
                          <a:cs typeface="Open Sans" pitchFamily="2" charset="0"/>
                        </a:rPr>
                        <a:t>HD voice, 2 mics, Noise Shield Technology</a:t>
                      </a:r>
                    </a:p>
                    <a:p>
                      <a:pPr algn="ctr"/>
                      <a:endParaRPr lang="en-US" sz="1000" b="0" i="0" dirty="0">
                        <a:latin typeface="Open Sans" pitchFamily="2" charset="0"/>
                        <a:ea typeface="Open Sans" pitchFamily="2" charset="0"/>
                        <a:cs typeface="Open Sans" pitchFamily="2" charset="0"/>
                      </a:endParaRPr>
                    </a:p>
                  </a:txBody>
                  <a:tcPr anchor="ctr"/>
                </a:tc>
                <a:tc hMerge="1">
                  <a:txBody>
                    <a:bodyPr/>
                    <a:lstStyle/>
                    <a:p>
                      <a:pPr algn="ctr"/>
                      <a:endParaRPr lang="en-US" sz="1200" b="0" i="0" dirty="0">
                        <a:latin typeface="Open Sans Light" pitchFamily="2" charset="0"/>
                        <a:ea typeface="Open Sans Light" pitchFamily="2" charset="0"/>
                        <a:cs typeface="Open Sans Light" pitchFamily="2" charset="0"/>
                      </a:endParaRPr>
                    </a:p>
                  </a:txBody>
                  <a:tcPr/>
                </a:tc>
                <a:tc hMerge="1">
                  <a:txBody>
                    <a:bodyPr/>
                    <a:lstStyle/>
                    <a:p>
                      <a:pPr algn="ctr"/>
                      <a:endParaRPr lang="en-US" sz="1200" b="0" i="0" dirty="0">
                        <a:latin typeface="Open Sans Light" pitchFamily="2" charset="0"/>
                        <a:ea typeface="Open Sans Light" pitchFamily="2" charset="0"/>
                        <a:cs typeface="Open Sans Light" pitchFamily="2" charset="0"/>
                      </a:endParaRPr>
                    </a:p>
                  </a:txBody>
                  <a:tcPr/>
                </a:tc>
                <a:tc hMerge="1">
                  <a:txBody>
                    <a:bodyPr/>
                    <a:lstStyle/>
                    <a:p>
                      <a:pPr algn="ctr"/>
                      <a:endParaRPr lang="en-US" sz="1200" b="0" i="0" dirty="0">
                        <a:latin typeface="Open Sans Light" pitchFamily="2" charset="0"/>
                        <a:ea typeface="Open Sans Light" pitchFamily="2" charset="0"/>
                        <a:cs typeface="Open Sans Light" pitchFamily="2" charset="0"/>
                      </a:endParaRPr>
                    </a:p>
                  </a:txBody>
                  <a:tcPr/>
                </a:tc>
                <a:extLst>
                  <a:ext uri="{0D108BD9-81ED-4DB2-BD59-A6C34878D82A}">
                    <a16:rowId xmlns:a16="http://schemas.microsoft.com/office/drawing/2014/main" val="1614491224"/>
                  </a:ext>
                </a:extLst>
              </a:tr>
              <a:tr h="358815">
                <a:tc>
                  <a:txBody>
                    <a:bodyPr/>
                    <a:lstStyle/>
                    <a:p>
                      <a:pPr algn="r"/>
                      <a:r>
                        <a:rPr lang="en-US" sz="1100" b="1" dirty="0">
                          <a:latin typeface="Open Sans" pitchFamily="2" charset="0"/>
                          <a:ea typeface="Open Sans" pitchFamily="2" charset="0"/>
                          <a:cs typeface="Open Sans" pitchFamily="2" charset="0"/>
                        </a:rPr>
                        <a:t>Push-to-Talk</a:t>
                      </a:r>
                    </a:p>
                  </a:txBody>
                  <a:tcPr anchor="ctr"/>
                </a:tc>
                <a:tc gridSpan="9">
                  <a:txBody>
                    <a:bodyPr/>
                    <a:lstStyle/>
                    <a:p>
                      <a:pPr algn="ctr"/>
                      <a:r>
                        <a:rPr lang="en-US" sz="1000" b="0" i="0" dirty="0">
                          <a:latin typeface="Open Sans" pitchFamily="2" charset="0"/>
                          <a:ea typeface="Open Sans" pitchFamily="2" charset="0"/>
                          <a:cs typeface="Open Sans" pitchFamily="2" charset="0"/>
                        </a:rPr>
                        <a:t>Yes (customizable)</a:t>
                      </a:r>
                    </a:p>
                  </a:txBody>
                  <a:tcPr anchor="ctr"/>
                </a:tc>
                <a:tc hMerge="1">
                  <a:txBody>
                    <a:bodyPr/>
                    <a:lstStyle/>
                    <a:p>
                      <a:endParaRPr dirty="0"/>
                    </a:p>
                  </a:txBody>
                  <a:tcPr anchor="ctr"/>
                </a:tc>
                <a:tc hMerge="1">
                  <a:txBody>
                    <a:bodyPr/>
                    <a:lstStyle/>
                    <a:p>
                      <a:endParaRPr dirty="0"/>
                    </a:p>
                  </a:txBody>
                  <a:tcPr anchor="ctr"/>
                </a:tc>
                <a:tc hMerge="1">
                  <a:txBody>
                    <a:bodyPr/>
                    <a:lstStyle/>
                    <a:p>
                      <a:pPr algn="ctr"/>
                      <a:endParaRPr lang="en-US" sz="1500" dirty="0">
                        <a:latin typeface="Open Sans" pitchFamily="2" charset="0"/>
                        <a:ea typeface="Open Sans" pitchFamily="2" charset="0"/>
                        <a:cs typeface="Open Sans" pitchFamily="2" charset="0"/>
                      </a:endParaRPr>
                    </a:p>
                  </a:txBody>
                  <a:tcPr/>
                </a:tc>
                <a:tc hMerge="1">
                  <a:txBody>
                    <a:bodyPr/>
                    <a:lstStyle/>
                    <a:p>
                      <a:pPr algn="ctr"/>
                      <a:endParaRPr lang="en-US" sz="1200" b="0" i="0" dirty="0">
                        <a:latin typeface="Open Sans Light" pitchFamily="2" charset="0"/>
                        <a:ea typeface="Open Sans Light" pitchFamily="2" charset="0"/>
                        <a:cs typeface="Open Sans Light" pitchFamily="2" charset="0"/>
                      </a:endParaRPr>
                    </a:p>
                  </a:txBody>
                  <a:tcPr/>
                </a:tc>
                <a:tc hMerge="1">
                  <a:txBody>
                    <a:bodyPr/>
                    <a:lstStyle/>
                    <a:p>
                      <a:endParaRPr lang="en-US"/>
                    </a:p>
                  </a:txBody>
                  <a:tcPr/>
                </a:tc>
                <a:tc hMerge="1">
                  <a:txBody>
                    <a:bodyPr/>
                    <a:lstStyle/>
                    <a:p>
                      <a:pPr algn="ctr"/>
                      <a:endParaRPr lang="en-US" sz="1200" b="0" i="0" dirty="0">
                        <a:latin typeface="Open Sans Light" pitchFamily="2" charset="0"/>
                        <a:ea typeface="Open Sans Light" pitchFamily="2" charset="0"/>
                        <a:cs typeface="Open Sans Light" pitchFamily="2" charset="0"/>
                      </a:endParaRPr>
                    </a:p>
                  </a:txBody>
                  <a:tcPr/>
                </a:tc>
                <a:tc hMerge="1">
                  <a:txBody>
                    <a:bodyPr/>
                    <a:lstStyle/>
                    <a:p>
                      <a:pPr algn="ctr"/>
                      <a:endParaRPr lang="en-US" sz="1200" b="0" i="0" dirty="0">
                        <a:latin typeface="Open Sans Light" pitchFamily="2" charset="0"/>
                        <a:ea typeface="Open Sans Light" pitchFamily="2" charset="0"/>
                        <a:cs typeface="Open Sans Light" pitchFamily="2" charset="0"/>
                      </a:endParaRPr>
                    </a:p>
                  </a:txBody>
                  <a:tcPr/>
                </a:tc>
                <a:tc hMerge="1">
                  <a:txBody>
                    <a:bodyPr/>
                    <a:lstStyle/>
                    <a:p>
                      <a:pPr algn="ctr"/>
                      <a:endParaRPr lang="en-US" sz="1200" b="0" i="0" dirty="0">
                        <a:latin typeface="Open Sans Light" pitchFamily="2" charset="0"/>
                        <a:ea typeface="Open Sans Light" pitchFamily="2" charset="0"/>
                        <a:cs typeface="Open Sans Light" pitchFamily="2" charset="0"/>
                      </a:endParaRPr>
                    </a:p>
                  </a:txBody>
                  <a:tcPr/>
                </a:tc>
                <a:extLst>
                  <a:ext uri="{0D108BD9-81ED-4DB2-BD59-A6C34878D82A}">
                    <a16:rowId xmlns:a16="http://schemas.microsoft.com/office/drawing/2014/main" val="809789466"/>
                  </a:ext>
                </a:extLst>
              </a:tr>
              <a:tr h="358815">
                <a:tc>
                  <a:txBody>
                    <a:bodyPr/>
                    <a:lstStyle/>
                    <a:p>
                      <a:pPr algn="r"/>
                      <a:r>
                        <a:rPr lang="en-US" sz="1100" b="1" dirty="0">
                          <a:latin typeface="Open Sans" pitchFamily="2" charset="0"/>
                          <a:ea typeface="Open Sans" pitchFamily="2" charset="0"/>
                          <a:cs typeface="Open Sans" pitchFamily="2" charset="0"/>
                        </a:rPr>
                        <a:t>Accelerometer</a:t>
                      </a:r>
                    </a:p>
                  </a:txBody>
                  <a:tcPr anchor="ctr"/>
                </a:tc>
                <a:tc gridSpan="4">
                  <a:txBody>
                    <a:bodyPr/>
                    <a:lstStyle/>
                    <a:p>
                      <a:pPr algn="ctr"/>
                      <a:r>
                        <a:rPr lang="en-US" sz="1000" b="0" i="0" dirty="0">
                          <a:latin typeface="Open Sans" pitchFamily="2" charset="0"/>
                          <a:ea typeface="Open Sans" pitchFamily="2" charset="0"/>
                          <a:cs typeface="Open Sans" pitchFamily="2" charset="0"/>
                        </a:rPr>
                        <a:t>Yes</a:t>
                      </a:r>
                    </a:p>
                  </a:txBody>
                  <a:tcPr anchor="ctr"/>
                </a:tc>
                <a:tc hMerge="1">
                  <a:txBody>
                    <a:bodyPr/>
                    <a:lstStyle/>
                    <a:p>
                      <a:endParaRPr dirty="0"/>
                    </a:p>
                  </a:txBody>
                  <a:tcPr anchor="ctr"/>
                </a:tc>
                <a:tc hMerge="1">
                  <a:txBody>
                    <a:bodyPr/>
                    <a:lstStyle/>
                    <a:p>
                      <a:endParaRPr dirty="0"/>
                    </a:p>
                  </a:txBody>
                  <a:tcPr anchor="ctr"/>
                </a:tc>
                <a:tc hMerge="1">
                  <a:txBody>
                    <a:bodyPr/>
                    <a:lstStyle/>
                    <a:p>
                      <a:pPr algn="ctr"/>
                      <a:endParaRPr lang="en-US" sz="1500" dirty="0">
                        <a:latin typeface="Open Sans" pitchFamily="2" charset="0"/>
                        <a:ea typeface="Open Sans" pitchFamily="2" charset="0"/>
                        <a:cs typeface="Open Sans" pitchFamily="2" charset="0"/>
                      </a:endParaRPr>
                    </a:p>
                  </a:txBody>
                  <a:tcPr/>
                </a:tc>
                <a:tc gridSpan="3">
                  <a:txBody>
                    <a:bodyPr/>
                    <a:lstStyle/>
                    <a:p>
                      <a:pPr algn="ctr"/>
                      <a:r>
                        <a:rPr lang="en-US" sz="1000" b="0" i="0" dirty="0">
                          <a:latin typeface="Open Sans" pitchFamily="2" charset="0"/>
                          <a:ea typeface="Open Sans" pitchFamily="2" charset="0"/>
                          <a:cs typeface="Open Sans" pitchFamily="2" charset="0"/>
                        </a:rPr>
                        <a:t>No</a:t>
                      </a:r>
                    </a:p>
                  </a:txBody>
                  <a:tcPr anchor="ctr"/>
                </a:tc>
                <a:tc hMerge="1">
                  <a:txBody>
                    <a:bodyPr/>
                    <a:lstStyle/>
                    <a:p>
                      <a:endParaRPr lang="en-US"/>
                    </a:p>
                  </a:txBody>
                  <a:tcPr/>
                </a:tc>
                <a:tc hMerge="1">
                  <a:txBody>
                    <a:bodyPr/>
                    <a:lstStyle/>
                    <a:p>
                      <a:pPr algn="ctr"/>
                      <a:endParaRPr lang="en-US" sz="1200" b="0" i="0" dirty="0">
                        <a:latin typeface="Open Sans Light" pitchFamily="2" charset="0"/>
                        <a:ea typeface="Open Sans Light" pitchFamily="2" charset="0"/>
                        <a:cs typeface="Open Sans Light" pitchFamily="2" charset="0"/>
                      </a:endParaRPr>
                    </a:p>
                  </a:txBody>
                  <a:tcPr/>
                </a:tc>
                <a:tc>
                  <a:txBody>
                    <a:bodyPr/>
                    <a:lstStyle/>
                    <a:p>
                      <a:pPr algn="ctr"/>
                      <a:r>
                        <a:rPr lang="en-US" sz="1000" b="0" i="0" dirty="0">
                          <a:latin typeface="Open Sans" pitchFamily="2" charset="0"/>
                          <a:ea typeface="Open Sans" pitchFamily="2" charset="0"/>
                          <a:cs typeface="Open Sans" pitchFamily="2" charset="0"/>
                        </a:rPr>
                        <a:t>Yes</a:t>
                      </a:r>
                    </a:p>
                  </a:txBody>
                  <a:tcPr anchor="ctr"/>
                </a:tc>
                <a:tc>
                  <a:txBody>
                    <a:bodyPr/>
                    <a:lstStyle/>
                    <a:p>
                      <a:pPr algn="ctr"/>
                      <a:r>
                        <a:rPr lang="en-US" sz="1000" b="0" i="0" dirty="0">
                          <a:latin typeface="Open Sans" pitchFamily="2" charset="0"/>
                          <a:ea typeface="Open Sans" pitchFamily="2" charset="0"/>
                          <a:cs typeface="Open Sans" pitchFamily="2" charset="0"/>
                        </a:rPr>
                        <a:t>No</a:t>
                      </a:r>
                    </a:p>
                  </a:txBody>
                  <a:tcPr anchor="ctr"/>
                </a:tc>
                <a:extLst>
                  <a:ext uri="{0D108BD9-81ED-4DB2-BD59-A6C34878D82A}">
                    <a16:rowId xmlns:a16="http://schemas.microsoft.com/office/drawing/2014/main" val="2677112422"/>
                  </a:ext>
                </a:extLst>
              </a:tr>
              <a:tr h="358815">
                <a:tc>
                  <a:txBody>
                    <a:bodyPr/>
                    <a:lstStyle/>
                    <a:p>
                      <a:pPr algn="r"/>
                      <a:r>
                        <a:rPr lang="en-US" sz="1100" b="1" dirty="0">
                          <a:latin typeface="Open Sans" pitchFamily="2" charset="0"/>
                          <a:ea typeface="Open Sans" pitchFamily="2" charset="0"/>
                          <a:cs typeface="Open Sans" pitchFamily="2" charset="0"/>
                        </a:rPr>
                        <a:t>Charging</a:t>
                      </a:r>
                    </a:p>
                  </a:txBody>
                  <a:tcPr anchor="ctr"/>
                </a:tc>
                <a:tc gridSpan="4">
                  <a:txBody>
                    <a:bodyPr/>
                    <a:lstStyle/>
                    <a:p>
                      <a:pPr algn="ctr"/>
                      <a:r>
                        <a:rPr lang="en-US" sz="1000" b="0" i="0" dirty="0">
                          <a:latin typeface="Open Sans" pitchFamily="2" charset="0"/>
                          <a:ea typeface="Open Sans" pitchFamily="2" charset="0"/>
                          <a:cs typeface="Open Sans" pitchFamily="2" charset="0"/>
                        </a:rPr>
                        <a:t>USB-C, supports Fast Charging, </a:t>
                      </a:r>
                    </a:p>
                    <a:p>
                      <a:pPr algn="ctr"/>
                      <a:r>
                        <a:rPr lang="en-US" sz="1000" b="0" i="0" dirty="0">
                          <a:latin typeface="Open Sans" pitchFamily="2" charset="0"/>
                          <a:ea typeface="Open Sans" pitchFamily="2" charset="0"/>
                          <a:cs typeface="Open Sans" pitchFamily="2" charset="0"/>
                        </a:rPr>
                        <a:t>charging cradle include</a:t>
                      </a:r>
                    </a:p>
                  </a:txBody>
                  <a:tcPr anchor="ctr"/>
                </a:tc>
                <a:tc hMerge="1">
                  <a:txBody>
                    <a:bodyPr/>
                    <a:lstStyle/>
                    <a:p>
                      <a:endParaRPr dirty="0"/>
                    </a:p>
                  </a:txBody>
                  <a:tcPr anchor="ctr"/>
                </a:tc>
                <a:tc hMerge="1">
                  <a:txBody>
                    <a:bodyPr/>
                    <a:lstStyle/>
                    <a:p>
                      <a:endParaRPr dirty="0"/>
                    </a:p>
                  </a:txBody>
                  <a:tcPr anchor="ctr"/>
                </a:tc>
                <a:tc hMerge="1">
                  <a:txBody>
                    <a:bodyPr/>
                    <a:lstStyle/>
                    <a:p>
                      <a:pPr algn="ctr"/>
                      <a:endParaRPr lang="en-US" sz="1500" dirty="0">
                        <a:latin typeface="Open Sans" pitchFamily="2" charset="0"/>
                        <a:ea typeface="Open Sans" pitchFamily="2" charset="0"/>
                        <a:cs typeface="Open Sans" pitchFamily="2" charset="0"/>
                      </a:endParaRPr>
                    </a:p>
                  </a:txBody>
                  <a:tcPr/>
                </a:tc>
                <a:tc gridSpan="5">
                  <a:txBody>
                    <a:bodyPr/>
                    <a:lstStyle/>
                    <a:p>
                      <a:pPr algn="ctr"/>
                      <a:r>
                        <a:rPr lang="en-US" sz="1000" b="0" i="0" dirty="0">
                          <a:latin typeface="Open Sans" pitchFamily="2" charset="0"/>
                          <a:ea typeface="Open Sans" pitchFamily="2" charset="0"/>
                          <a:cs typeface="Open Sans" pitchFamily="2" charset="0"/>
                        </a:rPr>
                        <a:t>Micro USB, charging cradle included</a:t>
                      </a:r>
                    </a:p>
                  </a:txBody>
                  <a:tcPr anchor="ctr"/>
                </a:tc>
                <a:tc hMerge="1">
                  <a:txBody>
                    <a:bodyPr/>
                    <a:lstStyle/>
                    <a:p>
                      <a:endParaRPr lang="en-US"/>
                    </a:p>
                  </a:txBody>
                  <a:tcPr/>
                </a:tc>
                <a:tc hMerge="1">
                  <a:txBody>
                    <a:bodyPr/>
                    <a:lstStyle/>
                    <a:p>
                      <a:pPr algn="ctr"/>
                      <a:endParaRPr lang="en-US" sz="1100" b="0" i="0" dirty="0">
                        <a:latin typeface="Open Sans Light" pitchFamily="2" charset="0"/>
                        <a:ea typeface="Open Sans Light" pitchFamily="2" charset="0"/>
                        <a:cs typeface="Open Sans Light" pitchFamily="2" charset="0"/>
                      </a:endParaRPr>
                    </a:p>
                  </a:txBody>
                  <a:tcPr/>
                </a:tc>
                <a:tc hMerge="1">
                  <a:txBody>
                    <a:bodyPr/>
                    <a:lstStyle/>
                    <a:p>
                      <a:pPr algn="ctr"/>
                      <a:endParaRPr lang="en-US" sz="1100" b="0" i="0" dirty="0">
                        <a:latin typeface="Open Sans Light" pitchFamily="2" charset="0"/>
                        <a:ea typeface="Open Sans Light" pitchFamily="2" charset="0"/>
                        <a:cs typeface="Open Sans Light" pitchFamily="2" charset="0"/>
                      </a:endParaRPr>
                    </a:p>
                  </a:txBody>
                  <a:tcPr/>
                </a:tc>
                <a:tc hMerge="1">
                  <a:txBody>
                    <a:bodyPr/>
                    <a:lstStyle/>
                    <a:p>
                      <a:pPr algn="ctr"/>
                      <a:endParaRPr lang="en-US" sz="1100" b="0" i="0" dirty="0">
                        <a:latin typeface="Open Sans Light" pitchFamily="2" charset="0"/>
                        <a:ea typeface="Open Sans Light" pitchFamily="2" charset="0"/>
                        <a:cs typeface="Open Sans Light" pitchFamily="2" charset="0"/>
                      </a:endParaRPr>
                    </a:p>
                  </a:txBody>
                  <a:tcPr/>
                </a:tc>
                <a:extLst>
                  <a:ext uri="{0D108BD9-81ED-4DB2-BD59-A6C34878D82A}">
                    <a16:rowId xmlns:a16="http://schemas.microsoft.com/office/drawing/2014/main" val="2683061823"/>
                  </a:ext>
                </a:extLst>
              </a:tr>
              <a:tr h="358815">
                <a:tc>
                  <a:txBody>
                    <a:bodyPr/>
                    <a:lstStyle/>
                    <a:p>
                      <a:pPr algn="r"/>
                      <a:r>
                        <a:rPr lang="en-US" sz="1100" b="1" dirty="0">
                          <a:latin typeface="Open Sans" pitchFamily="2" charset="0"/>
                          <a:ea typeface="Open Sans" pitchFamily="2" charset="0"/>
                          <a:cs typeface="Open Sans" pitchFamily="2" charset="0"/>
                        </a:rPr>
                        <a:t>Ruggedized</a:t>
                      </a:r>
                    </a:p>
                  </a:txBody>
                  <a:tcPr anchor="ctr"/>
                </a:tc>
                <a:tc gridSpan="2">
                  <a:txBody>
                    <a:bodyPr/>
                    <a:lstStyle/>
                    <a:p>
                      <a:pPr algn="ctr"/>
                      <a:r>
                        <a:rPr lang="en-US" sz="1000" b="0" i="0" dirty="0">
                          <a:latin typeface="Open Sans" pitchFamily="2" charset="0"/>
                          <a:ea typeface="Open Sans" pitchFamily="2" charset="0"/>
                          <a:cs typeface="Open Sans" pitchFamily="2" charset="0"/>
                        </a:rPr>
                        <a:t>Yes</a:t>
                      </a:r>
                    </a:p>
                  </a:txBody>
                  <a:tcPr anchor="ctr"/>
                </a:tc>
                <a:tc hMerge="1">
                  <a:txBody>
                    <a:bodyPr/>
                    <a:lstStyle/>
                    <a:p>
                      <a:endParaRPr dirty="0"/>
                    </a:p>
                  </a:txBody>
                  <a:tcPr anchor="ctr"/>
                </a:tc>
                <a:tc gridSpan="2">
                  <a:txBody>
                    <a:bodyPr/>
                    <a:lstStyle/>
                    <a:p>
                      <a:pPr algn="ctr"/>
                      <a:r>
                        <a:rPr lang="en-US" sz="1000" b="0" i="0" dirty="0">
                          <a:latin typeface="Open Sans" pitchFamily="2" charset="0"/>
                          <a:ea typeface="Open Sans" pitchFamily="2" charset="0"/>
                          <a:cs typeface="Open Sans" pitchFamily="2" charset="0"/>
                        </a:rPr>
                        <a:t>No</a:t>
                      </a:r>
                    </a:p>
                  </a:txBody>
                  <a:tcPr anchor="ctr"/>
                </a:tc>
                <a:tc hMerge="1">
                  <a:txBody>
                    <a:bodyPr/>
                    <a:lstStyle/>
                    <a:p>
                      <a:endParaRPr lang="en-US"/>
                    </a:p>
                  </a:txBody>
                  <a:tcPr/>
                </a:tc>
                <a:tc gridSpan="2">
                  <a:txBody>
                    <a:bodyPr/>
                    <a:lstStyle/>
                    <a:p>
                      <a:pPr algn="ctr"/>
                      <a:r>
                        <a:rPr lang="en-US" sz="1000" b="0" i="0" dirty="0">
                          <a:latin typeface="Open Sans" pitchFamily="2" charset="0"/>
                          <a:ea typeface="Open Sans" pitchFamily="2" charset="0"/>
                          <a:cs typeface="Open Sans" pitchFamily="2" charset="0"/>
                        </a:rPr>
                        <a:t>Yes</a:t>
                      </a:r>
                    </a:p>
                  </a:txBody>
                  <a:tcPr anchor="ctr"/>
                </a:tc>
                <a:tc hMerge="1">
                  <a:txBody>
                    <a:bodyPr/>
                    <a:lstStyle/>
                    <a:p>
                      <a:endParaRPr lang="en-US"/>
                    </a:p>
                  </a:txBody>
                  <a:tcPr/>
                </a:tc>
                <a:tc gridSpan="3">
                  <a:txBody>
                    <a:bodyPr/>
                    <a:lstStyle/>
                    <a:p>
                      <a:pPr algn="ctr"/>
                      <a:r>
                        <a:rPr lang="en-US" sz="1000" b="0" i="0" dirty="0">
                          <a:latin typeface="Open Sans" pitchFamily="2" charset="0"/>
                          <a:ea typeface="Open Sans" pitchFamily="2" charset="0"/>
                          <a:cs typeface="Open Sans" pitchFamily="2" charset="0"/>
                        </a:rPr>
                        <a:t>No</a:t>
                      </a:r>
                    </a:p>
                  </a:txBody>
                  <a:tcPr anchor="ctr"/>
                </a:tc>
                <a:tc hMerge="1">
                  <a:txBody>
                    <a:bodyPr/>
                    <a:lstStyle/>
                    <a:p>
                      <a:pPr algn="ctr"/>
                      <a:endParaRPr lang="en-US" sz="1100" b="0" i="0" dirty="0">
                        <a:latin typeface="Open Sans Light" pitchFamily="2" charset="0"/>
                        <a:ea typeface="Open Sans Light" pitchFamily="2" charset="0"/>
                        <a:cs typeface="Open Sans Light" pitchFamily="2" charset="0"/>
                      </a:endParaRPr>
                    </a:p>
                  </a:txBody>
                  <a:tcPr/>
                </a:tc>
                <a:tc hMerge="1">
                  <a:txBody>
                    <a:bodyPr/>
                    <a:lstStyle/>
                    <a:p>
                      <a:pPr algn="ctr"/>
                      <a:endParaRPr lang="en-US" sz="1100" b="0" i="0" dirty="0">
                        <a:latin typeface="Open Sans Light" pitchFamily="2" charset="0"/>
                        <a:ea typeface="Open Sans Light" pitchFamily="2" charset="0"/>
                        <a:cs typeface="Open Sans Light" pitchFamily="2" charset="0"/>
                      </a:endParaRPr>
                    </a:p>
                  </a:txBody>
                  <a:tcPr/>
                </a:tc>
                <a:extLst>
                  <a:ext uri="{0D108BD9-81ED-4DB2-BD59-A6C34878D82A}">
                    <a16:rowId xmlns:a16="http://schemas.microsoft.com/office/drawing/2014/main" val="1546350499"/>
                  </a:ext>
                </a:extLst>
              </a:tr>
            </a:tbl>
          </a:graphicData>
        </a:graphic>
      </p:graphicFrame>
      <p:pic>
        <p:nvPicPr>
          <p:cNvPr id="5" name="Picture 4" descr="A close-up of a cell phone&#10;&#10;Description automatically generated with medium confidence">
            <a:extLst>
              <a:ext uri="{FF2B5EF4-FFF2-40B4-BE49-F238E27FC236}">
                <a16:creationId xmlns:a16="http://schemas.microsoft.com/office/drawing/2014/main" id="{324542A6-802A-7B1B-9064-998861083015}"/>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7043787" y="887544"/>
            <a:ext cx="504332" cy="1037413"/>
          </a:xfrm>
          <a:prstGeom prst="rect">
            <a:avLst/>
          </a:prstGeom>
        </p:spPr>
      </p:pic>
      <p:pic>
        <p:nvPicPr>
          <p:cNvPr id="14" name="Picture 13" descr="A picture containing text, electronics, cellphone&#10;&#10;Description automatically generated">
            <a:extLst>
              <a:ext uri="{FF2B5EF4-FFF2-40B4-BE49-F238E27FC236}">
                <a16:creationId xmlns:a16="http://schemas.microsoft.com/office/drawing/2014/main" id="{E03A4B00-B175-F872-8E4B-2B5385F9E60A}"/>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8483430" y="896299"/>
            <a:ext cx="473291" cy="1003054"/>
          </a:xfrm>
          <a:prstGeom prst="rect">
            <a:avLst/>
          </a:prstGeom>
        </p:spPr>
      </p:pic>
      <p:pic>
        <p:nvPicPr>
          <p:cNvPr id="15" name="Picture 14" descr="Graphical user interface, text&#10;&#10;Description automatically generated">
            <a:extLst>
              <a:ext uri="{FF2B5EF4-FFF2-40B4-BE49-F238E27FC236}">
                <a16:creationId xmlns:a16="http://schemas.microsoft.com/office/drawing/2014/main" id="{BA6A0C20-4C40-9E0C-3082-09A0D97896BC}"/>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9531397" y="822929"/>
            <a:ext cx="1160579" cy="1160579"/>
          </a:xfrm>
          <a:prstGeom prst="rect">
            <a:avLst/>
          </a:prstGeom>
        </p:spPr>
      </p:pic>
      <p:pic>
        <p:nvPicPr>
          <p:cNvPr id="16" name="Picture 15" descr="A picture containing text, electronics, cellphone&#10;&#10;Description automatically generated">
            <a:extLst>
              <a:ext uri="{FF2B5EF4-FFF2-40B4-BE49-F238E27FC236}">
                <a16:creationId xmlns:a16="http://schemas.microsoft.com/office/drawing/2014/main" id="{DD9628D2-2E4E-60FD-4042-481CEFB64B58}"/>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1142844" y="920870"/>
            <a:ext cx="474476" cy="1010146"/>
          </a:xfrm>
          <a:prstGeom prst="rect">
            <a:avLst/>
          </a:prstGeom>
        </p:spPr>
      </p:pic>
      <p:pic>
        <p:nvPicPr>
          <p:cNvPr id="17" name="Picture 16" descr="A close-up of a phone&#10;&#10;Description automatically generated">
            <a:extLst>
              <a:ext uri="{FF2B5EF4-FFF2-40B4-BE49-F238E27FC236}">
                <a16:creationId xmlns:a16="http://schemas.microsoft.com/office/drawing/2014/main" id="{C349407C-2940-F300-1C26-FFA7DBD25473}"/>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4340418" y="876070"/>
            <a:ext cx="640635" cy="1060360"/>
          </a:xfrm>
          <a:prstGeom prst="rect">
            <a:avLst/>
          </a:prstGeom>
        </p:spPr>
      </p:pic>
      <p:pic>
        <p:nvPicPr>
          <p:cNvPr id="20" name="Picture 19" descr="A close-up of a phone&#10;&#10;Description automatically generated">
            <a:extLst>
              <a:ext uri="{FF2B5EF4-FFF2-40B4-BE49-F238E27FC236}">
                <a16:creationId xmlns:a16="http://schemas.microsoft.com/office/drawing/2014/main" id="{183ABD43-6CC8-B139-7462-8403BD261C1A}"/>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5652374" y="887543"/>
            <a:ext cx="626771" cy="1037414"/>
          </a:xfrm>
          <a:prstGeom prst="rect">
            <a:avLst/>
          </a:prstGeom>
        </p:spPr>
      </p:pic>
      <p:pic>
        <p:nvPicPr>
          <p:cNvPr id="2" name="Picture 1">
            <a:extLst>
              <a:ext uri="{FF2B5EF4-FFF2-40B4-BE49-F238E27FC236}">
                <a16:creationId xmlns:a16="http://schemas.microsoft.com/office/drawing/2014/main" id="{BBE02699-4FFD-1D96-8115-9EE0354FF1A3}"/>
              </a:ext>
            </a:extLst>
          </p:cNvPr>
          <p:cNvPicPr>
            <a:picLocks noChangeAspect="1"/>
          </p:cNvPicPr>
          <p:nvPr/>
        </p:nvPicPr>
        <p:blipFill>
          <a:blip r:embed="rId11" cstate="print">
            <a:extLst>
              <a:ext uri="{28A0092B-C50C-407E-A947-70E740481C1C}">
                <a14:useLocalDpi xmlns:a14="http://schemas.microsoft.com/office/drawing/2010/main"/>
              </a:ext>
            </a:extLst>
          </a:blip>
          <a:stretch>
            <a:fillRect/>
          </a:stretch>
        </p:blipFill>
        <p:spPr>
          <a:xfrm>
            <a:off x="3106690" y="866423"/>
            <a:ext cx="655943" cy="1032930"/>
          </a:xfrm>
          <a:prstGeom prst="rect">
            <a:avLst/>
          </a:prstGeom>
        </p:spPr>
      </p:pic>
      <p:pic>
        <p:nvPicPr>
          <p:cNvPr id="4" name="Picture 3" descr="A phone screen with a car on it&#10;&#10;AI-generated content may be incorrect.">
            <a:extLst>
              <a:ext uri="{FF2B5EF4-FFF2-40B4-BE49-F238E27FC236}">
                <a16:creationId xmlns:a16="http://schemas.microsoft.com/office/drawing/2014/main" id="{BDA8FDB5-D0AE-755A-D5E2-08435F319DF5}"/>
              </a:ext>
            </a:extLst>
          </p:cNvPr>
          <p:cNvPicPr>
            <a:picLocks noChangeAspect="1"/>
          </p:cNvPicPr>
          <p:nvPr/>
        </p:nvPicPr>
        <p:blipFill>
          <a:blip r:embed="rId12" cstate="print">
            <a:extLst>
              <a:ext uri="{28A0092B-C50C-407E-A947-70E740481C1C}">
                <a14:useLocalDpi xmlns:a14="http://schemas.microsoft.com/office/drawing/2010/main"/>
              </a:ext>
            </a:extLst>
          </a:blip>
          <a:stretch>
            <a:fillRect/>
          </a:stretch>
        </p:blipFill>
        <p:spPr>
          <a:xfrm>
            <a:off x="1971835" y="822929"/>
            <a:ext cx="498362" cy="1060282"/>
          </a:xfrm>
          <a:prstGeom prst="rect">
            <a:avLst/>
          </a:prstGeom>
        </p:spPr>
      </p:pic>
    </p:spTree>
    <p:extLst>
      <p:ext uri="{BB962C8B-B14F-4D97-AF65-F5344CB8AC3E}">
        <p14:creationId xmlns:p14="http://schemas.microsoft.com/office/powerpoint/2010/main" val="376143179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t="-7000" b="-7000"/>
          </a:stretch>
        </a:blipFill>
        <a:effectLst/>
      </p:bgPr>
    </p:bg>
    <p:spTree>
      <p:nvGrpSpPr>
        <p:cNvPr id="1" name=""/>
        <p:cNvGrpSpPr/>
        <p:nvPr/>
      </p:nvGrpSpPr>
      <p:grpSpPr>
        <a:xfrm>
          <a:off x="0" y="0"/>
          <a:ext cx="0" cy="0"/>
          <a:chOff x="0" y="0"/>
          <a:chExt cx="0" cy="0"/>
        </a:xfrm>
      </p:grpSpPr>
      <p:pic>
        <p:nvPicPr>
          <p:cNvPr id="11" name="Imagen 13">
            <a:extLst>
              <a:ext uri="{FF2B5EF4-FFF2-40B4-BE49-F238E27FC236}">
                <a16:creationId xmlns:a16="http://schemas.microsoft.com/office/drawing/2014/main" id="{80137934-057C-C74C-B194-F8E36CB4EB7E}"/>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sp>
        <p:nvSpPr>
          <p:cNvPr id="12" name="CuadroTexto 3">
            <a:extLst>
              <a:ext uri="{FF2B5EF4-FFF2-40B4-BE49-F238E27FC236}">
                <a16:creationId xmlns:a16="http://schemas.microsoft.com/office/drawing/2014/main" id="{820F059D-E6DA-414A-BF70-994006999A82}"/>
              </a:ext>
            </a:extLst>
          </p:cNvPr>
          <p:cNvSpPr txBox="1"/>
          <p:nvPr/>
        </p:nvSpPr>
        <p:spPr>
          <a:xfrm>
            <a:off x="1169376" y="1559126"/>
            <a:ext cx="5939103" cy="1015663"/>
          </a:xfrm>
          <a:prstGeom prst="rect">
            <a:avLst/>
          </a:prstGeom>
          <a:noFill/>
        </p:spPr>
        <p:txBody>
          <a:bodyPr wrap="square" rtlCol="0">
            <a:spAutoFit/>
          </a:bodyPr>
          <a:lstStyle/>
          <a:p>
            <a:r>
              <a:rPr lang="es-ES_tradnl" sz="6000" dirty="0">
                <a:solidFill>
                  <a:schemeClr val="bg1"/>
                </a:solidFill>
                <a:latin typeface="Open Sans" panose="020B0606030504020204" pitchFamily="34" charset="0"/>
                <a:ea typeface="Open Sans" panose="020B0606030504020204" pitchFamily="34" charset="0"/>
                <a:cs typeface="Open Sans" panose="020B0606030504020204" pitchFamily="34" charset="0"/>
              </a:rPr>
              <a:t>GHP SERIES</a:t>
            </a:r>
          </a:p>
        </p:txBody>
      </p:sp>
      <p:sp>
        <p:nvSpPr>
          <p:cNvPr id="13" name="CuadroTexto 4">
            <a:extLst>
              <a:ext uri="{FF2B5EF4-FFF2-40B4-BE49-F238E27FC236}">
                <a16:creationId xmlns:a16="http://schemas.microsoft.com/office/drawing/2014/main" id="{CDCE545A-C829-EE4B-8595-7644EE38C714}"/>
              </a:ext>
            </a:extLst>
          </p:cNvPr>
          <p:cNvSpPr txBox="1"/>
          <p:nvPr/>
        </p:nvSpPr>
        <p:spPr>
          <a:xfrm>
            <a:off x="959611" y="4092711"/>
            <a:ext cx="5520397" cy="1477328"/>
          </a:xfrm>
          <a:prstGeom prst="rect">
            <a:avLst/>
          </a:prstGeom>
          <a:noFill/>
        </p:spPr>
        <p:txBody>
          <a:bodyPr wrap="square" rtlCol="0">
            <a:spAutoFit/>
          </a:bodyPr>
          <a:lstStyle/>
          <a:p>
            <a:pPr marR="80430"/>
            <a:r>
              <a:rPr lang="en-US" u="none" strike="noStrike" baseline="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This Series of hotel IP phones features easy-to-</a:t>
            </a:r>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use IP phones for any hotel room that can be programmed and customized based on the needs of the guests. The GHP series can be used in hotels, apartments, dormitories, etc. </a:t>
            </a:r>
            <a:endParaRPr lang="en-US" sz="1800" u="none" strike="noStrike" baseline="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cxnSp>
        <p:nvCxnSpPr>
          <p:cNvPr id="15" name="Conector recto 6">
            <a:extLst>
              <a:ext uri="{FF2B5EF4-FFF2-40B4-BE49-F238E27FC236}">
                <a16:creationId xmlns:a16="http://schemas.microsoft.com/office/drawing/2014/main" id="{6AC4F60B-BA1E-6A4D-80AC-677A69CA7CC1}"/>
              </a:ext>
            </a:extLst>
          </p:cNvPr>
          <p:cNvCxnSpPr>
            <a:cxnSpLocks/>
          </p:cNvCxnSpPr>
          <p:nvPr/>
        </p:nvCxnSpPr>
        <p:spPr>
          <a:xfrm>
            <a:off x="1169376" y="2574789"/>
            <a:ext cx="4448429"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pic>
        <p:nvPicPr>
          <p:cNvPr id="16" name="Imagen 17">
            <a:extLst>
              <a:ext uri="{FF2B5EF4-FFF2-40B4-BE49-F238E27FC236}">
                <a16:creationId xmlns:a16="http://schemas.microsoft.com/office/drawing/2014/main" id="{F6730345-BBCE-1F49-B16F-C8ECEBAC835E}"/>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17" name="Rectángulo 1">
            <a:extLst>
              <a:ext uri="{FF2B5EF4-FFF2-40B4-BE49-F238E27FC236}">
                <a16:creationId xmlns:a16="http://schemas.microsoft.com/office/drawing/2014/main" id="{36BF7C20-A3C5-6044-A001-D7CC897F43CF}"/>
              </a:ext>
            </a:extLst>
          </p:cNvPr>
          <p:cNvSpPr/>
          <p:nvPr/>
        </p:nvSpPr>
        <p:spPr>
          <a:xfrm>
            <a:off x="1054861" y="2692946"/>
            <a:ext cx="4412275" cy="1077218"/>
          </a:xfrm>
          <a:prstGeom prst="rect">
            <a:avLst/>
          </a:prstGeom>
        </p:spPr>
        <p:txBody>
          <a:bodyPr wrap="square">
            <a:spAutoFit/>
          </a:bodyPr>
          <a:lstStyle/>
          <a:p>
            <a:r>
              <a:rPr lang="en-US" sz="32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Easy-to-use compact hotel IP phones</a:t>
            </a:r>
          </a:p>
        </p:txBody>
      </p:sp>
      <p:sp>
        <p:nvSpPr>
          <p:cNvPr id="2" name="Rectangle 1">
            <a:extLst>
              <a:ext uri="{FF2B5EF4-FFF2-40B4-BE49-F238E27FC236}">
                <a16:creationId xmlns:a16="http://schemas.microsoft.com/office/drawing/2014/main" id="{4F03F6D4-FFD5-DFD3-BA74-0881320A287C}"/>
              </a:ext>
            </a:extLst>
          </p:cNvPr>
          <p:cNvSpPr/>
          <p:nvPr/>
        </p:nvSpPr>
        <p:spPr>
          <a:xfrm>
            <a:off x="7501180" y="447187"/>
            <a:ext cx="4690821" cy="529884"/>
          </a:xfrm>
          <a:prstGeom prst="rect">
            <a:avLst/>
          </a:prstGeom>
          <a:solidFill>
            <a:srgbClr val="46A7C9"/>
          </a:solidFill>
          <a:ln>
            <a:solidFill>
              <a:srgbClr val="46A7C9"/>
            </a:solidFill>
          </a:ln>
          <a:effectLst>
            <a:outerShdw blurRad="292100" dist="101600" dir="6180000" sx="109000" sy="109000" algn="ctr" rotWithShape="0">
              <a:srgbClr val="000000">
                <a:alpha val="51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s-ES_tradnl" sz="3200" b="1" dirty="0">
                <a:latin typeface="Open Sans Extrabold" panose="020B0606030504020204" pitchFamily="34" charset="0"/>
                <a:ea typeface="Open Sans Extrabold" panose="020B0606030504020204" pitchFamily="34" charset="0"/>
                <a:cs typeface="Open Sans Extrabold" panose="020B0606030504020204" pitchFamily="34" charset="0"/>
              </a:rPr>
              <a:t>NEW PRODUCT LINE</a:t>
            </a:r>
          </a:p>
        </p:txBody>
      </p:sp>
      <p:pic>
        <p:nvPicPr>
          <p:cNvPr id="6" name="Picture 5" descr="A picture containing remote, indoor, electronics, control&#10;&#10;Description automatically generated">
            <a:extLst>
              <a:ext uri="{FF2B5EF4-FFF2-40B4-BE49-F238E27FC236}">
                <a16:creationId xmlns:a16="http://schemas.microsoft.com/office/drawing/2014/main" id="{95B97364-3366-5DC6-684B-F60C345A3A8F}"/>
              </a:ext>
            </a:extLst>
          </p:cNvPr>
          <p:cNvPicPr>
            <a:picLocks noChangeAspect="1"/>
          </p:cNvPicPr>
          <p:nvPr/>
        </p:nvPicPr>
        <p:blipFill>
          <a:blip r:embed="rId6"/>
          <a:stretch>
            <a:fillRect/>
          </a:stretch>
        </p:blipFill>
        <p:spPr>
          <a:xfrm>
            <a:off x="3234165" y="-337653"/>
            <a:ext cx="14303170" cy="8044739"/>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61201462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uadroTexto 8">
            <a:extLst>
              <a:ext uri="{FF2B5EF4-FFF2-40B4-BE49-F238E27FC236}">
                <a16:creationId xmlns:a16="http://schemas.microsoft.com/office/drawing/2014/main" id="{A6E656DB-C92A-F849-A6AF-DCD75A8FDE6C}"/>
              </a:ext>
            </a:extLst>
          </p:cNvPr>
          <p:cNvSpPr txBox="1"/>
          <p:nvPr/>
        </p:nvSpPr>
        <p:spPr>
          <a:xfrm>
            <a:off x="409575" y="573437"/>
            <a:ext cx="6296025" cy="1384995"/>
          </a:xfrm>
          <a:prstGeom prst="rect">
            <a:avLst/>
          </a:prstGeom>
          <a:noFill/>
        </p:spPr>
        <p:txBody>
          <a:bodyPr wrap="square" rtlCol="0">
            <a:spAutoFit/>
          </a:bodyPr>
          <a:lstStyle/>
          <a:p>
            <a:r>
              <a:rPr lang="es-ES_tradnl"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GHP610, GHP610W, GHP611 &amp; GHP611W</a:t>
            </a:r>
            <a:endParaRPr lang="es-ES_tradnl" sz="3200" b="1" dirty="0">
              <a:solidFill>
                <a:srgbClr val="FF530D"/>
              </a:solidFill>
              <a:latin typeface="Open Sans" panose="020B0606030504020204" pitchFamily="34" charset="0"/>
              <a:ea typeface="Open Sans" panose="020B0606030504020204" pitchFamily="34" charset="0"/>
              <a:cs typeface="Open Sans" panose="020B0606030504020204" pitchFamily="34" charset="0"/>
            </a:endParaRPr>
          </a:p>
          <a:p>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Compact Hotel </a:t>
            </a:r>
            <a:r>
              <a:rPr lang="es-ES_tradnl" sz="2000" dirty="0" err="1">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Phones</a:t>
            </a:r>
            <a:endPar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13" name="TextBox 38">
            <a:extLst>
              <a:ext uri="{FF2B5EF4-FFF2-40B4-BE49-F238E27FC236}">
                <a16:creationId xmlns:a16="http://schemas.microsoft.com/office/drawing/2014/main" id="{875527CB-0713-BC4B-B145-CA7E7833ED1C}"/>
              </a:ext>
            </a:extLst>
          </p:cNvPr>
          <p:cNvSpPr txBox="1"/>
          <p:nvPr/>
        </p:nvSpPr>
        <p:spPr>
          <a:xfrm>
            <a:off x="523470" y="2197565"/>
            <a:ext cx="6741328" cy="3970318"/>
          </a:xfrm>
          <a:prstGeom prst="rect">
            <a:avLst/>
          </a:prstGeom>
          <a:noFill/>
        </p:spPr>
        <p:txBody>
          <a:bodyPr wrap="square" rtlCol="0">
            <a:spAutoFit/>
          </a:bodyPr>
          <a:lstStyle/>
          <a:p>
            <a:pPr marL="285750" marR="0" indent="-285750" algn="l">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2 SIP Accounts, 2 Lines</a:t>
            </a:r>
          </a:p>
          <a:p>
            <a:pPr marL="285750" marR="0" indent="-285750" algn="l">
              <a:buFont typeface="Arial" panose="020B0604020202020204" pitchFamily="34" charset="0"/>
              <a:buChar char="•"/>
            </a:pPr>
            <a:endParaRPr lang="en-US" sz="1800"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3-Way Audio Conferencing</a:t>
            </a:r>
            <a:endParaRPr lang="en-US" sz="1800"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R="0" algn="l"/>
            <a:endParaRPr lang="en-US" b="0" i="0" u="none" strike="noStrike" baseline="0" dirty="0">
              <a:latin typeface="+mj-lt"/>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3 programmable keys and 10-speed dial keys</a:t>
            </a:r>
          </a:p>
          <a:p>
            <a:pPr marR="0" algn="l"/>
            <a:endPar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Hearing Aid Compatibility (HAC)</a:t>
            </a:r>
            <a:endParaRPr lang="en-US" sz="1800"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R="0" algn="l"/>
            <a:endParaRPr lang="en-US" sz="1800"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Includes one 100Mbps network port with PoE (GHP610 &amp; GHP611 only) or power adapter (GHP610W/GHP611W)</a:t>
            </a:r>
            <a:endParaRPr lang="en-US" sz="1800"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R="0" algn="l"/>
            <a:endParaRPr lang="en-US" sz="1800"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Integrated dual-band wi-fi (GHP610W/GHP611W)</a:t>
            </a:r>
          </a:p>
          <a:p>
            <a:pPr marR="0" algn="l"/>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sz="1800"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GDMS online device management and </a:t>
            </a:r>
            <a:r>
              <a:rPr lang="en-US" dirty="0">
                <a:latin typeface="Open Sans Light" panose="020B0306030504020204" pitchFamily="34" charset="0"/>
                <a:ea typeface="Open Sans Light" panose="020B0306030504020204" pitchFamily="34" charset="0"/>
                <a:cs typeface="Open Sans Light" panose="020B0306030504020204" pitchFamily="34" charset="0"/>
              </a:rPr>
              <a:t>provisioning</a:t>
            </a:r>
            <a:endParaRPr lang="en-US" sz="1800"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3" name="Picture 2" descr="Icon&#10;&#10;Description automatically generated">
            <a:extLst>
              <a:ext uri="{FF2B5EF4-FFF2-40B4-BE49-F238E27FC236}">
                <a16:creationId xmlns:a16="http://schemas.microsoft.com/office/drawing/2014/main" id="{843406DB-7A92-2EE6-7E82-1394D0206302}"/>
              </a:ext>
            </a:extLst>
          </p:cNvPr>
          <p:cNvPicPr>
            <a:picLocks noChangeAspect="1"/>
          </p:cNvPicPr>
          <p:nvPr/>
        </p:nvPicPr>
        <p:blipFill>
          <a:blip r:embed="rId4"/>
          <a:stretch>
            <a:fillRect/>
          </a:stretch>
        </p:blipFill>
        <p:spPr>
          <a:xfrm>
            <a:off x="9044832" y="1331843"/>
            <a:ext cx="842488" cy="5252478"/>
          </a:xfrm>
          <a:prstGeom prst="rect">
            <a:avLst/>
          </a:prstGeom>
          <a:ln>
            <a:noFill/>
          </a:ln>
          <a:effectLst>
            <a:outerShdw blurRad="190500" algn="tl" rotWithShape="0">
              <a:srgbClr val="000000">
                <a:alpha val="70000"/>
              </a:srgbClr>
            </a:outerShdw>
          </a:effectLst>
        </p:spPr>
      </p:pic>
      <p:pic>
        <p:nvPicPr>
          <p:cNvPr id="7" name="Picture 6" descr="A picture containing text&#10;&#10;Description automatically generated">
            <a:extLst>
              <a:ext uri="{FF2B5EF4-FFF2-40B4-BE49-F238E27FC236}">
                <a16:creationId xmlns:a16="http://schemas.microsoft.com/office/drawing/2014/main" id="{937CE921-5B45-E8B9-EF24-7CF5E219A15D}"/>
              </a:ext>
            </a:extLst>
          </p:cNvPr>
          <p:cNvPicPr>
            <a:picLocks noChangeAspect="1"/>
          </p:cNvPicPr>
          <p:nvPr/>
        </p:nvPicPr>
        <p:blipFill>
          <a:blip r:embed="rId5"/>
          <a:stretch>
            <a:fillRect/>
          </a:stretch>
        </p:blipFill>
        <p:spPr>
          <a:xfrm>
            <a:off x="10705621" y="1331843"/>
            <a:ext cx="842489" cy="5252479"/>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103456134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uadroTexto 8">
            <a:extLst>
              <a:ext uri="{FF2B5EF4-FFF2-40B4-BE49-F238E27FC236}">
                <a16:creationId xmlns:a16="http://schemas.microsoft.com/office/drawing/2014/main" id="{A6E656DB-C92A-F849-A6AF-DCD75A8FDE6C}"/>
              </a:ext>
            </a:extLst>
          </p:cNvPr>
          <p:cNvSpPr txBox="1"/>
          <p:nvPr/>
        </p:nvSpPr>
        <p:spPr>
          <a:xfrm>
            <a:off x="627289" y="469179"/>
            <a:ext cx="6296025" cy="1384995"/>
          </a:xfrm>
          <a:prstGeom prst="rect">
            <a:avLst/>
          </a:prstGeom>
          <a:noFill/>
        </p:spPr>
        <p:txBody>
          <a:bodyPr wrap="square" rtlCol="0">
            <a:spAutoFit/>
          </a:bodyPr>
          <a:lstStyle/>
          <a:p>
            <a:r>
              <a:rPr lang="es-ES_tradnl"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GHP620, GHP620W, GHP621 &amp; GHP621W</a:t>
            </a:r>
            <a:endParaRPr lang="es-ES_tradnl" sz="3200" b="1" dirty="0">
              <a:solidFill>
                <a:srgbClr val="FF530D"/>
              </a:solidFill>
              <a:latin typeface="Open Sans" panose="020B0606030504020204" pitchFamily="34" charset="0"/>
              <a:ea typeface="Open Sans" panose="020B0606030504020204" pitchFamily="34" charset="0"/>
              <a:cs typeface="Open Sans" panose="020B0606030504020204" pitchFamily="34" charset="0"/>
            </a:endParaRPr>
          </a:p>
          <a:p>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Compact Hotel </a:t>
            </a:r>
            <a:r>
              <a:rPr lang="es-ES_tradnl" sz="2000" dirty="0" err="1">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Phones</a:t>
            </a:r>
            <a:endPar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13" name="TextBox 38">
            <a:extLst>
              <a:ext uri="{FF2B5EF4-FFF2-40B4-BE49-F238E27FC236}">
                <a16:creationId xmlns:a16="http://schemas.microsoft.com/office/drawing/2014/main" id="{875527CB-0713-BC4B-B145-CA7E7833ED1C}"/>
              </a:ext>
            </a:extLst>
          </p:cNvPr>
          <p:cNvSpPr txBox="1"/>
          <p:nvPr/>
        </p:nvSpPr>
        <p:spPr>
          <a:xfrm>
            <a:off x="710555" y="1876129"/>
            <a:ext cx="7379560" cy="4801314"/>
          </a:xfrm>
          <a:prstGeom prst="rect">
            <a:avLst/>
          </a:prstGeom>
          <a:noFill/>
        </p:spPr>
        <p:txBody>
          <a:bodyPr wrap="square" rtlCol="0">
            <a:spAutoFit/>
          </a:bodyPr>
          <a:lstStyle/>
          <a:p>
            <a:pPr marL="285750" marR="0" indent="-285750" algn="l">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2 SIP Accounts, 2 Lines</a:t>
            </a:r>
          </a:p>
          <a:p>
            <a:pPr marL="285750" marR="0" indent="-285750" algn="l">
              <a:buFont typeface="Arial" panose="020B0604020202020204" pitchFamily="34" charset="0"/>
              <a:buChar char="•"/>
            </a:pPr>
            <a:endParaRPr lang="en-US" sz="1800"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3-Way Audio Conferencing</a:t>
            </a:r>
            <a:endParaRPr lang="en-US" sz="1800"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R="0" algn="l"/>
            <a:endParaRPr lang="en-US" b="0" i="0" u="none" strike="noStrike" baseline="0" dirty="0">
              <a:latin typeface="+mj-lt"/>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6</a:t>
            </a:r>
            <a:r>
              <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 programmable keys, 10-speed dial keys, and customizable face plate</a:t>
            </a:r>
          </a:p>
          <a:p>
            <a:pPr marR="0" algn="l"/>
            <a:endPar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Hearing Aid Compatibility (HAC)</a:t>
            </a:r>
          </a:p>
          <a:p>
            <a:pPr marL="285750" marR="0" indent="-285750" algn="l">
              <a:buFont typeface="Arial" panose="020B0604020202020204" pitchFamily="34" charset="0"/>
              <a:buChar char="•"/>
            </a:pPr>
            <a:endParaRPr lang="en-US" sz="1800"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USB type C port for charging external devices </a:t>
            </a:r>
            <a:endParaRPr lang="en-US" sz="1800"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R="0" algn="l"/>
            <a:endParaRPr lang="en-US" sz="1800"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Includes one 100Mbps network port with PoE (GHP620 &amp; GHP621 only) or power adapter (GHP620W/GHP621W)</a:t>
            </a:r>
            <a:endParaRPr lang="en-US" sz="1800"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R="0" algn="l"/>
            <a:endParaRPr lang="en-US" sz="1800"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Integrated dual-band wi-fi (GHP610W/GHP611W)</a:t>
            </a:r>
          </a:p>
          <a:p>
            <a:pPr marR="0" algn="l"/>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sz="1800"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GDMS online device management and </a:t>
            </a:r>
            <a:r>
              <a:rPr lang="en-US" dirty="0">
                <a:latin typeface="Open Sans Light" panose="020B0306030504020204" pitchFamily="34" charset="0"/>
                <a:ea typeface="Open Sans Light" panose="020B0306030504020204" pitchFamily="34" charset="0"/>
                <a:cs typeface="Open Sans Light" panose="020B0306030504020204" pitchFamily="34" charset="0"/>
              </a:rPr>
              <a:t>provisioning</a:t>
            </a:r>
            <a:endParaRPr lang="en-US" sz="1800"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4" name="Picture 3" descr="A picture containing text, electronics&#10;&#10;Description automatically generated">
            <a:extLst>
              <a:ext uri="{FF2B5EF4-FFF2-40B4-BE49-F238E27FC236}">
                <a16:creationId xmlns:a16="http://schemas.microsoft.com/office/drawing/2014/main" id="{683DB064-28AB-8892-069B-71E821C01CF6}"/>
              </a:ext>
            </a:extLst>
          </p:cNvPr>
          <p:cNvPicPr>
            <a:picLocks noChangeAspect="1"/>
          </p:cNvPicPr>
          <p:nvPr/>
        </p:nvPicPr>
        <p:blipFill rotWithShape="1">
          <a:blip r:embed="rId4"/>
          <a:srcRect l="36102" r="37592"/>
          <a:stretch/>
        </p:blipFill>
        <p:spPr>
          <a:xfrm>
            <a:off x="9891132" y="1161676"/>
            <a:ext cx="2500042" cy="5345271"/>
          </a:xfrm>
          <a:prstGeom prst="rect">
            <a:avLst/>
          </a:prstGeom>
          <a:ln>
            <a:noFill/>
          </a:ln>
          <a:effectLst>
            <a:outerShdw blurRad="190500" algn="tl" rotWithShape="0">
              <a:srgbClr val="000000">
                <a:alpha val="70000"/>
              </a:srgbClr>
            </a:outerShdw>
          </a:effectLst>
        </p:spPr>
      </p:pic>
      <p:pic>
        <p:nvPicPr>
          <p:cNvPr id="3" name="Picture 2">
            <a:extLst>
              <a:ext uri="{FF2B5EF4-FFF2-40B4-BE49-F238E27FC236}">
                <a16:creationId xmlns:a16="http://schemas.microsoft.com/office/drawing/2014/main" id="{17963F44-0426-E6B1-32BF-673A7589F689}"/>
              </a:ext>
            </a:extLst>
          </p:cNvPr>
          <p:cNvPicPr>
            <a:picLocks noChangeAspect="1"/>
          </p:cNvPicPr>
          <p:nvPr/>
        </p:nvPicPr>
        <p:blipFill>
          <a:blip r:embed="rId5"/>
          <a:stretch>
            <a:fillRect/>
          </a:stretch>
        </p:blipFill>
        <p:spPr>
          <a:xfrm>
            <a:off x="7954174" y="1715208"/>
            <a:ext cx="2129177" cy="4671413"/>
          </a:xfrm>
          <a:prstGeom prst="rect">
            <a:avLst/>
          </a:prstGeom>
        </p:spPr>
      </p:pic>
    </p:spTree>
    <p:extLst>
      <p:ext uri="{BB962C8B-B14F-4D97-AF65-F5344CB8AC3E}">
        <p14:creationId xmlns:p14="http://schemas.microsoft.com/office/powerpoint/2010/main" val="358842858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uadroTexto 8">
            <a:extLst>
              <a:ext uri="{FF2B5EF4-FFF2-40B4-BE49-F238E27FC236}">
                <a16:creationId xmlns:a16="http://schemas.microsoft.com/office/drawing/2014/main" id="{A6E656DB-C92A-F849-A6AF-DCD75A8FDE6C}"/>
              </a:ext>
            </a:extLst>
          </p:cNvPr>
          <p:cNvSpPr txBox="1"/>
          <p:nvPr/>
        </p:nvSpPr>
        <p:spPr>
          <a:xfrm>
            <a:off x="627289" y="469179"/>
            <a:ext cx="6296025" cy="892552"/>
          </a:xfrm>
          <a:prstGeom prst="rect">
            <a:avLst/>
          </a:prstGeom>
          <a:noFill/>
        </p:spPr>
        <p:txBody>
          <a:bodyPr wrap="square" rtlCol="0">
            <a:spAutoFit/>
          </a:bodyPr>
          <a:lstStyle/>
          <a:p>
            <a:r>
              <a:rPr lang="es-ES_tradnl"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GHP630(W) &amp; GHP631(W)</a:t>
            </a:r>
          </a:p>
          <a:p>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Compact Hotel </a:t>
            </a:r>
            <a:r>
              <a:rPr lang="es-ES_tradnl" sz="2000" dirty="0" err="1">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Phones</a:t>
            </a:r>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sz="2000" dirty="0" err="1">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Wi</a:t>
            </a:r>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-Fi 6 </a:t>
            </a:r>
            <a:r>
              <a:rPr lang="es-ES_tradnl" sz="2000" dirty="0" err="1">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support</a:t>
            </a:r>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a:t>
            </a:r>
          </a:p>
        </p:txBody>
      </p:sp>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13" name="TextBox 38">
            <a:extLst>
              <a:ext uri="{FF2B5EF4-FFF2-40B4-BE49-F238E27FC236}">
                <a16:creationId xmlns:a16="http://schemas.microsoft.com/office/drawing/2014/main" id="{875527CB-0713-BC4B-B145-CA7E7833ED1C}"/>
              </a:ext>
            </a:extLst>
          </p:cNvPr>
          <p:cNvSpPr txBox="1"/>
          <p:nvPr/>
        </p:nvSpPr>
        <p:spPr>
          <a:xfrm>
            <a:off x="710555" y="1876129"/>
            <a:ext cx="7379560" cy="3787575"/>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2 SIP Accounts, 2 Lines</a:t>
            </a:r>
          </a:p>
          <a:p>
            <a:pPr marL="285750" indent="-285750">
              <a:lnSpc>
                <a:spcPct val="150000"/>
              </a:lnSpc>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GDMS online device management and provisioning</a:t>
            </a:r>
          </a:p>
          <a:p>
            <a:pPr marL="285750" indent="-285750">
              <a:lnSpc>
                <a:spcPct val="150000"/>
              </a:lnSpc>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3-way audio conferencing for easy conference calls</a:t>
            </a:r>
          </a:p>
          <a:p>
            <a:pPr marL="285750" indent="-285750">
              <a:lnSpc>
                <a:spcPct val="150000"/>
              </a:lnSpc>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Integrated dual-band 2.4GHz &amp; 5GHz 802.11 a/b/g/n/ac/ax Wi-Fi 6 (GHP630W &amp; GHP631W only)</a:t>
            </a:r>
          </a:p>
          <a:p>
            <a:pPr marL="285750" indent="-285750">
              <a:lnSpc>
                <a:spcPct val="150000"/>
              </a:lnSpc>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Includes one 100Mbps network port with PoE </a:t>
            </a:r>
          </a:p>
          <a:p>
            <a:pPr marL="285750" indent="-285750">
              <a:lnSpc>
                <a:spcPct val="150000"/>
              </a:lnSpc>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USB Type-C charging port for modern smart phone charging</a:t>
            </a:r>
          </a:p>
          <a:p>
            <a:pPr marL="285750" indent="-285750">
              <a:lnSpc>
                <a:spcPct val="150000"/>
              </a:lnSpc>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Hearing Aid Compatibility (HAC)</a:t>
            </a:r>
          </a:p>
          <a:p>
            <a:pPr marL="285750" indent="-285750">
              <a:lnSpc>
                <a:spcPct val="150000"/>
              </a:lnSpc>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Enterprise-level protection including secure boot</a:t>
            </a:r>
            <a:endParaRPr lang="en-US" sz="1800"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2" name="Rectangle 1">
            <a:extLst>
              <a:ext uri="{FF2B5EF4-FFF2-40B4-BE49-F238E27FC236}">
                <a16:creationId xmlns:a16="http://schemas.microsoft.com/office/drawing/2014/main" id="{B2803072-7461-2F85-74F2-9593A3C9241F}"/>
              </a:ext>
            </a:extLst>
          </p:cNvPr>
          <p:cNvSpPr/>
          <p:nvPr/>
        </p:nvSpPr>
        <p:spPr>
          <a:xfrm>
            <a:off x="8090115" y="447187"/>
            <a:ext cx="4101886" cy="529884"/>
          </a:xfrm>
          <a:prstGeom prst="rect">
            <a:avLst/>
          </a:prstGeom>
          <a:solidFill>
            <a:srgbClr val="FF530D"/>
          </a:solidFill>
          <a:ln>
            <a:noFill/>
          </a:ln>
          <a:effectLst>
            <a:outerShdw blurRad="292100" dist="101600" dir="6180000" sx="109000" sy="109000" algn="ctr" rotWithShape="0">
              <a:srgbClr val="000000">
                <a:alpha val="51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s-ES_tradnl" sz="3200" b="1" dirty="0">
                <a:latin typeface="Open Sans Extrabold" panose="020B0606030504020204" pitchFamily="34" charset="0"/>
                <a:ea typeface="Open Sans Extrabold" panose="020B0606030504020204" pitchFamily="34" charset="0"/>
                <a:cs typeface="Open Sans Extrabold" panose="020B0606030504020204" pitchFamily="34" charset="0"/>
              </a:rPr>
              <a:t>NEW</a:t>
            </a:r>
          </a:p>
        </p:txBody>
      </p:sp>
      <p:pic>
        <p:nvPicPr>
          <p:cNvPr id="5" name="Picture 4"/>
          <p:cNvPicPr>
            <a:picLocks noChangeAspect="1"/>
          </p:cNvPicPr>
          <p:nvPr/>
        </p:nvPicPr>
        <p:blipFill>
          <a:blip r:embed="rId4"/>
          <a:stretch>
            <a:fillRect/>
          </a:stretch>
        </p:blipFill>
        <p:spPr>
          <a:xfrm>
            <a:off x="7942752" y="1491469"/>
            <a:ext cx="4001058" cy="3648584"/>
          </a:xfrm>
          <a:prstGeom prst="rect">
            <a:avLst/>
          </a:prstGeom>
        </p:spPr>
      </p:pic>
    </p:spTree>
    <p:extLst>
      <p:ext uri="{BB962C8B-B14F-4D97-AF65-F5344CB8AC3E}">
        <p14:creationId xmlns:p14="http://schemas.microsoft.com/office/powerpoint/2010/main" val="403239330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uadroTexto 8">
            <a:extLst>
              <a:ext uri="{FF2B5EF4-FFF2-40B4-BE49-F238E27FC236}">
                <a16:creationId xmlns:a16="http://schemas.microsoft.com/office/drawing/2014/main" id="{49EC967C-B4F7-9A42-9BBA-C36CCB6EB3BB}"/>
              </a:ext>
            </a:extLst>
          </p:cNvPr>
          <p:cNvSpPr txBox="1"/>
          <p:nvPr/>
        </p:nvSpPr>
        <p:spPr>
          <a:xfrm>
            <a:off x="618720" y="275265"/>
            <a:ext cx="8013836" cy="584775"/>
          </a:xfrm>
          <a:prstGeom prst="rect">
            <a:avLst/>
          </a:prstGeom>
          <a:noFill/>
        </p:spPr>
        <p:txBody>
          <a:bodyPr wrap="square" rtlCol="0">
            <a:spAutoFit/>
          </a:bodyPr>
          <a:lstStyle/>
          <a:p>
            <a:r>
              <a:rPr lang="en-US"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GHP Series – Hotel IP Phones</a:t>
            </a:r>
            <a:endParaRPr lang="et-EE" sz="3200" b="1" dirty="0">
              <a:solidFill>
                <a:srgbClr val="295288"/>
              </a:solidFill>
              <a:latin typeface="Open Sans" panose="020B0606030504020204" pitchFamily="34" charset="0"/>
              <a:ea typeface="Open Sans" panose="020B0606030504020204" pitchFamily="34" charset="0"/>
              <a:cs typeface="Open Sans" panose="020B0606030504020204" pitchFamily="34" charset="0"/>
            </a:endParaRPr>
          </a:p>
        </p:txBody>
      </p:sp>
      <p:pic>
        <p:nvPicPr>
          <p:cNvPr id="2" name="Picture 1"/>
          <p:cNvPicPr>
            <a:picLocks noChangeAspect="1"/>
          </p:cNvPicPr>
          <p:nvPr/>
        </p:nvPicPr>
        <p:blipFill>
          <a:blip r:embed="rId3"/>
          <a:stretch>
            <a:fillRect/>
          </a:stretch>
        </p:blipFill>
        <p:spPr>
          <a:xfrm>
            <a:off x="0" y="2452704"/>
            <a:ext cx="12192000" cy="4405296"/>
          </a:xfrm>
          <a:prstGeom prst="rect">
            <a:avLst/>
          </a:prstGeom>
        </p:spPr>
      </p:pic>
      <p:pic>
        <p:nvPicPr>
          <p:cNvPr id="4" name="Picture 3"/>
          <p:cNvPicPr>
            <a:picLocks noChangeAspect="1"/>
          </p:cNvPicPr>
          <p:nvPr/>
        </p:nvPicPr>
        <p:blipFill>
          <a:blip r:embed="rId4"/>
          <a:stretch>
            <a:fillRect/>
          </a:stretch>
        </p:blipFill>
        <p:spPr>
          <a:xfrm>
            <a:off x="102704" y="1244916"/>
            <a:ext cx="11986591" cy="1069921"/>
          </a:xfrm>
          <a:prstGeom prst="rect">
            <a:avLst/>
          </a:prstGeom>
        </p:spPr>
      </p:pic>
    </p:spTree>
    <p:extLst>
      <p:ext uri="{BB962C8B-B14F-4D97-AF65-F5344CB8AC3E}">
        <p14:creationId xmlns:p14="http://schemas.microsoft.com/office/powerpoint/2010/main" val="145070355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t="-7000" b="-7000"/>
          </a:stretch>
        </a:blipFill>
        <a:effectLst/>
      </p:bgPr>
    </p:bg>
    <p:spTree>
      <p:nvGrpSpPr>
        <p:cNvPr id="1" name=""/>
        <p:cNvGrpSpPr/>
        <p:nvPr/>
      </p:nvGrpSpPr>
      <p:grpSpPr>
        <a:xfrm>
          <a:off x="0" y="0"/>
          <a:ext cx="0" cy="0"/>
          <a:chOff x="0" y="0"/>
          <a:chExt cx="0" cy="0"/>
        </a:xfrm>
      </p:grpSpPr>
      <p:pic>
        <p:nvPicPr>
          <p:cNvPr id="14" name="Imagen 13">
            <a:extLst>
              <a:ext uri="{FF2B5EF4-FFF2-40B4-BE49-F238E27FC236}">
                <a16:creationId xmlns:a16="http://schemas.microsoft.com/office/drawing/2014/main" id="{89E5147B-6508-DF46-B675-2DBD8720DCB3}"/>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sp>
        <p:nvSpPr>
          <p:cNvPr id="4" name="CuadroTexto 3">
            <a:extLst>
              <a:ext uri="{FF2B5EF4-FFF2-40B4-BE49-F238E27FC236}">
                <a16:creationId xmlns:a16="http://schemas.microsoft.com/office/drawing/2014/main" id="{DBDF50F0-FF2A-504C-B286-6F9A1D0AE92C}"/>
              </a:ext>
            </a:extLst>
          </p:cNvPr>
          <p:cNvSpPr txBox="1"/>
          <p:nvPr/>
        </p:nvSpPr>
        <p:spPr>
          <a:xfrm>
            <a:off x="964832" y="1459697"/>
            <a:ext cx="6368771" cy="1810752"/>
          </a:xfrm>
          <a:prstGeom prst="rect">
            <a:avLst/>
          </a:prstGeom>
          <a:noFill/>
        </p:spPr>
        <p:txBody>
          <a:bodyPr wrap="square" rtlCol="0">
            <a:spAutoFit/>
          </a:bodyPr>
          <a:lstStyle/>
          <a:p>
            <a:pPr>
              <a:lnSpc>
                <a:spcPts val="6700"/>
              </a:lnSpc>
            </a:pPr>
            <a:r>
              <a:rPr lang="es-ES_tradnl" sz="6000" dirty="0">
                <a:solidFill>
                  <a:schemeClr val="bg1"/>
                </a:solidFill>
                <a:latin typeface="Open Sans" panose="020B0606030504020204" pitchFamily="34" charset="0"/>
                <a:ea typeface="Open Sans" panose="020B0606030504020204" pitchFamily="34" charset="0"/>
                <a:cs typeface="Open Sans" panose="020B0606030504020204" pitchFamily="34" charset="0"/>
              </a:rPr>
              <a:t>DEVICE MANAGEMENT</a:t>
            </a:r>
          </a:p>
        </p:txBody>
      </p:sp>
      <p:sp>
        <p:nvSpPr>
          <p:cNvPr id="5" name="CuadroTexto 4">
            <a:extLst>
              <a:ext uri="{FF2B5EF4-FFF2-40B4-BE49-F238E27FC236}">
                <a16:creationId xmlns:a16="http://schemas.microsoft.com/office/drawing/2014/main" id="{4D1FB5F2-B865-9741-BD15-A5B84B3FC34E}"/>
              </a:ext>
            </a:extLst>
          </p:cNvPr>
          <p:cNvSpPr txBox="1"/>
          <p:nvPr/>
        </p:nvSpPr>
        <p:spPr>
          <a:xfrm>
            <a:off x="1042042" y="5101363"/>
            <a:ext cx="4610207" cy="1200329"/>
          </a:xfrm>
          <a:prstGeom prst="rect">
            <a:avLst/>
          </a:prstGeom>
          <a:noFill/>
        </p:spPr>
        <p:txBody>
          <a:bodyPr wrap="square" rtlCol="0">
            <a:spAutoFit/>
          </a:bodyPr>
          <a:lstStyle/>
          <a:p>
            <a:pPr indent="-11" defTabSz="609585">
              <a:spcAft>
                <a:spcPts val="800"/>
              </a:spcAft>
            </a:pPr>
            <a:r>
              <a:rPr lang="en-US"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Grandstream</a:t>
            </a:r>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complements its hardware solutions with centralized deployment, management, and troubleshooting systems</a:t>
            </a:r>
          </a:p>
        </p:txBody>
      </p:sp>
      <p:cxnSp>
        <p:nvCxnSpPr>
          <p:cNvPr id="7" name="Conector recto 6">
            <a:extLst>
              <a:ext uri="{FF2B5EF4-FFF2-40B4-BE49-F238E27FC236}">
                <a16:creationId xmlns:a16="http://schemas.microsoft.com/office/drawing/2014/main" id="{B968D433-1266-A241-AD61-7AD1DF6FD9AE}"/>
              </a:ext>
            </a:extLst>
          </p:cNvPr>
          <p:cNvCxnSpPr>
            <a:cxnSpLocks/>
          </p:cNvCxnSpPr>
          <p:nvPr/>
        </p:nvCxnSpPr>
        <p:spPr>
          <a:xfrm>
            <a:off x="1042043" y="3270449"/>
            <a:ext cx="5587357"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pic>
        <p:nvPicPr>
          <p:cNvPr id="18" name="Imagen 17">
            <a:extLst>
              <a:ext uri="{FF2B5EF4-FFF2-40B4-BE49-F238E27FC236}">
                <a16:creationId xmlns:a16="http://schemas.microsoft.com/office/drawing/2014/main" id="{C436ED90-C718-934C-B915-E7992C2B490B}"/>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2" name="Rectángulo 1">
            <a:extLst>
              <a:ext uri="{FF2B5EF4-FFF2-40B4-BE49-F238E27FC236}">
                <a16:creationId xmlns:a16="http://schemas.microsoft.com/office/drawing/2014/main" id="{F6A70499-2F86-F041-B543-3643D78B2160}"/>
              </a:ext>
            </a:extLst>
          </p:cNvPr>
          <p:cNvSpPr/>
          <p:nvPr/>
        </p:nvSpPr>
        <p:spPr>
          <a:xfrm>
            <a:off x="1042042" y="3429000"/>
            <a:ext cx="5766972" cy="1569660"/>
          </a:xfrm>
          <a:prstGeom prst="rect">
            <a:avLst/>
          </a:prstGeom>
        </p:spPr>
        <p:txBody>
          <a:bodyPr wrap="square">
            <a:spAutoFit/>
          </a:bodyPr>
          <a:lstStyle/>
          <a:p>
            <a:r>
              <a:rPr lang="en-US" sz="32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Deploy and Manage </a:t>
            </a:r>
            <a:r>
              <a:rPr lang="en-US" sz="3200"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Grandstream</a:t>
            </a:r>
            <a:r>
              <a:rPr lang="en-US" sz="32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Solutions Centrally</a:t>
            </a:r>
          </a:p>
        </p:txBody>
      </p:sp>
      <p:pic>
        <p:nvPicPr>
          <p:cNvPr id="3" name="Picture 2">
            <a:extLst>
              <a:ext uri="{FF2B5EF4-FFF2-40B4-BE49-F238E27FC236}">
                <a16:creationId xmlns:a16="http://schemas.microsoft.com/office/drawing/2014/main" id="{D706D542-EF66-2F4B-B073-C376A38D9E36}"/>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7333603" y="1681045"/>
            <a:ext cx="4372797" cy="4258034"/>
          </a:xfrm>
          <a:prstGeom prst="rect">
            <a:avLst/>
          </a:prstGeom>
          <a:effectLst>
            <a:outerShdw blurRad="304800" dist="101600" dir="8280000" sx="105000" sy="105000" algn="ctr" rotWithShape="0">
              <a:srgbClr val="000000">
                <a:alpha val="67000"/>
              </a:srgbClr>
            </a:outerShdw>
          </a:effectLst>
        </p:spPr>
      </p:pic>
    </p:spTree>
    <p:extLst>
      <p:ext uri="{BB962C8B-B14F-4D97-AF65-F5344CB8AC3E}">
        <p14:creationId xmlns:p14="http://schemas.microsoft.com/office/powerpoint/2010/main" val="118640298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6" name="Group 35">
            <a:extLst>
              <a:ext uri="{FF2B5EF4-FFF2-40B4-BE49-F238E27FC236}">
                <a16:creationId xmlns:a16="http://schemas.microsoft.com/office/drawing/2014/main" id="{591921DC-DF9E-184D-9900-F44F321264FE}"/>
              </a:ext>
            </a:extLst>
          </p:cNvPr>
          <p:cNvGrpSpPr/>
          <p:nvPr/>
        </p:nvGrpSpPr>
        <p:grpSpPr>
          <a:xfrm>
            <a:off x="8818536" y="5020159"/>
            <a:ext cx="3373464" cy="1837841"/>
            <a:chOff x="8818536" y="5020159"/>
            <a:chExt cx="3373464" cy="1837841"/>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sp>
        <p:nvSpPr>
          <p:cNvPr id="28" name="CuadroTexto 8">
            <a:extLst>
              <a:ext uri="{FF2B5EF4-FFF2-40B4-BE49-F238E27FC236}">
                <a16:creationId xmlns:a16="http://schemas.microsoft.com/office/drawing/2014/main" id="{25CB460E-AB4C-6B45-B691-03EF2CE47813}"/>
              </a:ext>
            </a:extLst>
          </p:cNvPr>
          <p:cNvSpPr txBox="1"/>
          <p:nvPr/>
        </p:nvSpPr>
        <p:spPr>
          <a:xfrm>
            <a:off x="618719" y="573437"/>
            <a:ext cx="8405835" cy="892552"/>
          </a:xfrm>
          <a:prstGeom prst="rect">
            <a:avLst/>
          </a:prstGeom>
          <a:noFill/>
        </p:spPr>
        <p:txBody>
          <a:bodyPr wrap="square" rtlCol="0">
            <a:spAutoFit/>
          </a:bodyPr>
          <a:lstStyle/>
          <a:p>
            <a:r>
              <a:rPr lang="en-US"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GDMS</a:t>
            </a:r>
          </a:p>
          <a:p>
            <a:r>
              <a:rPr lang="en-US" sz="2000" dirty="0" err="1">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Grandstream</a:t>
            </a:r>
            <a:r>
              <a:rPr lang="en-US"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 Device Management System</a:t>
            </a:r>
          </a:p>
        </p:txBody>
      </p:sp>
      <p:sp>
        <p:nvSpPr>
          <p:cNvPr id="8" name="TextBox 38">
            <a:extLst>
              <a:ext uri="{FF2B5EF4-FFF2-40B4-BE49-F238E27FC236}">
                <a16:creationId xmlns:a16="http://schemas.microsoft.com/office/drawing/2014/main" id="{374D80A7-56F5-4D42-94EB-C2F0981C0999}"/>
              </a:ext>
            </a:extLst>
          </p:cNvPr>
          <p:cNvSpPr txBox="1"/>
          <p:nvPr/>
        </p:nvSpPr>
        <p:spPr>
          <a:xfrm>
            <a:off x="618718" y="1544192"/>
            <a:ext cx="10892925" cy="1200329"/>
          </a:xfrm>
          <a:prstGeom prst="rect">
            <a:avLst/>
          </a:prstGeom>
          <a:noFill/>
        </p:spPr>
        <p:txBody>
          <a:bodyPr wrap="square" rtlCol="0">
            <a:spAutoFit/>
          </a:bodyPr>
          <a:lstStyle/>
          <a:p>
            <a:pPr algn="just">
              <a:buClr>
                <a:srgbClr val="424242"/>
              </a:buCl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The </a:t>
            </a:r>
            <a:r>
              <a:rPr lang="en-US"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Grandstream</a:t>
            </a: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Device Management System (GDMS) is a zero-touch cloud provisioning and management system that provides easy-to-use enterprise-level tools to manage </a:t>
            </a:r>
            <a:r>
              <a:rPr lang="en-US"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Grandstream</a:t>
            </a: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products before, during, and after deployment. It provides a centralized interface to provision, configure, monitor, and troubleshoot.</a:t>
            </a:r>
          </a:p>
        </p:txBody>
      </p:sp>
      <p:sp>
        <p:nvSpPr>
          <p:cNvPr id="2" name="Rectangle 1">
            <a:extLst>
              <a:ext uri="{FF2B5EF4-FFF2-40B4-BE49-F238E27FC236}">
                <a16:creationId xmlns:a16="http://schemas.microsoft.com/office/drawing/2014/main" id="{292B2EE2-9A91-0341-820B-0A7D2946F381}"/>
              </a:ext>
            </a:extLst>
          </p:cNvPr>
          <p:cNvSpPr/>
          <p:nvPr/>
        </p:nvSpPr>
        <p:spPr>
          <a:xfrm>
            <a:off x="618718" y="2825488"/>
            <a:ext cx="6680153" cy="3416320"/>
          </a:xfrm>
          <a:prstGeom prst="rect">
            <a:avLst/>
          </a:prstGeom>
        </p:spPr>
        <p:txBody>
          <a:bodyPr wrap="square">
            <a:spAutoFit/>
          </a:bodyPr>
          <a:lstStyle/>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Configuration, management, and monitoring of devices, accounts, and firmware</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Real-time network monitoring; analytical system reports</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Can manage batches of devices by deployment sites, device groups ,and models within those sites</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Intelligent alarms, troubleshooting, and diagnostic reports</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Automate firmware updates, device resets, and use-logs</a:t>
            </a:r>
          </a:p>
        </p:txBody>
      </p:sp>
      <p:pic>
        <p:nvPicPr>
          <p:cNvPr id="13" name="Picture 12">
            <a:extLst>
              <a:ext uri="{FF2B5EF4-FFF2-40B4-BE49-F238E27FC236}">
                <a16:creationId xmlns:a16="http://schemas.microsoft.com/office/drawing/2014/main" id="{A0A43492-35A2-3143-9D7A-176A421C5316}"/>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7912582" y="2596775"/>
            <a:ext cx="3284652" cy="927907"/>
          </a:xfrm>
          <a:prstGeom prst="rect">
            <a:avLst/>
          </a:prstGeom>
          <a:effectLst>
            <a:glow rad="355600">
              <a:srgbClr val="46A7C9">
                <a:alpha val="10000"/>
              </a:srgbClr>
            </a:glow>
          </a:effectLst>
        </p:spPr>
      </p:pic>
      <p:pic>
        <p:nvPicPr>
          <p:cNvPr id="3" name="Picture 2">
            <a:extLst>
              <a:ext uri="{FF2B5EF4-FFF2-40B4-BE49-F238E27FC236}">
                <a16:creationId xmlns:a16="http://schemas.microsoft.com/office/drawing/2014/main" id="{AC564333-E152-CC4D-BA57-60F83CF5FF7F}"/>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7777123" y="3553933"/>
            <a:ext cx="3458844" cy="2269580"/>
          </a:xfrm>
          <a:prstGeom prst="rect">
            <a:avLst/>
          </a:prstGeom>
        </p:spPr>
      </p:pic>
    </p:spTree>
    <p:extLst>
      <p:ext uri="{BB962C8B-B14F-4D97-AF65-F5344CB8AC3E}">
        <p14:creationId xmlns:p14="http://schemas.microsoft.com/office/powerpoint/2010/main" val="109249423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t="-7000" b="-7000"/>
          </a:stretch>
        </a:blipFill>
        <a:effectLst/>
      </p:bgPr>
    </p:bg>
    <p:spTree>
      <p:nvGrpSpPr>
        <p:cNvPr id="1" name=""/>
        <p:cNvGrpSpPr/>
        <p:nvPr/>
      </p:nvGrpSpPr>
      <p:grpSpPr>
        <a:xfrm>
          <a:off x="0" y="0"/>
          <a:ext cx="0" cy="0"/>
          <a:chOff x="0" y="0"/>
          <a:chExt cx="0" cy="0"/>
        </a:xfrm>
      </p:grpSpPr>
      <p:pic>
        <p:nvPicPr>
          <p:cNvPr id="14" name="Imagen 13">
            <a:extLst>
              <a:ext uri="{FF2B5EF4-FFF2-40B4-BE49-F238E27FC236}">
                <a16:creationId xmlns:a16="http://schemas.microsoft.com/office/drawing/2014/main" id="{89E5147B-6508-DF46-B675-2DBD8720DCB3}"/>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a:off x="8818536" y="4939991"/>
            <a:ext cx="3373464" cy="1918010"/>
          </a:xfrm>
          <a:prstGeom prst="rect">
            <a:avLst/>
          </a:prstGeom>
        </p:spPr>
      </p:pic>
      <p:sp>
        <p:nvSpPr>
          <p:cNvPr id="4" name="CuadroTexto 3">
            <a:extLst>
              <a:ext uri="{FF2B5EF4-FFF2-40B4-BE49-F238E27FC236}">
                <a16:creationId xmlns:a16="http://schemas.microsoft.com/office/drawing/2014/main" id="{DBDF50F0-FF2A-504C-B286-6F9A1D0AE92C}"/>
              </a:ext>
            </a:extLst>
          </p:cNvPr>
          <p:cNvSpPr txBox="1"/>
          <p:nvPr/>
        </p:nvSpPr>
        <p:spPr>
          <a:xfrm>
            <a:off x="964832" y="1459697"/>
            <a:ext cx="6103825" cy="1810752"/>
          </a:xfrm>
          <a:prstGeom prst="rect">
            <a:avLst/>
          </a:prstGeom>
          <a:noFill/>
        </p:spPr>
        <p:txBody>
          <a:bodyPr wrap="square" rtlCol="0">
            <a:spAutoFit/>
          </a:bodyPr>
          <a:lstStyle/>
          <a:p>
            <a:pPr>
              <a:lnSpc>
                <a:spcPts val="6700"/>
              </a:lnSpc>
            </a:pPr>
            <a:r>
              <a:rPr lang="en-US" sz="6000">
                <a:solidFill>
                  <a:schemeClr val="bg1"/>
                </a:solidFill>
                <a:latin typeface="Open Sans" panose="020B0606030504020204" pitchFamily="34" charset="0"/>
                <a:ea typeface="Open Sans" panose="020B0606030504020204" pitchFamily="34" charset="0"/>
                <a:cs typeface="Open Sans" panose="020B0606030504020204" pitchFamily="34" charset="0"/>
              </a:rPr>
              <a:t>BUSINESS CONFERENCING</a:t>
            </a:r>
          </a:p>
        </p:txBody>
      </p:sp>
      <p:sp>
        <p:nvSpPr>
          <p:cNvPr id="5" name="CuadroTexto 4">
            <a:extLst>
              <a:ext uri="{FF2B5EF4-FFF2-40B4-BE49-F238E27FC236}">
                <a16:creationId xmlns:a16="http://schemas.microsoft.com/office/drawing/2014/main" id="{4D1FB5F2-B865-9741-BD15-A5B84B3FC34E}"/>
              </a:ext>
            </a:extLst>
          </p:cNvPr>
          <p:cNvSpPr txBox="1"/>
          <p:nvPr/>
        </p:nvSpPr>
        <p:spPr>
          <a:xfrm>
            <a:off x="1042042" y="4753698"/>
            <a:ext cx="5053958" cy="923330"/>
          </a:xfrm>
          <a:prstGeom prst="rect">
            <a:avLst/>
          </a:prstGeom>
          <a:noFill/>
        </p:spPr>
        <p:txBody>
          <a:bodyPr wrap="square" rtlCol="0">
            <a:spAutoFit/>
          </a:bodyPr>
          <a:lstStyle/>
          <a:p>
            <a:pPr indent="-11" defTabSz="609585">
              <a:spcAft>
                <a:spcPts val="800"/>
              </a:spcAft>
            </a:pPr>
            <a:r>
              <a:rPr lang="en-US"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Grandstream</a:t>
            </a:r>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conferencing solutions deliver the benefits of powerful and flexible collaboration to businesses of all sizes.</a:t>
            </a:r>
          </a:p>
        </p:txBody>
      </p:sp>
      <p:cxnSp>
        <p:nvCxnSpPr>
          <p:cNvPr id="7" name="Conector recto 6">
            <a:extLst>
              <a:ext uri="{FF2B5EF4-FFF2-40B4-BE49-F238E27FC236}">
                <a16:creationId xmlns:a16="http://schemas.microsoft.com/office/drawing/2014/main" id="{B968D433-1266-A241-AD61-7AD1DF6FD9AE}"/>
              </a:ext>
            </a:extLst>
          </p:cNvPr>
          <p:cNvCxnSpPr>
            <a:cxnSpLocks/>
          </p:cNvCxnSpPr>
          <p:nvPr/>
        </p:nvCxnSpPr>
        <p:spPr>
          <a:xfrm>
            <a:off x="1042043" y="3270449"/>
            <a:ext cx="5844179"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Rectángulo 1">
            <a:extLst>
              <a:ext uri="{FF2B5EF4-FFF2-40B4-BE49-F238E27FC236}">
                <a16:creationId xmlns:a16="http://schemas.microsoft.com/office/drawing/2014/main" id="{F6A70499-2F86-F041-B543-3643D78B2160}"/>
              </a:ext>
            </a:extLst>
          </p:cNvPr>
          <p:cNvSpPr/>
          <p:nvPr/>
        </p:nvSpPr>
        <p:spPr>
          <a:xfrm>
            <a:off x="1042041" y="3429000"/>
            <a:ext cx="6103825" cy="1077218"/>
          </a:xfrm>
          <a:prstGeom prst="rect">
            <a:avLst/>
          </a:prstGeom>
        </p:spPr>
        <p:txBody>
          <a:bodyPr wrap="square">
            <a:spAutoFit/>
          </a:bodyPr>
          <a:lstStyle/>
          <a:p>
            <a:r>
              <a:rPr lang="en-US" sz="32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Collaboration for companies of all sizes</a:t>
            </a:r>
          </a:p>
        </p:txBody>
      </p:sp>
      <p:pic>
        <p:nvPicPr>
          <p:cNvPr id="10" name="Picture 9">
            <a:extLst>
              <a:ext uri="{FF2B5EF4-FFF2-40B4-BE49-F238E27FC236}">
                <a16:creationId xmlns:a16="http://schemas.microsoft.com/office/drawing/2014/main" id="{55A2AD9E-049F-1746-BB72-1A5216B46FCC}"/>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6275697" y="981521"/>
            <a:ext cx="5916303" cy="5421481"/>
          </a:xfrm>
          <a:prstGeom prst="rect">
            <a:avLst/>
          </a:prstGeom>
          <a:effectLst>
            <a:outerShdw blurRad="457200" dist="342900" dir="5760000" sx="109000" sy="109000" algn="ctr" rotWithShape="0">
              <a:srgbClr val="000000">
                <a:alpha val="79000"/>
              </a:srgbClr>
            </a:outerShdw>
          </a:effectLst>
        </p:spPr>
      </p:pic>
    </p:spTree>
    <p:extLst>
      <p:ext uri="{BB962C8B-B14F-4D97-AF65-F5344CB8AC3E}">
        <p14:creationId xmlns:p14="http://schemas.microsoft.com/office/powerpoint/2010/main" val="40097361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uadroTexto 8">
            <a:extLst>
              <a:ext uri="{FF2B5EF4-FFF2-40B4-BE49-F238E27FC236}">
                <a16:creationId xmlns:a16="http://schemas.microsoft.com/office/drawing/2014/main" id="{A6E656DB-C92A-F849-A6AF-DCD75A8FDE6C}"/>
              </a:ext>
            </a:extLst>
          </p:cNvPr>
          <p:cNvSpPr txBox="1"/>
          <p:nvPr/>
        </p:nvSpPr>
        <p:spPr>
          <a:xfrm>
            <a:off x="618719" y="573437"/>
            <a:ext cx="9605935" cy="892552"/>
          </a:xfrm>
          <a:prstGeom prst="rect">
            <a:avLst/>
          </a:prstGeom>
          <a:noFill/>
        </p:spPr>
        <p:txBody>
          <a:bodyPr wrap="square" rtlCol="0">
            <a:spAutoFit/>
          </a:bodyPr>
          <a:lstStyle/>
          <a:p>
            <a:r>
              <a:rPr lang="en-US"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GAC2500</a:t>
            </a:r>
          </a:p>
          <a:p>
            <a:r>
              <a:rPr lang="en-US"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Android IP Conference Phone</a:t>
            </a:r>
          </a:p>
        </p:txBody>
      </p:sp>
      <p:grpSp>
        <p:nvGrpSpPr>
          <p:cNvPr id="36" name="Group 35">
            <a:extLst>
              <a:ext uri="{FF2B5EF4-FFF2-40B4-BE49-F238E27FC236}">
                <a16:creationId xmlns:a16="http://schemas.microsoft.com/office/drawing/2014/main" id="{591921DC-DF9E-184D-9900-F44F321264FE}"/>
              </a:ext>
            </a:extLst>
          </p:cNvPr>
          <p:cNvGrpSpPr/>
          <p:nvPr/>
        </p:nvGrpSpPr>
        <p:grpSpPr>
          <a:xfrm>
            <a:off x="8818536" y="5020159"/>
            <a:ext cx="3373464" cy="1837841"/>
            <a:chOff x="8818536" y="5020159"/>
            <a:chExt cx="3373464" cy="1837841"/>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sp>
        <p:nvSpPr>
          <p:cNvPr id="13" name="TextBox 38">
            <a:extLst>
              <a:ext uri="{FF2B5EF4-FFF2-40B4-BE49-F238E27FC236}">
                <a16:creationId xmlns:a16="http://schemas.microsoft.com/office/drawing/2014/main" id="{875527CB-0713-BC4B-B145-CA7E7833ED1C}"/>
              </a:ext>
            </a:extLst>
          </p:cNvPr>
          <p:cNvSpPr txBox="1"/>
          <p:nvPr/>
        </p:nvSpPr>
        <p:spPr>
          <a:xfrm>
            <a:off x="618719" y="2214583"/>
            <a:ext cx="5309115" cy="2862322"/>
          </a:xfrm>
          <a:prstGeom prst="rect">
            <a:avLst/>
          </a:prstGeom>
          <a:noFill/>
        </p:spPr>
        <p:txBody>
          <a:bodyPr wrap="square" rtlCol="0">
            <a:spAutoFit/>
          </a:bodyPr>
          <a:lstStyle/>
          <a:p>
            <a:pPr marL="342900" marR="0" indent="-342900" algn="just">
              <a:buFont typeface="Arial" panose="020B0604020202020204" pitchFamily="34" charset="0"/>
              <a:buChar char="•"/>
            </a:pPr>
            <a:r>
              <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4.3” capacitive touch screen LCD</a:t>
            </a:r>
          </a:p>
          <a:p>
            <a:pPr marR="0" algn="just"/>
            <a:endPar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342900" marR="0" indent="-342900" algn="l">
              <a:buFont typeface="Arial" panose="020B0604020202020204" pitchFamily="34" charset="0"/>
              <a:buChar char="•"/>
            </a:pPr>
            <a:r>
              <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6 lines with a built-in 7-way conference bridge</a:t>
            </a:r>
          </a:p>
          <a:p>
            <a:pPr marR="0" algn="l"/>
            <a:endPar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342900" marR="0" indent="-342900" algn="l">
              <a:buFont typeface="Arial" panose="020B0604020202020204" pitchFamily="34" charset="0"/>
              <a:buChar char="•"/>
            </a:pPr>
            <a:r>
              <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Dual Gigabit networks ports &amp; built-in PoE</a:t>
            </a:r>
          </a:p>
          <a:p>
            <a:pPr marR="0" algn="l"/>
            <a:endPar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342900" marR="0" indent="-342900" algn="l">
              <a:buFont typeface="Arial" panose="020B0604020202020204" pitchFamily="34" charset="0"/>
              <a:buChar char="•"/>
            </a:pPr>
            <a:r>
              <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Integrated Bluetooth, USB , and Wi-Fi</a:t>
            </a:r>
          </a:p>
          <a:p>
            <a:pPr marR="0" algn="l"/>
            <a:endPar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342900" marR="0" indent="-342900" algn="l">
              <a:buFont typeface="Arial" panose="020B0604020202020204" pitchFamily="34" charset="0"/>
              <a:buChar char="•"/>
            </a:pPr>
            <a:r>
              <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Runs Android 4.4 and offers access to the Google Play Store</a:t>
            </a:r>
          </a:p>
        </p:txBody>
      </p:sp>
      <p:pic>
        <p:nvPicPr>
          <p:cNvPr id="10" name="Picture 9">
            <a:extLst>
              <a:ext uri="{FF2B5EF4-FFF2-40B4-BE49-F238E27FC236}">
                <a16:creationId xmlns:a16="http://schemas.microsoft.com/office/drawing/2014/main" id="{969BD6E1-DEB7-4448-9189-9C52E1C63867}"/>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t="27343" r="4626" b="16709"/>
          <a:stretch/>
        </p:blipFill>
        <p:spPr>
          <a:xfrm>
            <a:off x="6096000" y="2428176"/>
            <a:ext cx="6096723" cy="2921932"/>
          </a:xfrm>
          <a:prstGeom prst="rect">
            <a:avLst/>
          </a:prstGeom>
          <a:effectLst>
            <a:outerShdw blurRad="495300" dist="152400" dir="8280000" sx="97000" sy="97000" algn="ctr" rotWithShape="0">
              <a:srgbClr val="000000">
                <a:alpha val="93000"/>
              </a:srgbClr>
            </a:outerShdw>
          </a:effectLst>
        </p:spPr>
      </p:pic>
    </p:spTree>
    <p:extLst>
      <p:ext uri="{BB962C8B-B14F-4D97-AF65-F5344CB8AC3E}">
        <p14:creationId xmlns:p14="http://schemas.microsoft.com/office/powerpoint/2010/main" val="60756277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uadroTexto 8">
            <a:extLst>
              <a:ext uri="{FF2B5EF4-FFF2-40B4-BE49-F238E27FC236}">
                <a16:creationId xmlns:a16="http://schemas.microsoft.com/office/drawing/2014/main" id="{A6E656DB-C92A-F849-A6AF-DCD75A8FDE6C}"/>
              </a:ext>
            </a:extLst>
          </p:cNvPr>
          <p:cNvSpPr txBox="1"/>
          <p:nvPr/>
        </p:nvSpPr>
        <p:spPr>
          <a:xfrm>
            <a:off x="618719" y="573437"/>
            <a:ext cx="9605935" cy="892552"/>
          </a:xfrm>
          <a:prstGeom prst="rect">
            <a:avLst/>
          </a:prstGeom>
          <a:noFill/>
        </p:spPr>
        <p:txBody>
          <a:bodyPr wrap="square" rtlCol="0">
            <a:spAutoFit/>
          </a:bodyPr>
          <a:lstStyle/>
          <a:p>
            <a:r>
              <a:rPr lang="en-US"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GVC3220</a:t>
            </a:r>
          </a:p>
          <a:p>
            <a:r>
              <a:rPr lang="en-US"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Ultra HD Multimedia Conferencing System</a:t>
            </a:r>
          </a:p>
        </p:txBody>
      </p:sp>
      <p:grpSp>
        <p:nvGrpSpPr>
          <p:cNvPr id="36" name="Group 35">
            <a:extLst>
              <a:ext uri="{FF2B5EF4-FFF2-40B4-BE49-F238E27FC236}">
                <a16:creationId xmlns:a16="http://schemas.microsoft.com/office/drawing/2014/main" id="{591921DC-DF9E-184D-9900-F44F321264FE}"/>
              </a:ext>
            </a:extLst>
          </p:cNvPr>
          <p:cNvGrpSpPr/>
          <p:nvPr/>
        </p:nvGrpSpPr>
        <p:grpSpPr>
          <a:xfrm>
            <a:off x="8818536" y="5020159"/>
            <a:ext cx="3373464" cy="1837841"/>
            <a:chOff x="8818536" y="5020159"/>
            <a:chExt cx="3373464" cy="1837841"/>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sp>
        <p:nvSpPr>
          <p:cNvPr id="13" name="TextBox 38">
            <a:extLst>
              <a:ext uri="{FF2B5EF4-FFF2-40B4-BE49-F238E27FC236}">
                <a16:creationId xmlns:a16="http://schemas.microsoft.com/office/drawing/2014/main" id="{875527CB-0713-BC4B-B145-CA7E7833ED1C}"/>
              </a:ext>
            </a:extLst>
          </p:cNvPr>
          <p:cNvSpPr txBox="1"/>
          <p:nvPr/>
        </p:nvSpPr>
        <p:spPr>
          <a:xfrm>
            <a:off x="618719" y="1837841"/>
            <a:ext cx="5602618" cy="3970318"/>
          </a:xfrm>
          <a:prstGeom prst="rect">
            <a:avLst/>
          </a:prstGeom>
          <a:noFill/>
        </p:spPr>
        <p:txBody>
          <a:bodyPr wrap="square" rtlCol="0">
            <a:spAutoFit/>
          </a:bodyPr>
          <a:lstStyle/>
          <a:p>
            <a:pPr marL="285750" indent="-285750">
              <a:buFont typeface="Arial" panose="020B0604020202020204" pitchFamily="34" charset="0"/>
              <a:buChar char="•"/>
            </a:pPr>
            <a:r>
              <a:rPr lang="en-US"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Supports sharp video quality of up to 4K Full-HD video output</a:t>
            </a:r>
          </a:p>
          <a:p>
            <a:endParaRPr lang="en-US"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Arial" panose="020B0604020202020204" pitchFamily="34" charset="0"/>
              <a:buChar char="•"/>
            </a:pPr>
            <a:r>
              <a:rPr lang="en-US"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Runs on Android 9.0 operating system</a:t>
            </a:r>
          </a:p>
          <a:p>
            <a:endParaRPr lang="en-US"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Arial" panose="020B0604020202020204" pitchFamily="34" charset="0"/>
              <a:buChar char="•"/>
            </a:pPr>
            <a:r>
              <a:rPr lang="en-US"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Remote video screen real-time control and sharing PC screen functions</a:t>
            </a:r>
          </a:p>
          <a:p>
            <a:endParaRPr lang="en-US"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Arial" panose="020B0604020202020204" pitchFamily="34" charset="0"/>
              <a:buChar char="•"/>
            </a:pPr>
            <a:r>
              <a:rPr lang="en-US"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Advanced camera with 8M pixel CMOS sensor, FOV wide-angle lens, 12x zoom and PTZ for easy camera view adjustments</a:t>
            </a:r>
          </a:p>
          <a:p>
            <a:endParaRPr lang="en-US"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Arial" panose="020B0604020202020204" pitchFamily="34" charset="0"/>
              <a:buChar char="•"/>
            </a:pPr>
            <a:r>
              <a:rPr lang="en-US"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Integrated dual-band Wi-Fi 802.11 a/b/g/n/ac (2.4GHz &amp; 5GHz), supports Wi-Fi multimedia</a:t>
            </a:r>
          </a:p>
        </p:txBody>
      </p:sp>
      <p:pic>
        <p:nvPicPr>
          <p:cNvPr id="4" name="Picture 3">
            <a:extLst>
              <a:ext uri="{FF2B5EF4-FFF2-40B4-BE49-F238E27FC236}">
                <a16:creationId xmlns:a16="http://schemas.microsoft.com/office/drawing/2014/main" id="{5A093C03-C83D-6E3D-6428-BB17EE64BCF1}"/>
              </a:ext>
            </a:extLst>
          </p:cNvPr>
          <p:cNvPicPr>
            <a:picLocks noChangeAspect="1"/>
          </p:cNvPicPr>
          <p:nvPr/>
        </p:nvPicPr>
        <p:blipFill>
          <a:blip r:embed="rId5"/>
          <a:stretch>
            <a:fillRect/>
          </a:stretch>
        </p:blipFill>
        <p:spPr>
          <a:xfrm>
            <a:off x="2722536" y="883115"/>
            <a:ext cx="12192000" cy="6711019"/>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86399598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picture containing application&#10;&#10;Description automatically generated">
            <a:extLst>
              <a:ext uri="{FF2B5EF4-FFF2-40B4-BE49-F238E27FC236}">
                <a16:creationId xmlns:a16="http://schemas.microsoft.com/office/drawing/2014/main" id="{EBD97C22-5CB3-3E16-9E6E-CF2A840F7BDF}"/>
              </a:ext>
            </a:extLst>
          </p:cNvPr>
          <p:cNvPicPr>
            <a:picLocks noChangeAspect="1"/>
          </p:cNvPicPr>
          <p:nvPr/>
        </p:nvPicPr>
        <p:blipFill>
          <a:blip r:embed="rId3"/>
          <a:stretch>
            <a:fillRect/>
          </a:stretch>
        </p:blipFill>
        <p:spPr>
          <a:xfrm>
            <a:off x="7094986" y="1465989"/>
            <a:ext cx="4074306" cy="4078368"/>
          </a:xfrm>
          <a:prstGeom prst="rect">
            <a:avLst/>
          </a:prstGeom>
          <a:ln>
            <a:noFill/>
          </a:ln>
          <a:effectLst>
            <a:outerShdw blurRad="190500" algn="tl" rotWithShape="0">
              <a:srgbClr val="000000">
                <a:alpha val="70000"/>
              </a:srgbClr>
            </a:outerShdw>
          </a:effectLst>
        </p:spPr>
      </p:pic>
      <p:sp>
        <p:nvSpPr>
          <p:cNvPr id="9" name="CuadroTexto 8">
            <a:extLst>
              <a:ext uri="{FF2B5EF4-FFF2-40B4-BE49-F238E27FC236}">
                <a16:creationId xmlns:a16="http://schemas.microsoft.com/office/drawing/2014/main" id="{A6E656DB-C92A-F849-A6AF-DCD75A8FDE6C}"/>
              </a:ext>
            </a:extLst>
          </p:cNvPr>
          <p:cNvSpPr txBox="1"/>
          <p:nvPr/>
        </p:nvSpPr>
        <p:spPr>
          <a:xfrm>
            <a:off x="618719" y="573437"/>
            <a:ext cx="10226065" cy="892552"/>
          </a:xfrm>
          <a:prstGeom prst="rect">
            <a:avLst/>
          </a:prstGeom>
          <a:noFill/>
        </p:spPr>
        <p:txBody>
          <a:bodyPr wrap="square" rtlCol="0">
            <a:spAutoFit/>
          </a:bodyPr>
          <a:lstStyle/>
          <a:p>
            <a:r>
              <a:rPr lang="en-US"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GMD1208</a:t>
            </a:r>
          </a:p>
          <a:p>
            <a:r>
              <a:rPr lang="en-US"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Desktop Wireless Microphone</a:t>
            </a:r>
          </a:p>
        </p:txBody>
      </p:sp>
      <p:grpSp>
        <p:nvGrpSpPr>
          <p:cNvPr id="36" name="Group 35">
            <a:extLst>
              <a:ext uri="{FF2B5EF4-FFF2-40B4-BE49-F238E27FC236}">
                <a16:creationId xmlns:a16="http://schemas.microsoft.com/office/drawing/2014/main" id="{591921DC-DF9E-184D-9900-F44F321264FE}"/>
              </a:ext>
            </a:extLst>
          </p:cNvPr>
          <p:cNvGrpSpPr/>
          <p:nvPr/>
        </p:nvGrpSpPr>
        <p:grpSpPr>
          <a:xfrm>
            <a:off x="8818536" y="5020159"/>
            <a:ext cx="3373464" cy="1837841"/>
            <a:chOff x="8818536" y="5020159"/>
            <a:chExt cx="3373464" cy="1837841"/>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sp>
        <p:nvSpPr>
          <p:cNvPr id="13" name="TextBox 38">
            <a:extLst>
              <a:ext uri="{FF2B5EF4-FFF2-40B4-BE49-F238E27FC236}">
                <a16:creationId xmlns:a16="http://schemas.microsoft.com/office/drawing/2014/main" id="{875527CB-0713-BC4B-B145-CA7E7833ED1C}"/>
              </a:ext>
            </a:extLst>
          </p:cNvPr>
          <p:cNvSpPr txBox="1"/>
          <p:nvPr/>
        </p:nvSpPr>
        <p:spPr>
          <a:xfrm>
            <a:off x="618719" y="1719314"/>
            <a:ext cx="5940617" cy="4801314"/>
          </a:xfrm>
          <a:prstGeom prst="rect">
            <a:avLst/>
          </a:prstGeom>
          <a:noFill/>
        </p:spPr>
        <p:txBody>
          <a:bodyPr wrap="square" rtlCol="0">
            <a:spAutoFit/>
          </a:bodyPr>
          <a:lstStyle/>
          <a:p>
            <a:pPr marL="285750" indent="-285750">
              <a:buFont typeface="Arial" panose="020B0604020202020204" pitchFamily="34" charset="0"/>
              <a:buChar char="•"/>
            </a:pPr>
            <a:r>
              <a:rPr lang="en-US" sz="1800"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Capacitive touch mute button with LED</a:t>
            </a:r>
          </a:p>
          <a:p>
            <a:endParaRPr lang="en-US" sz="1800"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Arial" panose="020B0604020202020204" pitchFamily="34" charset="0"/>
              <a:buChar char="•"/>
            </a:pPr>
            <a:r>
              <a:rPr lang="en-US" sz="1800"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1500mA built-in Li-Ion battery</a:t>
            </a:r>
          </a:p>
          <a:p>
            <a:endParaRPr lang="en-US" sz="1800"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Arial" panose="020B0604020202020204" pitchFamily="34" charset="0"/>
              <a:buChar char="•"/>
            </a:pPr>
            <a:r>
              <a:rPr lang="en-US" sz="1800"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Micro-B port for charging, BYOD microphone and upgrading</a:t>
            </a:r>
          </a:p>
          <a:p>
            <a:endParaRPr lang="en-US" sz="1800"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Arial" panose="020B0604020202020204" pitchFamily="34" charset="0"/>
              <a:buChar char="•"/>
            </a:pPr>
            <a:r>
              <a:rPr lang="en-US" sz="1800"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Low power indicator</a:t>
            </a:r>
          </a:p>
          <a:p>
            <a:endParaRPr lang="en-US" sz="1800"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Arial" panose="020B0604020202020204" pitchFamily="34" charset="0"/>
              <a:buChar char="•"/>
            </a:pPr>
            <a:r>
              <a:rPr lang="en-US" sz="1800"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Bluetooth v2.1+EDR protocols</a:t>
            </a:r>
          </a:p>
          <a:p>
            <a:endParaRPr lang="en-US" sz="1800"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Arial" panose="020B0604020202020204" pitchFamily="34" charset="0"/>
              <a:buChar char="•"/>
            </a:pPr>
            <a:r>
              <a:rPr lang="en-US" sz="1800"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Proprietary 2.4GHz wireless technology</a:t>
            </a:r>
          </a:p>
          <a:p>
            <a:endParaRPr lang="en-US" sz="1800"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Arial" panose="020B0604020202020204" pitchFamily="34" charset="0"/>
              <a:buChar char="•"/>
            </a:pPr>
            <a:r>
              <a:rPr lang="en-US" sz="1800"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High-quality audio coding with error tolerance</a:t>
            </a:r>
          </a:p>
          <a:p>
            <a:endParaRPr lang="en-US" sz="1800"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Arial" panose="020B0604020202020204" pitchFamily="34" charset="0"/>
              <a:buChar char="•"/>
            </a:pPr>
            <a:r>
              <a:rPr lang="en-US" sz="1800"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Built-in omni-directional MEMS with 26 ft. pickup range</a:t>
            </a:r>
          </a:p>
        </p:txBody>
      </p:sp>
    </p:spTree>
    <p:extLst>
      <p:ext uri="{BB962C8B-B14F-4D97-AF65-F5344CB8AC3E}">
        <p14:creationId xmlns:p14="http://schemas.microsoft.com/office/powerpoint/2010/main" val="189287621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uadroTexto 8">
            <a:extLst>
              <a:ext uri="{FF2B5EF4-FFF2-40B4-BE49-F238E27FC236}">
                <a16:creationId xmlns:a16="http://schemas.microsoft.com/office/drawing/2014/main" id="{A6E656DB-C92A-F849-A6AF-DCD75A8FDE6C}"/>
              </a:ext>
            </a:extLst>
          </p:cNvPr>
          <p:cNvSpPr txBox="1"/>
          <p:nvPr/>
        </p:nvSpPr>
        <p:spPr>
          <a:xfrm>
            <a:off x="618719" y="573437"/>
            <a:ext cx="9605935" cy="892552"/>
          </a:xfrm>
          <a:prstGeom prst="rect">
            <a:avLst/>
          </a:prstGeom>
          <a:noFill/>
        </p:spPr>
        <p:txBody>
          <a:bodyPr wrap="square" rtlCol="0">
            <a:spAutoFit/>
          </a:bodyPr>
          <a:lstStyle/>
          <a:p>
            <a:r>
              <a:rPr lang="en-US"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GAC2570</a:t>
            </a:r>
          </a:p>
          <a:p>
            <a:r>
              <a:rPr lang="en-US"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Enterprise Conference Phone</a:t>
            </a:r>
          </a:p>
        </p:txBody>
      </p:sp>
      <p:grpSp>
        <p:nvGrpSpPr>
          <p:cNvPr id="36" name="Group 35">
            <a:extLst>
              <a:ext uri="{FF2B5EF4-FFF2-40B4-BE49-F238E27FC236}">
                <a16:creationId xmlns:a16="http://schemas.microsoft.com/office/drawing/2014/main" id="{591921DC-DF9E-184D-9900-F44F321264FE}"/>
              </a:ext>
            </a:extLst>
          </p:cNvPr>
          <p:cNvGrpSpPr/>
          <p:nvPr/>
        </p:nvGrpSpPr>
        <p:grpSpPr>
          <a:xfrm>
            <a:off x="8818536" y="5020159"/>
            <a:ext cx="3373464" cy="1837841"/>
            <a:chOff x="8818536" y="5020159"/>
            <a:chExt cx="3373464" cy="1837841"/>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sp>
        <p:nvSpPr>
          <p:cNvPr id="13" name="TextBox 38">
            <a:extLst>
              <a:ext uri="{FF2B5EF4-FFF2-40B4-BE49-F238E27FC236}">
                <a16:creationId xmlns:a16="http://schemas.microsoft.com/office/drawing/2014/main" id="{875527CB-0713-BC4B-B145-CA7E7833ED1C}"/>
              </a:ext>
            </a:extLst>
          </p:cNvPr>
          <p:cNvSpPr txBox="1"/>
          <p:nvPr/>
        </p:nvSpPr>
        <p:spPr>
          <a:xfrm>
            <a:off x="618719" y="1881208"/>
            <a:ext cx="6038268" cy="4524315"/>
          </a:xfrm>
          <a:prstGeom prst="rect">
            <a:avLst/>
          </a:prstGeom>
          <a:noFill/>
        </p:spPr>
        <p:txBody>
          <a:bodyPr wrap="square" rtlCol="0">
            <a:spAutoFit/>
          </a:bodyPr>
          <a:lstStyle/>
          <a:p>
            <a:pPr marL="342900" marR="0" indent="-342900">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7” (1200x800) IPS touch screen LCD</a:t>
            </a:r>
          </a:p>
          <a:p>
            <a:pPr marL="342900" marR="0" indent="-342900">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342900" marR="0" indent="-342900">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12 omnidirectional microphones with MMAD (Multichannel Microphone Array Design</a:t>
            </a:r>
            <a:r>
              <a:rPr lang="en-US" dirty="0"/>
              <a:t>)</a:t>
            </a:r>
            <a:endPar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R="0"/>
            <a:endPar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342900" marR="0" indent="-342900">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Supports 12-party conferencing</a:t>
            </a:r>
            <a:endPar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R="0"/>
            <a:endPar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342900" marR="0" indent="-342900">
              <a:buFont typeface="Arial" panose="020B0604020202020204" pitchFamily="34" charset="0"/>
              <a:buChar char="•"/>
            </a:pPr>
            <a:r>
              <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Dual Gigabit networks ports &amp; built-in PoE</a:t>
            </a:r>
          </a:p>
          <a:p>
            <a:pPr marR="0"/>
            <a:endPar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342900" marR="0" indent="-342900">
              <a:buFont typeface="Arial" panose="020B0604020202020204" pitchFamily="34" charset="0"/>
              <a:buChar char="•"/>
            </a:pPr>
            <a:r>
              <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Integrated Bluetooth 5.0, USB, and Wi-Fi 6</a:t>
            </a:r>
          </a:p>
          <a:p>
            <a:pPr marL="342900" marR="0" indent="-342900">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342900" marR="0" indent="-342900">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Full-duplex speakerphone with HD acoustic chamber, advanced acoustic echo cancellation, and microphone beamforming array</a:t>
            </a:r>
            <a:endPar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R="0"/>
            <a:endPar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342900" marR="0" indent="-342900">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Android 10 operating system</a:t>
            </a:r>
            <a:endPar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3" name="Picture 2" descr="A picture containing text, monitor, electronics, black&#10;&#10;Description automatically generated">
            <a:extLst>
              <a:ext uri="{FF2B5EF4-FFF2-40B4-BE49-F238E27FC236}">
                <a16:creationId xmlns:a16="http://schemas.microsoft.com/office/drawing/2014/main" id="{65E59B12-5AA3-F494-3B79-EE2155726733}"/>
              </a:ext>
            </a:extLst>
          </p:cNvPr>
          <p:cNvPicPr>
            <a:picLocks noChangeAspect="1"/>
          </p:cNvPicPr>
          <p:nvPr/>
        </p:nvPicPr>
        <p:blipFill>
          <a:blip r:embed="rId5"/>
          <a:stretch>
            <a:fillRect/>
          </a:stretch>
        </p:blipFill>
        <p:spPr>
          <a:xfrm>
            <a:off x="5859717" y="2328551"/>
            <a:ext cx="5917637" cy="2691608"/>
          </a:xfrm>
          <a:prstGeom prst="rect">
            <a:avLst/>
          </a:prstGeom>
        </p:spPr>
      </p:pic>
    </p:spTree>
    <p:extLst>
      <p:ext uri="{BB962C8B-B14F-4D97-AF65-F5344CB8AC3E}">
        <p14:creationId xmlns:p14="http://schemas.microsoft.com/office/powerpoint/2010/main" val="306973951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blipFill dpi="0" rotWithShape="1">
          <a:blip r:embed="rId4">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9" name="CuadroTexto 8">
            <a:extLst>
              <a:ext uri="{FF2B5EF4-FFF2-40B4-BE49-F238E27FC236}">
                <a16:creationId xmlns:a16="http://schemas.microsoft.com/office/drawing/2014/main" id="{A6E656DB-C92A-F849-A6AF-DCD75A8FDE6C}"/>
              </a:ext>
            </a:extLst>
          </p:cNvPr>
          <p:cNvSpPr txBox="1"/>
          <p:nvPr/>
        </p:nvSpPr>
        <p:spPr>
          <a:xfrm>
            <a:off x="618719" y="573437"/>
            <a:ext cx="9605935" cy="892552"/>
          </a:xfrm>
          <a:prstGeom prst="rect">
            <a:avLst/>
          </a:prstGeom>
          <a:noFill/>
        </p:spPr>
        <p:txBody>
          <a:bodyPr wrap="square" rtlCol="0">
            <a:spAutoFit/>
          </a:bodyPr>
          <a:lstStyle/>
          <a:p>
            <a:r>
              <a:rPr lang="en-US"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GVC3210</a:t>
            </a:r>
          </a:p>
          <a:p>
            <a:r>
              <a:rPr lang="en-US"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Video Conferencing Endpoint</a:t>
            </a:r>
          </a:p>
        </p:txBody>
      </p:sp>
      <p:grpSp>
        <p:nvGrpSpPr>
          <p:cNvPr id="36" name="Group 35">
            <a:extLst>
              <a:ext uri="{FF2B5EF4-FFF2-40B4-BE49-F238E27FC236}">
                <a16:creationId xmlns:a16="http://schemas.microsoft.com/office/drawing/2014/main" id="{591921DC-DF9E-184D-9900-F44F321264FE}"/>
              </a:ext>
            </a:extLst>
          </p:cNvPr>
          <p:cNvGrpSpPr/>
          <p:nvPr/>
        </p:nvGrpSpPr>
        <p:grpSpPr>
          <a:xfrm>
            <a:off x="8818536" y="5020159"/>
            <a:ext cx="3373464" cy="1837841"/>
            <a:chOff x="8818536" y="5020159"/>
            <a:chExt cx="3373464" cy="1837841"/>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sp>
        <p:nvSpPr>
          <p:cNvPr id="13" name="TextBox 38">
            <a:extLst>
              <a:ext uri="{FF2B5EF4-FFF2-40B4-BE49-F238E27FC236}">
                <a16:creationId xmlns:a16="http://schemas.microsoft.com/office/drawing/2014/main" id="{875527CB-0713-BC4B-B145-CA7E7833ED1C}"/>
              </a:ext>
            </a:extLst>
          </p:cNvPr>
          <p:cNvSpPr txBox="1"/>
          <p:nvPr/>
        </p:nvSpPr>
        <p:spPr>
          <a:xfrm>
            <a:off x="618719" y="1829753"/>
            <a:ext cx="6459414" cy="4524315"/>
          </a:xfrm>
          <a:prstGeom prst="rect">
            <a:avLst/>
          </a:prstGeom>
          <a:noFill/>
        </p:spPr>
        <p:txBody>
          <a:bodyPr wrap="square" rtlCol="0">
            <a:spAutoFit/>
          </a:bodyPr>
          <a:lstStyle/>
          <a:p>
            <a:pPr marL="342900" marR="0" indent="-342900" algn="l">
              <a:buFont typeface="Arial" panose="020B0604020202020204" pitchFamily="34" charset="0"/>
              <a:buChar char="•"/>
            </a:pPr>
            <a:r>
              <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Sharp HD video resolutions up to 4k Ultra HD</a:t>
            </a:r>
          </a:p>
          <a:p>
            <a:pPr marR="0" algn="l"/>
            <a:endPar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342900" marR="0" indent="-342900" algn="l">
              <a:buFont typeface="Arial" panose="020B0604020202020204" pitchFamily="34" charset="0"/>
              <a:buChar char="•"/>
            </a:pPr>
            <a:r>
              <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Runs on Android 6.x operating system with access to applications in the Google Play store</a:t>
            </a:r>
          </a:p>
          <a:p>
            <a:pPr marR="0" algn="l"/>
            <a:endPar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342900" marR="0" indent="-342900" algn="l">
              <a:buFont typeface="Arial" panose="020B0604020202020204" pitchFamily="34" charset="0"/>
              <a:buChar char="•"/>
            </a:pPr>
            <a:r>
              <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Integrated dual-band Wi-Fi and Bluetooth</a:t>
            </a:r>
          </a:p>
          <a:p>
            <a:pPr marR="0" algn="l"/>
            <a:endPar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342900" marR="0" indent="-342900" algn="l">
              <a:buFont typeface="Arial" panose="020B0604020202020204" pitchFamily="34" charset="0"/>
              <a:buChar char="•"/>
            </a:pPr>
            <a:r>
              <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Built-in 4-MIC array with Noise Shield Technology, and support for external audio equipment </a:t>
            </a:r>
          </a:p>
          <a:p>
            <a:pPr marR="0" algn="l"/>
            <a:endPar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342900" marR="0" indent="-342900" algn="l">
              <a:buFont typeface="Arial" panose="020B0604020202020204" pitchFamily="34" charset="0"/>
              <a:buChar char="•"/>
            </a:pPr>
            <a:r>
              <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Advanced camera with 16M pixel CMOS sensor, 90 FOV wide angle lens and </a:t>
            </a:r>
            <a:r>
              <a:rPr lang="en-US" b="0" i="0" u="none" strike="noStrike" baseline="0" dirty="0" err="1">
                <a:latin typeface="Open Sans Light" panose="020B0306030504020204" pitchFamily="34" charset="0"/>
                <a:ea typeface="Open Sans Light" panose="020B0306030504020204" pitchFamily="34" charset="0"/>
                <a:cs typeface="Open Sans Light" panose="020B0306030504020204" pitchFamily="34" charset="0"/>
              </a:rPr>
              <a:t>ePTZ</a:t>
            </a:r>
            <a:endPar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R="0" algn="l"/>
            <a:endPar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342900" marR="0" indent="-342900" algn="l">
              <a:buFont typeface="Arial" panose="020B0604020202020204" pitchFamily="34" charset="0"/>
              <a:buChar char="•"/>
            </a:pPr>
            <a:r>
              <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Support for Miracast wireless content sharing </a:t>
            </a:r>
          </a:p>
          <a:p>
            <a:pPr marR="0" algn="l"/>
            <a:endPar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342900" marR="0" indent="-342900" algn="l">
              <a:buFont typeface="Arial" panose="020B0604020202020204" pitchFamily="34" charset="0"/>
              <a:buChar char="•"/>
            </a:pPr>
            <a:r>
              <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1x HDMI in, 2x HDMI out, and 2x USB, 1 Micro SD </a:t>
            </a:r>
            <a:endParaRPr lang="en-US" sz="2000"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3" name="Picture 2" descr="A picture containing electronics, projector&#10;&#10;Description automatically generated">
            <a:extLst>
              <a:ext uri="{FF2B5EF4-FFF2-40B4-BE49-F238E27FC236}">
                <a16:creationId xmlns:a16="http://schemas.microsoft.com/office/drawing/2014/main" id="{34353A2E-247C-698C-BA69-46E777E84F55}"/>
              </a:ext>
            </a:extLst>
          </p:cNvPr>
          <p:cNvPicPr>
            <a:picLocks noChangeAspect="1"/>
          </p:cNvPicPr>
          <p:nvPr/>
        </p:nvPicPr>
        <p:blipFill>
          <a:blip r:embed="rId7"/>
          <a:stretch>
            <a:fillRect/>
          </a:stretch>
        </p:blipFill>
        <p:spPr>
          <a:xfrm>
            <a:off x="6731648" y="2076782"/>
            <a:ext cx="5058151" cy="2704435"/>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2162121527"/>
      </p:ext>
    </p:extLst>
  </p:cSld>
  <p:clrMapOvr>
    <a:overrideClrMapping bg1="lt1" tx1="dk1" bg2="lt2" tx2="dk2" accent1="accent1" accent2="accent2" accent3="accent3" accent4="accent4" accent5="accent5" accent6="accent6" hlink="hlink" folHlink="folHlink"/>
  </p:clrMapOvr>
</p:sld>
</file>

<file path=ppt/slides/slide74.xml><?xml version="1.0" encoding="utf-8"?>
<p:sld xmlns:a="http://schemas.openxmlformats.org/drawingml/2006/main" xmlns:r="http://schemas.openxmlformats.org/officeDocument/2006/relationships" xmlns:p="http://schemas.openxmlformats.org/presentationml/2006/main">
  <p:cSld>
    <p:bg>
      <p:bgPr>
        <a:blipFill dpi="0" rotWithShape="1">
          <a:blip r:embed="rId4">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9" name="CuadroTexto 8">
            <a:extLst>
              <a:ext uri="{FF2B5EF4-FFF2-40B4-BE49-F238E27FC236}">
                <a16:creationId xmlns:a16="http://schemas.microsoft.com/office/drawing/2014/main" id="{A6E656DB-C92A-F849-A6AF-DCD75A8FDE6C}"/>
              </a:ext>
            </a:extLst>
          </p:cNvPr>
          <p:cNvSpPr txBox="1"/>
          <p:nvPr/>
        </p:nvSpPr>
        <p:spPr>
          <a:xfrm>
            <a:off x="618719" y="573437"/>
            <a:ext cx="9605935" cy="892552"/>
          </a:xfrm>
          <a:prstGeom prst="rect">
            <a:avLst/>
          </a:prstGeom>
          <a:noFill/>
        </p:spPr>
        <p:txBody>
          <a:bodyPr wrap="square" rtlCol="0">
            <a:spAutoFit/>
          </a:bodyPr>
          <a:lstStyle/>
          <a:p>
            <a:r>
              <a:rPr lang="en-US"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GVC3212</a:t>
            </a:r>
          </a:p>
          <a:p>
            <a:r>
              <a:rPr lang="en-US" sz="2000" dirty="0" err="1">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IPVideoTalk</a:t>
            </a:r>
            <a:r>
              <a:rPr lang="en-US"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 HD Video Conferencing Device</a:t>
            </a:r>
          </a:p>
        </p:txBody>
      </p:sp>
      <p:grpSp>
        <p:nvGrpSpPr>
          <p:cNvPr id="36" name="Group 35">
            <a:extLst>
              <a:ext uri="{FF2B5EF4-FFF2-40B4-BE49-F238E27FC236}">
                <a16:creationId xmlns:a16="http://schemas.microsoft.com/office/drawing/2014/main" id="{591921DC-DF9E-184D-9900-F44F321264FE}"/>
              </a:ext>
            </a:extLst>
          </p:cNvPr>
          <p:cNvGrpSpPr/>
          <p:nvPr/>
        </p:nvGrpSpPr>
        <p:grpSpPr>
          <a:xfrm>
            <a:off x="8818536" y="5020159"/>
            <a:ext cx="3373464" cy="1837841"/>
            <a:chOff x="8818536" y="5020159"/>
            <a:chExt cx="3373464" cy="1837841"/>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sp>
        <p:nvSpPr>
          <p:cNvPr id="13" name="TextBox 38">
            <a:extLst>
              <a:ext uri="{FF2B5EF4-FFF2-40B4-BE49-F238E27FC236}">
                <a16:creationId xmlns:a16="http://schemas.microsoft.com/office/drawing/2014/main" id="{875527CB-0713-BC4B-B145-CA7E7833ED1C}"/>
              </a:ext>
            </a:extLst>
          </p:cNvPr>
          <p:cNvSpPr txBox="1"/>
          <p:nvPr/>
        </p:nvSpPr>
        <p:spPr>
          <a:xfrm>
            <a:off x="618719" y="1829753"/>
            <a:ext cx="6459414" cy="4801314"/>
          </a:xfrm>
          <a:prstGeom prst="rect">
            <a:avLst/>
          </a:prstGeom>
          <a:noFill/>
        </p:spPr>
        <p:txBody>
          <a:bodyPr wrap="square" rtlCol="0">
            <a:spAutoFit/>
          </a:bodyPr>
          <a:lstStyle/>
          <a:p>
            <a:pPr marL="342900" indent="-342900">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Advanced camera with megapixel CMOS sensor, 60 FOV wide-angle lens</a:t>
            </a:r>
          </a:p>
          <a:p>
            <a:pPr marL="342900" indent="-342900">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342900" indent="-342900">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Runs on </a:t>
            </a:r>
            <a:r>
              <a:rPr lang="en-US" dirty="0" err="1">
                <a:latin typeface="Open Sans Light" panose="020B0306030504020204" pitchFamily="34" charset="0"/>
                <a:ea typeface="Open Sans Light" panose="020B0306030504020204" pitchFamily="34" charset="0"/>
                <a:cs typeface="Open Sans Light" panose="020B0306030504020204" pitchFamily="34" charset="0"/>
              </a:rPr>
              <a:t>Grandstream’s</a:t>
            </a:r>
            <a:r>
              <a:rPr lang="en-US" dirty="0">
                <a:latin typeface="Open Sans Light" panose="020B0306030504020204" pitchFamily="34" charset="0"/>
                <a:ea typeface="Open Sans Light" panose="020B0306030504020204" pitchFamily="34" charset="0"/>
                <a:cs typeface="Open Sans Light" panose="020B0306030504020204" pitchFamily="34" charset="0"/>
              </a:rPr>
              <a:t> </a:t>
            </a:r>
            <a:r>
              <a:rPr lang="en-US" dirty="0" err="1">
                <a:latin typeface="Open Sans Light" panose="020B0306030504020204" pitchFamily="34" charset="0"/>
                <a:ea typeface="Open Sans Light" panose="020B0306030504020204" pitchFamily="34" charset="0"/>
                <a:cs typeface="Open Sans Light" panose="020B0306030504020204" pitchFamily="34" charset="0"/>
              </a:rPr>
              <a:t>IPVideoTalk</a:t>
            </a:r>
            <a:r>
              <a:rPr lang="en-US" dirty="0">
                <a:latin typeface="Open Sans Light" panose="020B0306030504020204" pitchFamily="34" charset="0"/>
                <a:ea typeface="Open Sans Light" panose="020B0306030504020204" pitchFamily="34" charset="0"/>
                <a:cs typeface="Open Sans Light" panose="020B0306030504020204" pitchFamily="34" charset="0"/>
              </a:rPr>
              <a:t> Meetings Platform</a:t>
            </a:r>
          </a:p>
          <a:p>
            <a:pPr marL="342900" indent="-342900">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342900" indent="-342900">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Integrated dual-band Wi-Fi 802.11 a/b/g/n/ac</a:t>
            </a:r>
          </a:p>
          <a:p>
            <a:pPr marL="342900" indent="-342900">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342900" indent="-342900">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Dual-microphones with 3-meter pickup distance, with advanced acoustic echo cancellation noise shield technology</a:t>
            </a:r>
          </a:p>
          <a:p>
            <a:pPr marL="342900" indent="-342900">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342900" indent="-342900">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Built-on adjustable stand for TV-top mounting</a:t>
            </a:r>
          </a:p>
          <a:p>
            <a:pPr marL="342900" indent="-342900">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342900" indent="-342900">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Support for Miracast and Airplay wireless content sharing to share a presentation with conference attendees</a:t>
            </a:r>
          </a:p>
          <a:p>
            <a:pPr marL="342900" indent="-342900">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342900" indent="-342900">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Integrated 1x HDMI and 2x USB ports</a:t>
            </a:r>
            <a:endParaRPr lang="en-US" sz="2000"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2" name="Picture 1"/>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454658" y="314578"/>
            <a:ext cx="5667768" cy="5667768"/>
          </a:xfrm>
          <a:prstGeom prst="rect">
            <a:avLst/>
          </a:prstGeom>
        </p:spPr>
      </p:pic>
    </p:spTree>
    <p:extLst>
      <p:ext uri="{BB962C8B-B14F-4D97-AF65-F5344CB8AC3E}">
        <p14:creationId xmlns:p14="http://schemas.microsoft.com/office/powerpoint/2010/main" val="3416880332"/>
      </p:ext>
    </p:extLst>
  </p:cSld>
  <p:clrMapOvr>
    <a:overrideClrMapping bg1="lt1" tx1="dk1" bg2="lt2" tx2="dk2" accent1="accent1" accent2="accent2" accent3="accent3" accent4="accent4" accent5="accent5" accent6="accent6" hlink="hlink" folHlink="folHlink"/>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Imagen 17">
            <a:extLst>
              <a:ext uri="{FF2B5EF4-FFF2-40B4-BE49-F238E27FC236}">
                <a16:creationId xmlns:a16="http://schemas.microsoft.com/office/drawing/2014/main" id="{F583C67B-D484-C747-83EA-5D97F0684EC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9" name="Imagen 18">
            <a:extLst>
              <a:ext uri="{FF2B5EF4-FFF2-40B4-BE49-F238E27FC236}">
                <a16:creationId xmlns:a16="http://schemas.microsoft.com/office/drawing/2014/main" id="{BBF51853-D1B6-4E4D-B65D-65F127259909}"/>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6" name="CuadroTexto 5">
            <a:extLst>
              <a:ext uri="{FF2B5EF4-FFF2-40B4-BE49-F238E27FC236}">
                <a16:creationId xmlns:a16="http://schemas.microsoft.com/office/drawing/2014/main" id="{546EBFC3-E9C2-2E47-BE8C-2D3B28024960}"/>
              </a:ext>
            </a:extLst>
          </p:cNvPr>
          <p:cNvSpPr txBox="1"/>
          <p:nvPr/>
        </p:nvSpPr>
        <p:spPr>
          <a:xfrm>
            <a:off x="618720" y="573437"/>
            <a:ext cx="8013836" cy="892552"/>
          </a:xfrm>
          <a:prstGeom prst="rect">
            <a:avLst/>
          </a:prstGeom>
          <a:noFill/>
        </p:spPr>
        <p:txBody>
          <a:bodyPr wrap="square" rtlCol="0">
            <a:spAutoFit/>
          </a:bodyPr>
          <a:lstStyle/>
          <a:p>
            <a:r>
              <a:rPr lang="en-US" sz="3200" b="1" dirty="0" err="1">
                <a:solidFill>
                  <a:srgbClr val="295288"/>
                </a:solidFill>
                <a:latin typeface="Open Sans" panose="020B0606030504020204" pitchFamily="34" charset="0"/>
                <a:ea typeface="Open Sans" panose="020B0606030504020204" pitchFamily="34" charset="0"/>
                <a:cs typeface="Open Sans" panose="020B0606030504020204" pitchFamily="34" charset="0"/>
              </a:rPr>
              <a:t>IPVIDEOTALK</a:t>
            </a:r>
            <a:r>
              <a:rPr lang="en-US" sz="3200" b="1" dirty="0">
                <a:solidFill>
                  <a:srgbClr val="FF530D"/>
                </a:solidFill>
                <a:latin typeface="Open Sans" panose="020B0606030504020204" pitchFamily="34" charset="0"/>
                <a:ea typeface="Open Sans" panose="020B0606030504020204" pitchFamily="34" charset="0"/>
                <a:cs typeface="Open Sans" panose="020B0606030504020204" pitchFamily="34" charset="0"/>
              </a:rPr>
              <a:t> </a:t>
            </a:r>
            <a:r>
              <a:rPr lang="en-US"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MEETINGS</a:t>
            </a:r>
          </a:p>
          <a:p>
            <a:r>
              <a:rPr lang="en-US"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Unified Video Conferencing &amp; Web Collaboration Service</a:t>
            </a:r>
            <a:endParaRPr lang="en-US" sz="2000" b="1" dirty="0">
              <a:solidFill>
                <a:srgbClr val="46A7C9"/>
              </a:solidFill>
              <a:latin typeface="Open Sans Extrabold" panose="020B0606030504020204" pitchFamily="34" charset="0"/>
              <a:ea typeface="Open Sans Extrabold" panose="020B0606030504020204" pitchFamily="34" charset="0"/>
              <a:cs typeface="Open Sans Extrabold" panose="020B0606030504020204" pitchFamily="34" charset="0"/>
            </a:endParaRPr>
          </a:p>
        </p:txBody>
      </p:sp>
      <p:sp>
        <p:nvSpPr>
          <p:cNvPr id="60" name="Rectángulo 2">
            <a:extLst>
              <a:ext uri="{FF2B5EF4-FFF2-40B4-BE49-F238E27FC236}">
                <a16:creationId xmlns:a16="http://schemas.microsoft.com/office/drawing/2014/main" id="{425D16D6-8C74-FB4B-B5CB-30D7A665EBFA}"/>
              </a:ext>
            </a:extLst>
          </p:cNvPr>
          <p:cNvSpPr/>
          <p:nvPr/>
        </p:nvSpPr>
        <p:spPr>
          <a:xfrm>
            <a:off x="618720" y="2918460"/>
            <a:ext cx="10765651" cy="3170099"/>
          </a:xfrm>
          <a:prstGeom prst="rect">
            <a:avLst/>
          </a:prstGeom>
        </p:spPr>
        <p:txBody>
          <a:bodyPr wrap="square">
            <a:spAutoFit/>
          </a:bodyPr>
          <a:lstStyle/>
          <a:p>
            <a:pPr algn="just"/>
            <a:r>
              <a:rPr lang="en-US" dirty="0">
                <a:latin typeface="Open Sans Light" panose="020B0306030504020204" pitchFamily="34" charset="0"/>
                <a:ea typeface="Open Sans Light" panose="020B0306030504020204" pitchFamily="34" charset="0"/>
                <a:cs typeface="Open Sans Light" panose="020B0306030504020204" pitchFamily="34" charset="0"/>
              </a:rPr>
              <a:t>Features include:</a:t>
            </a:r>
          </a:p>
          <a:p>
            <a:pPr algn="just"/>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800100" lvl="1" indent="-342900" algn="just">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HD audio and video</a:t>
            </a:r>
          </a:p>
          <a:p>
            <a:pPr marL="800100" lvl="1" indent="-342900" algn="just">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Desktop sharing</a:t>
            </a:r>
          </a:p>
          <a:p>
            <a:pPr marL="800100" lvl="1" indent="-342900" algn="just">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Chat functions</a:t>
            </a:r>
          </a:p>
          <a:p>
            <a:pPr marL="800100" lvl="1" indent="-342900" algn="just">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White Board</a:t>
            </a:r>
          </a:p>
          <a:p>
            <a:pPr marL="800100" lvl="1" indent="-342900" algn="just">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Webinars</a:t>
            </a:r>
          </a:p>
          <a:p>
            <a:pPr marL="800100" lvl="1" indent="-342900" algn="just">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YouTube and Facebook Live integration</a:t>
            </a:r>
          </a:p>
          <a:p>
            <a:pPr marL="800100" lvl="1" indent="-342900" algn="just">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Cloud storage</a:t>
            </a:r>
          </a:p>
          <a:p>
            <a:pPr marL="800100" lvl="1" indent="-342900" algn="just">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And much more!</a:t>
            </a:r>
          </a:p>
          <a:p>
            <a:pPr algn="just"/>
            <a:endParaRPr lang="en-US" sz="2000" dirty="0">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66" name="Rectángulo 1">
            <a:extLst>
              <a:ext uri="{FF2B5EF4-FFF2-40B4-BE49-F238E27FC236}">
                <a16:creationId xmlns:a16="http://schemas.microsoft.com/office/drawing/2014/main" id="{315E3548-5039-1540-BDB9-13D6DECFFA35}"/>
              </a:ext>
            </a:extLst>
          </p:cNvPr>
          <p:cNvSpPr/>
          <p:nvPr/>
        </p:nvSpPr>
        <p:spPr>
          <a:xfrm>
            <a:off x="623124" y="1718668"/>
            <a:ext cx="10945751" cy="1015663"/>
          </a:xfrm>
          <a:prstGeom prst="rect">
            <a:avLst/>
          </a:prstGeom>
        </p:spPr>
        <p:txBody>
          <a:bodyPr wrap="square">
            <a:spAutoFit/>
          </a:bodyPr>
          <a:lstStyle/>
          <a:p>
            <a:pPr algn="just"/>
            <a:r>
              <a:rPr lang="en-US" sz="200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This 100% cloud-based platform for online meetings and webinars that will help you stay connected with colleagues, customers, suppliers, and anyone with a PC/Mac, mobile device, or phone line.</a:t>
            </a:r>
          </a:p>
        </p:txBody>
      </p:sp>
      <p:pic>
        <p:nvPicPr>
          <p:cNvPr id="67" name="Imagen 7">
            <a:extLst>
              <a:ext uri="{FF2B5EF4-FFF2-40B4-BE49-F238E27FC236}">
                <a16:creationId xmlns:a16="http://schemas.microsoft.com/office/drawing/2014/main" id="{6D49FAB4-8D68-B644-9D68-BFA16E27ED0C}"/>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7583833" y="2918460"/>
            <a:ext cx="4080257" cy="3103144"/>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853908529"/>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00AAA6-43BA-DB57-97E2-EF294BA35690}"/>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126BF53A-05E4-D280-E676-05E1C5E205D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4" name="Rectangle 3">
            <a:extLst>
              <a:ext uri="{FF2B5EF4-FFF2-40B4-BE49-F238E27FC236}">
                <a16:creationId xmlns:a16="http://schemas.microsoft.com/office/drawing/2014/main" id="{37B5B259-7085-974B-8CDA-510A9008ABE8}"/>
              </a:ext>
            </a:extLst>
          </p:cNvPr>
          <p:cNvSpPr/>
          <p:nvPr/>
        </p:nvSpPr>
        <p:spPr>
          <a:xfrm>
            <a:off x="0" y="0"/>
            <a:ext cx="12191996" cy="6873446"/>
          </a:xfrm>
          <a:prstGeom prst="rect">
            <a:avLst/>
          </a:prstGeom>
          <a:solidFill>
            <a:srgbClr val="295288">
              <a:alpha val="63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TextBox 34">
            <a:extLst>
              <a:ext uri="{FF2B5EF4-FFF2-40B4-BE49-F238E27FC236}">
                <a16:creationId xmlns:a16="http://schemas.microsoft.com/office/drawing/2014/main" id="{9AA899F3-35F2-5D68-441F-658BF5DC4DAE}"/>
              </a:ext>
            </a:extLst>
          </p:cNvPr>
          <p:cNvSpPr txBox="1"/>
          <p:nvPr/>
        </p:nvSpPr>
        <p:spPr>
          <a:xfrm>
            <a:off x="0" y="6277395"/>
            <a:ext cx="1219199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Award-Winning On-Premise IP PBX Hardware Solution</a:t>
            </a:r>
            <a:endPar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6" name="Imagen 13">
            <a:extLst>
              <a:ext uri="{FF2B5EF4-FFF2-40B4-BE49-F238E27FC236}">
                <a16:creationId xmlns:a16="http://schemas.microsoft.com/office/drawing/2014/main" id="{1558C706-CEAE-992C-98C7-D186AED15B25}"/>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7" name="Imagen 17">
            <a:extLst>
              <a:ext uri="{FF2B5EF4-FFF2-40B4-BE49-F238E27FC236}">
                <a16:creationId xmlns:a16="http://schemas.microsoft.com/office/drawing/2014/main" id="{8882AB1F-A6FC-1D59-6F33-4459E2A428F1}"/>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pic>
        <p:nvPicPr>
          <p:cNvPr id="16" name="Picture 15">
            <a:extLst>
              <a:ext uri="{FF2B5EF4-FFF2-40B4-BE49-F238E27FC236}">
                <a16:creationId xmlns:a16="http://schemas.microsoft.com/office/drawing/2014/main" id="{0DA05F0A-6524-B262-A2A3-1A80690853F7}"/>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3326639" y="5058325"/>
            <a:ext cx="1428827" cy="996991"/>
          </a:xfrm>
          <a:prstGeom prst="rect">
            <a:avLst/>
          </a:prstGeom>
        </p:spPr>
      </p:pic>
      <p:pic>
        <p:nvPicPr>
          <p:cNvPr id="34" name="Picture 33" descr="A close-up of a cell phone&#10;&#10;Description automatically generated">
            <a:extLst>
              <a:ext uri="{FF2B5EF4-FFF2-40B4-BE49-F238E27FC236}">
                <a16:creationId xmlns:a16="http://schemas.microsoft.com/office/drawing/2014/main" id="{D6C43C96-DA62-8536-7520-B737BADD35C9}"/>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4623063" y="5135909"/>
            <a:ext cx="487333" cy="947717"/>
          </a:xfrm>
          <a:prstGeom prst="rect">
            <a:avLst/>
          </a:prstGeom>
        </p:spPr>
      </p:pic>
      <p:sp>
        <p:nvSpPr>
          <p:cNvPr id="3" name="CuadroTexto 3">
            <a:extLst>
              <a:ext uri="{FF2B5EF4-FFF2-40B4-BE49-F238E27FC236}">
                <a16:creationId xmlns:a16="http://schemas.microsoft.com/office/drawing/2014/main" id="{CC4CA075-6CCB-0B23-03E4-5AD516860B32}"/>
              </a:ext>
            </a:extLst>
          </p:cNvPr>
          <p:cNvSpPr txBox="1"/>
          <p:nvPr/>
        </p:nvSpPr>
        <p:spPr>
          <a:xfrm>
            <a:off x="1" y="305798"/>
            <a:ext cx="12191999" cy="206524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UCM6300 SERIES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Unified Communication &amp; Collaboration Solution</a:t>
            </a:r>
          </a:p>
          <a:p>
            <a:pPr marL="0" marR="0" lvl="0" indent="0" algn="ctr" defTabSz="914400" rtl="0" eaLnBrk="1" fontAlgn="auto" latinLnBrk="0" hangingPunct="1">
              <a:lnSpc>
                <a:spcPts val="6700"/>
              </a:lnSpc>
              <a:spcBef>
                <a:spcPts val="0"/>
              </a:spcBef>
              <a:spcAft>
                <a:spcPts val="0"/>
              </a:spcAft>
              <a:buClrTx/>
              <a:buSzTx/>
              <a:buFontTx/>
              <a:buNone/>
              <a:tabLst/>
              <a:defRPr/>
            </a:pPr>
            <a:endParaRPr kumimoji="0" lang="en-US" sz="4800" b="1"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endParaRPr>
          </a:p>
        </p:txBody>
      </p:sp>
      <p:pic>
        <p:nvPicPr>
          <p:cNvPr id="5" name="Picture 4">
            <a:extLst>
              <a:ext uri="{FF2B5EF4-FFF2-40B4-BE49-F238E27FC236}">
                <a16:creationId xmlns:a16="http://schemas.microsoft.com/office/drawing/2014/main" id="{44384B45-3866-C776-562B-F4A12C17F077}"/>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3327681" y="1819514"/>
            <a:ext cx="5187134" cy="3089702"/>
          </a:xfrm>
          <a:prstGeom prst="rect">
            <a:avLst/>
          </a:prstGeom>
          <a:effectLst>
            <a:outerShdw blurRad="304800" dist="101600" dir="8280000" sx="105000" sy="105000" algn="ctr" rotWithShape="0">
              <a:srgbClr val="000000">
                <a:alpha val="67000"/>
              </a:srgbClr>
            </a:outerShdw>
          </a:effectLst>
        </p:spPr>
      </p:pic>
      <p:pic>
        <p:nvPicPr>
          <p:cNvPr id="17" name="Picture 16">
            <a:extLst>
              <a:ext uri="{FF2B5EF4-FFF2-40B4-BE49-F238E27FC236}">
                <a16:creationId xmlns:a16="http://schemas.microsoft.com/office/drawing/2014/main" id="{855664D6-C1C4-A781-F6C2-5B7CD45ACDE3}"/>
              </a:ext>
            </a:extLst>
          </p:cNvPr>
          <p:cNvPicPr>
            <a:picLocks noChangeAspect="1"/>
          </p:cNvPicPr>
          <p:nvPr/>
        </p:nvPicPr>
        <p:blipFill rotWithShape="1">
          <a:blip r:embed="rId9" cstate="print">
            <a:extLst>
              <a:ext uri="{28A0092B-C50C-407E-A947-70E740481C1C}">
                <a14:useLocalDpi xmlns:a14="http://schemas.microsoft.com/office/drawing/2010/main"/>
              </a:ext>
            </a:extLst>
          </a:blip>
          <a:srcRect/>
          <a:stretch/>
        </p:blipFill>
        <p:spPr>
          <a:xfrm>
            <a:off x="6662966" y="4922894"/>
            <a:ext cx="1933043" cy="1188880"/>
          </a:xfrm>
          <a:prstGeom prst="rect">
            <a:avLst/>
          </a:prstGeom>
        </p:spPr>
      </p:pic>
      <p:pic>
        <p:nvPicPr>
          <p:cNvPr id="33" name="Picture 32" descr="A close-up of a phone&#10;&#10;Description automatically generated">
            <a:extLst>
              <a:ext uri="{FF2B5EF4-FFF2-40B4-BE49-F238E27FC236}">
                <a16:creationId xmlns:a16="http://schemas.microsoft.com/office/drawing/2014/main" id="{2D454E3C-BB30-F2DB-B79F-9B461069815F}"/>
              </a:ext>
            </a:extLst>
          </p:cNvPr>
          <p:cNvPicPr>
            <a:picLocks noChangeAspect="1"/>
          </p:cNvPicPr>
          <p:nvPr/>
        </p:nvPicPr>
        <p:blipFill>
          <a:blip r:embed="rId10" cstate="print">
            <a:extLst>
              <a:ext uri="{28A0092B-C50C-407E-A947-70E740481C1C}">
                <a14:useLocalDpi xmlns:a14="http://schemas.microsoft.com/office/drawing/2010/main"/>
              </a:ext>
            </a:extLst>
          </a:blip>
          <a:stretch>
            <a:fillRect/>
          </a:stretch>
        </p:blipFill>
        <p:spPr>
          <a:xfrm>
            <a:off x="8360538" y="5173572"/>
            <a:ext cx="475407" cy="924524"/>
          </a:xfrm>
          <a:prstGeom prst="rect">
            <a:avLst/>
          </a:prstGeom>
        </p:spPr>
      </p:pic>
      <p:pic>
        <p:nvPicPr>
          <p:cNvPr id="18" name="Picture 2" descr="wave-cluster">
            <a:extLst>
              <a:ext uri="{FF2B5EF4-FFF2-40B4-BE49-F238E27FC236}">
                <a16:creationId xmlns:a16="http://schemas.microsoft.com/office/drawing/2014/main" id="{C6F85577-AD76-1F34-D1F8-39D96030499B}"/>
              </a:ext>
            </a:extLst>
          </p:cNvPr>
          <p:cNvPicPr>
            <a:picLocks noChangeAspect="1" noChangeArrowheads="1"/>
          </p:cNvPicPr>
          <p:nvPr/>
        </p:nvPicPr>
        <p:blipFill>
          <a:blip r:embed="rId11" cstate="print">
            <a:extLst>
              <a:ext uri="{28A0092B-C50C-407E-A947-70E740481C1C}">
                <a14:useLocalDpi xmlns:a14="http://schemas.microsoft.com/office/drawing/2010/main"/>
              </a:ext>
            </a:extLst>
          </a:blip>
          <a:srcRect/>
          <a:stretch>
            <a:fillRect/>
          </a:stretch>
        </p:blipFill>
        <p:spPr bwMode="auto">
          <a:xfrm>
            <a:off x="4691880" y="4112762"/>
            <a:ext cx="2749394" cy="27493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22202"/>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t="-7000" b="-7000"/>
          </a:stretch>
        </a:blipFill>
        <a:effectLst/>
      </p:bgPr>
    </p:bg>
    <p:spTree>
      <p:nvGrpSpPr>
        <p:cNvPr id="1" name="">
          <a:extLst>
            <a:ext uri="{FF2B5EF4-FFF2-40B4-BE49-F238E27FC236}">
              <a16:creationId xmlns:a16="http://schemas.microsoft.com/office/drawing/2014/main" id="{7BC94348-820F-6E8E-F5E1-ACA59EEDEB51}"/>
            </a:ext>
          </a:extLst>
        </p:cNvPr>
        <p:cNvGrpSpPr/>
        <p:nvPr/>
      </p:nvGrpSpPr>
      <p:grpSpPr>
        <a:xfrm>
          <a:off x="0" y="0"/>
          <a:ext cx="0" cy="0"/>
          <a:chOff x="0" y="0"/>
          <a:chExt cx="0" cy="0"/>
        </a:xfrm>
      </p:grpSpPr>
      <p:pic>
        <p:nvPicPr>
          <p:cNvPr id="23" name="Imagen 11">
            <a:extLst>
              <a:ext uri="{FF2B5EF4-FFF2-40B4-BE49-F238E27FC236}">
                <a16:creationId xmlns:a16="http://schemas.microsoft.com/office/drawing/2014/main" id="{F770133B-CE72-C50C-C01A-1E26A30B6B1A}"/>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pic>
        <p:nvPicPr>
          <p:cNvPr id="24" name="Imagen 10">
            <a:extLst>
              <a:ext uri="{FF2B5EF4-FFF2-40B4-BE49-F238E27FC236}">
                <a16:creationId xmlns:a16="http://schemas.microsoft.com/office/drawing/2014/main" id="{6F85D8E7-3197-D9BC-D149-4E8E5927F0B9}"/>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b="19932"/>
          <a:stretch/>
        </p:blipFill>
        <p:spPr>
          <a:xfrm>
            <a:off x="8834795" y="4028687"/>
            <a:ext cx="3373464" cy="1837841"/>
          </a:xfrm>
          <a:prstGeom prst="rect">
            <a:avLst/>
          </a:prstGeom>
        </p:spPr>
      </p:pic>
      <p:sp>
        <p:nvSpPr>
          <p:cNvPr id="26" name="Triangle 25">
            <a:extLst>
              <a:ext uri="{FF2B5EF4-FFF2-40B4-BE49-F238E27FC236}">
                <a16:creationId xmlns:a16="http://schemas.microsoft.com/office/drawing/2014/main" id="{960EF4BF-181F-6861-7A68-A82FDE12E2F2}"/>
              </a:ext>
            </a:extLst>
          </p:cNvPr>
          <p:cNvSpPr/>
          <p:nvPr/>
        </p:nvSpPr>
        <p:spPr>
          <a:xfrm>
            <a:off x="6360849" y="2972064"/>
            <a:ext cx="5814892" cy="3882325"/>
          </a:xfrm>
          <a:prstGeom prst="triangle">
            <a:avLst>
              <a:gd name="adj" fmla="val 100000"/>
            </a:avLst>
          </a:prstGeom>
          <a:solidFill>
            <a:srgbClr val="295288"/>
          </a:solidFill>
          <a:ln>
            <a:solidFill>
              <a:srgbClr val="29528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D669217A-26B3-9DEB-1C4E-C19D0AC8AEF1}"/>
              </a:ext>
            </a:extLst>
          </p:cNvPr>
          <p:cNvSpPr/>
          <p:nvPr/>
        </p:nvSpPr>
        <p:spPr>
          <a:xfrm>
            <a:off x="1" y="1"/>
            <a:ext cx="3194612" cy="2095018"/>
          </a:xfrm>
          <a:prstGeom prst="rect">
            <a:avLst/>
          </a:prstGeom>
          <a:solidFill>
            <a:srgbClr val="29528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Triangle 12">
            <a:extLst>
              <a:ext uri="{FF2B5EF4-FFF2-40B4-BE49-F238E27FC236}">
                <a16:creationId xmlns:a16="http://schemas.microsoft.com/office/drawing/2014/main" id="{D06B97FA-8489-D6C7-015D-7D114D1AFEB1}"/>
              </a:ext>
            </a:extLst>
          </p:cNvPr>
          <p:cNvSpPr/>
          <p:nvPr/>
        </p:nvSpPr>
        <p:spPr>
          <a:xfrm rot="10800000">
            <a:off x="0" y="11577"/>
            <a:ext cx="2878667" cy="2133600"/>
          </a:xfrm>
          <a:prstGeom prst="triangle">
            <a:avLst>
              <a:gd name="adj" fmla="val 100000"/>
            </a:avLst>
          </a:prstGeom>
          <a:solidFill>
            <a:srgbClr val="326B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4" name="Imagen 11">
            <a:extLst>
              <a:ext uri="{FF2B5EF4-FFF2-40B4-BE49-F238E27FC236}">
                <a16:creationId xmlns:a16="http://schemas.microsoft.com/office/drawing/2014/main" id="{B9CDFE62-0514-2698-F7BD-8F73AE6907FF}"/>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19285" y="454724"/>
            <a:ext cx="774518" cy="664380"/>
          </a:xfrm>
          <a:prstGeom prst="rect">
            <a:avLst/>
          </a:prstGeom>
        </p:spPr>
      </p:pic>
      <p:pic>
        <p:nvPicPr>
          <p:cNvPr id="3" name="Picture 2">
            <a:extLst>
              <a:ext uri="{FF2B5EF4-FFF2-40B4-BE49-F238E27FC236}">
                <a16:creationId xmlns:a16="http://schemas.microsoft.com/office/drawing/2014/main" id="{6EBFCCEA-C6C1-407A-A5CA-2B0B3F865CD8}"/>
              </a:ext>
            </a:extLst>
          </p:cNvPr>
          <p:cNvPicPr>
            <a:picLocks noChangeAspect="1"/>
          </p:cNvPicPr>
          <p:nvPr/>
        </p:nvPicPr>
        <p:blipFill>
          <a:blip r:embed="rId6" cstate="print">
            <a:biLevel thresh="25000"/>
            <a:extLst>
              <a:ext uri="{28A0092B-C50C-407E-A947-70E740481C1C}">
                <a14:useLocalDpi xmlns:a14="http://schemas.microsoft.com/office/drawing/2010/main"/>
              </a:ext>
            </a:extLst>
          </a:blip>
          <a:stretch>
            <a:fillRect/>
          </a:stretch>
        </p:blipFill>
        <p:spPr>
          <a:xfrm>
            <a:off x="727265" y="3012016"/>
            <a:ext cx="1059018" cy="1061335"/>
          </a:xfrm>
          <a:prstGeom prst="rect">
            <a:avLst/>
          </a:prstGeom>
        </p:spPr>
      </p:pic>
      <p:pic>
        <p:nvPicPr>
          <p:cNvPr id="7" name="Picture 6">
            <a:extLst>
              <a:ext uri="{FF2B5EF4-FFF2-40B4-BE49-F238E27FC236}">
                <a16:creationId xmlns:a16="http://schemas.microsoft.com/office/drawing/2014/main" id="{2FCF24E9-C198-725C-2EFD-80B661FF0359}"/>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5627076" y="3083046"/>
            <a:ext cx="844274" cy="948428"/>
          </a:xfrm>
          <a:prstGeom prst="rect">
            <a:avLst/>
          </a:prstGeom>
        </p:spPr>
      </p:pic>
      <p:sp>
        <p:nvSpPr>
          <p:cNvPr id="10" name="TextBox 9">
            <a:extLst>
              <a:ext uri="{FF2B5EF4-FFF2-40B4-BE49-F238E27FC236}">
                <a16:creationId xmlns:a16="http://schemas.microsoft.com/office/drawing/2014/main" id="{F416B174-0199-DEB8-C5B4-2677BD72A962}"/>
              </a:ext>
            </a:extLst>
          </p:cNvPr>
          <p:cNvSpPr txBox="1"/>
          <p:nvPr/>
        </p:nvSpPr>
        <p:spPr>
          <a:xfrm>
            <a:off x="134827" y="4296867"/>
            <a:ext cx="2243895" cy="276998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Award-winning IP PBX Appliance with No Extra fees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Build powerful and scalable unified communication and collaboration solutions for just the one-time purchase price with lifetimes updates included at no extra cost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p:txBody>
      </p:sp>
      <p:sp>
        <p:nvSpPr>
          <p:cNvPr id="11" name="TextBox 10">
            <a:extLst>
              <a:ext uri="{FF2B5EF4-FFF2-40B4-BE49-F238E27FC236}">
                <a16:creationId xmlns:a16="http://schemas.microsoft.com/office/drawing/2014/main" id="{16779E35-6FE0-1387-CFFC-2E0EF709CDA4}"/>
              </a:ext>
            </a:extLst>
          </p:cNvPr>
          <p:cNvSpPr txBox="1"/>
          <p:nvPr/>
        </p:nvSpPr>
        <p:spPr>
          <a:xfrm>
            <a:off x="2501259" y="4296866"/>
            <a:ext cx="2243895" cy="300082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State-of-the-Art Communications &amp; Collaboration</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Voice and video calling, meetings, chat, data, analytics, mobility, surveillance, facility access, intercoms and more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p:txBody>
      </p:sp>
      <p:sp>
        <p:nvSpPr>
          <p:cNvPr id="15" name="TextBox 14">
            <a:extLst>
              <a:ext uri="{FF2B5EF4-FFF2-40B4-BE49-F238E27FC236}">
                <a16:creationId xmlns:a16="http://schemas.microsoft.com/office/drawing/2014/main" id="{A9CFA9EA-B0A4-55DB-ABDF-872454EF40F6}"/>
              </a:ext>
            </a:extLst>
          </p:cNvPr>
          <p:cNvSpPr txBox="1"/>
          <p:nvPr/>
        </p:nvSpPr>
        <p:spPr>
          <a:xfrm>
            <a:off x="4975100" y="4313540"/>
            <a:ext cx="2243895" cy="30469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Full Control with an On-Premise IP PBX</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As a hardware PBX solution that includes all features and future upgrades with no extra fees, the UCM6300 Series provides full control and ownership of a UC solution</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p:txBody>
      </p:sp>
      <p:sp>
        <p:nvSpPr>
          <p:cNvPr id="16" name="TextBox 15">
            <a:extLst>
              <a:ext uri="{FF2B5EF4-FFF2-40B4-BE49-F238E27FC236}">
                <a16:creationId xmlns:a16="http://schemas.microsoft.com/office/drawing/2014/main" id="{8EDAEE3E-B50B-E006-2B8F-5E0AECD0B28C}"/>
              </a:ext>
            </a:extLst>
          </p:cNvPr>
          <p:cNvSpPr txBox="1"/>
          <p:nvPr/>
        </p:nvSpPr>
        <p:spPr>
          <a:xfrm>
            <a:off x="7448941" y="4296866"/>
            <a:ext cx="2243895" cy="297004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8 Models to Support 250 – 5000 Users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The UCM6300 Series includes 4 models with voice and video support, while the UCM6300A Series provides audio-only support. All models include a meetings and collaboration platform.</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p:txBody>
      </p:sp>
      <p:sp>
        <p:nvSpPr>
          <p:cNvPr id="17" name="TextBox 16">
            <a:extLst>
              <a:ext uri="{FF2B5EF4-FFF2-40B4-BE49-F238E27FC236}">
                <a16:creationId xmlns:a16="http://schemas.microsoft.com/office/drawing/2014/main" id="{57B18B49-C689-5AEB-D270-12EC7E33449F}"/>
              </a:ext>
            </a:extLst>
          </p:cNvPr>
          <p:cNvSpPr txBox="1"/>
          <p:nvPr/>
        </p:nvSpPr>
        <p:spPr>
          <a:xfrm>
            <a:off x="9812215" y="4296867"/>
            <a:ext cx="2396044" cy="236988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Zero-Config &amp; </a:t>
            </a:r>
            <a:br>
              <a:rPr kumimoji="0" lang="en-US" sz="1600" b="1" i="0" u="none" strike="noStrike" kern="1200" cap="none" spc="0" normalizeH="0" baseline="0" noProof="0" dirty="0">
                <a:ln>
                  <a:noFill/>
                </a:ln>
                <a:solidFill>
                  <a:srgbClr val="46A7C9"/>
                </a:solidFill>
                <a:effectLst/>
                <a:uLnTx/>
                <a:uFillTx/>
                <a:latin typeface="Open Sans" pitchFamily="2" charset="0"/>
                <a:ea typeface="Open Sans" pitchFamily="2" charset="0"/>
                <a:cs typeface="Open Sans" pitchFamily="2" charset="0"/>
              </a:rPr>
            </a:br>
            <a:r>
              <a:rPr kumimoji="0" lang="en-US" sz="1600" b="1" i="0" u="none" strike="noStrike" kern="12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Remote Management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Easy to setup and manage thanks to zero-configuration installation of </a:t>
            </a:r>
            <a:r>
              <a:rPr kumimoji="0" lang="en-US" sz="1200" b="0" i="0" u="none" strike="noStrike" kern="1200" cap="none" spc="0" normalizeH="0" baseline="0" noProof="0" dirty="0" err="1">
                <a:ln>
                  <a:noFill/>
                </a:ln>
                <a:solidFill>
                  <a:prstClr val="white"/>
                </a:solidFill>
                <a:effectLst/>
                <a:uLnTx/>
                <a:uFillTx/>
                <a:latin typeface="Open Sans Light" pitchFamily="2" charset="0"/>
                <a:ea typeface="Open Sans Light" pitchFamily="2" charset="0"/>
                <a:cs typeface="Open Sans Light" pitchFamily="2" charset="0"/>
              </a:rPr>
              <a:t>Grandstream</a:t>
            </a:r>
            <a:r>
              <a:rPr kumimoji="0" lang="en-US" sz="12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 devices and remote management through the </a:t>
            </a:r>
            <a:r>
              <a:rPr kumimoji="0" lang="en-US" sz="1200" b="0" i="0" u="none" strike="noStrike" kern="1200" cap="none" spc="0" normalizeH="0" baseline="0" noProof="0" dirty="0" err="1">
                <a:ln>
                  <a:noFill/>
                </a:ln>
                <a:solidFill>
                  <a:prstClr val="white"/>
                </a:solidFill>
                <a:effectLst/>
                <a:uLnTx/>
                <a:uFillTx/>
                <a:latin typeface="Open Sans Light" pitchFamily="2" charset="0"/>
                <a:ea typeface="Open Sans Light" pitchFamily="2" charset="0"/>
                <a:cs typeface="Open Sans Light" pitchFamily="2" charset="0"/>
              </a:rPr>
              <a:t>Grandstream</a:t>
            </a:r>
            <a:r>
              <a:rPr kumimoji="0" lang="en-US" sz="12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 Device Management System (GDMS)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p:txBody>
      </p:sp>
      <p:pic>
        <p:nvPicPr>
          <p:cNvPr id="18" name="Picture 17">
            <a:extLst>
              <a:ext uri="{FF2B5EF4-FFF2-40B4-BE49-F238E27FC236}">
                <a16:creationId xmlns:a16="http://schemas.microsoft.com/office/drawing/2014/main" id="{687ACB2C-AE56-9775-639E-2217CB5673A4}"/>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4794799" y="331154"/>
            <a:ext cx="2508828" cy="1682678"/>
          </a:xfrm>
          <a:prstGeom prst="rect">
            <a:avLst/>
          </a:prstGeom>
        </p:spPr>
      </p:pic>
      <p:pic>
        <p:nvPicPr>
          <p:cNvPr id="19" name="Picture 18">
            <a:extLst>
              <a:ext uri="{FF2B5EF4-FFF2-40B4-BE49-F238E27FC236}">
                <a16:creationId xmlns:a16="http://schemas.microsoft.com/office/drawing/2014/main" id="{8CFEE4E7-1502-2B54-5791-CA03E740C939}"/>
              </a:ext>
            </a:extLst>
          </p:cNvPr>
          <p:cNvPicPr>
            <a:picLocks noChangeAspect="1"/>
          </p:cNvPicPr>
          <p:nvPr/>
        </p:nvPicPr>
        <p:blipFill rotWithShape="1">
          <a:blip r:embed="rId9" cstate="print">
            <a:extLst>
              <a:ext uri="{28A0092B-C50C-407E-A947-70E740481C1C}">
                <a14:useLocalDpi xmlns:a14="http://schemas.microsoft.com/office/drawing/2010/main"/>
              </a:ext>
            </a:extLst>
          </a:blip>
          <a:srcRect/>
          <a:stretch/>
        </p:blipFill>
        <p:spPr>
          <a:xfrm>
            <a:off x="11496" y="1742"/>
            <a:ext cx="12192000" cy="2637306"/>
          </a:xfrm>
          <a:prstGeom prst="rect">
            <a:avLst/>
          </a:prstGeom>
        </p:spPr>
      </p:pic>
      <p:sp>
        <p:nvSpPr>
          <p:cNvPr id="21" name="Rectangle 20">
            <a:extLst>
              <a:ext uri="{FF2B5EF4-FFF2-40B4-BE49-F238E27FC236}">
                <a16:creationId xmlns:a16="http://schemas.microsoft.com/office/drawing/2014/main" id="{7E71647F-F90B-42AF-340E-6EE12BCB60D7}"/>
              </a:ext>
            </a:extLst>
          </p:cNvPr>
          <p:cNvSpPr/>
          <p:nvPr/>
        </p:nvSpPr>
        <p:spPr>
          <a:xfrm>
            <a:off x="1" y="-50158"/>
            <a:ext cx="12191998" cy="2699041"/>
          </a:xfrm>
          <a:prstGeom prst="rect">
            <a:avLst/>
          </a:prstGeom>
          <a:solidFill>
            <a:srgbClr val="295288">
              <a:alpha val="74859"/>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3F090800-BF3D-F295-0828-01752C001591}"/>
              </a:ext>
            </a:extLst>
          </p:cNvPr>
          <p:cNvPicPr>
            <a:picLocks noChangeAspect="1"/>
          </p:cNvPicPr>
          <p:nvPr/>
        </p:nvPicPr>
        <p:blipFill>
          <a:blip r:embed="rId10" cstate="print">
            <a:biLevel thresh="25000"/>
            <a:extLst>
              <a:ext uri="{28A0092B-C50C-407E-A947-70E740481C1C}">
                <a14:useLocalDpi xmlns:a14="http://schemas.microsoft.com/office/drawing/2010/main"/>
              </a:ext>
            </a:extLst>
          </a:blip>
          <a:stretch>
            <a:fillRect/>
          </a:stretch>
        </p:blipFill>
        <p:spPr>
          <a:xfrm>
            <a:off x="8039287" y="2962229"/>
            <a:ext cx="1160910" cy="1160910"/>
          </a:xfrm>
          <a:prstGeom prst="rect">
            <a:avLst/>
          </a:prstGeom>
        </p:spPr>
      </p:pic>
      <p:pic>
        <p:nvPicPr>
          <p:cNvPr id="5" name="Picture 4">
            <a:extLst>
              <a:ext uri="{FF2B5EF4-FFF2-40B4-BE49-F238E27FC236}">
                <a16:creationId xmlns:a16="http://schemas.microsoft.com/office/drawing/2014/main" id="{32B1A90F-3962-726A-50A8-4AC54D224237}"/>
              </a:ext>
            </a:extLst>
          </p:cNvPr>
          <p:cNvPicPr>
            <a:picLocks noChangeAspect="1"/>
          </p:cNvPicPr>
          <p:nvPr/>
        </p:nvPicPr>
        <p:blipFill>
          <a:blip r:embed="rId11" cstate="print">
            <a:extLst>
              <a:ext uri="{28A0092B-C50C-407E-A947-70E740481C1C}">
                <a14:useLocalDpi xmlns:a14="http://schemas.microsoft.com/office/drawing/2010/main"/>
              </a:ext>
            </a:extLst>
          </a:blip>
          <a:stretch>
            <a:fillRect/>
          </a:stretch>
        </p:blipFill>
        <p:spPr>
          <a:xfrm>
            <a:off x="4171325" y="183528"/>
            <a:ext cx="3755775" cy="2237117"/>
          </a:xfrm>
          <a:prstGeom prst="rect">
            <a:avLst/>
          </a:prstGeom>
          <a:effectLst>
            <a:outerShdw blurRad="304800" dist="101600" dir="8280000" sx="105000" sy="105000" algn="ctr" rotWithShape="0">
              <a:srgbClr val="000000">
                <a:alpha val="67000"/>
              </a:srgbClr>
            </a:outerShdw>
          </a:effectLst>
        </p:spPr>
      </p:pic>
      <p:sp>
        <p:nvSpPr>
          <p:cNvPr id="6" name="Triangle 5">
            <a:extLst>
              <a:ext uri="{FF2B5EF4-FFF2-40B4-BE49-F238E27FC236}">
                <a16:creationId xmlns:a16="http://schemas.microsoft.com/office/drawing/2014/main" id="{60A92B78-A09C-88D9-837F-85935E87B46D}"/>
              </a:ext>
            </a:extLst>
          </p:cNvPr>
          <p:cNvSpPr/>
          <p:nvPr/>
        </p:nvSpPr>
        <p:spPr>
          <a:xfrm rot="10800000">
            <a:off x="-20924" y="-19756"/>
            <a:ext cx="2180492" cy="1638913"/>
          </a:xfrm>
          <a:prstGeom prst="triangle">
            <a:avLst>
              <a:gd name="adj" fmla="val 100000"/>
            </a:avLst>
          </a:prstGeom>
          <a:solidFill>
            <a:srgbClr val="295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8" name="Imagen 11">
            <a:extLst>
              <a:ext uri="{FF2B5EF4-FFF2-40B4-BE49-F238E27FC236}">
                <a16:creationId xmlns:a16="http://schemas.microsoft.com/office/drawing/2014/main" id="{E152BF54-D3A0-F45D-98D5-AD2D5D01731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49654" y="166654"/>
            <a:ext cx="774518" cy="664380"/>
          </a:xfrm>
          <a:prstGeom prst="rect">
            <a:avLst/>
          </a:prstGeom>
        </p:spPr>
      </p:pic>
      <p:pic>
        <p:nvPicPr>
          <p:cNvPr id="20" name="Picture 19">
            <a:extLst>
              <a:ext uri="{FF2B5EF4-FFF2-40B4-BE49-F238E27FC236}">
                <a16:creationId xmlns:a16="http://schemas.microsoft.com/office/drawing/2014/main" id="{A9B0B342-3F7B-DB1C-D6ED-46C0D843AF17}"/>
              </a:ext>
            </a:extLst>
          </p:cNvPr>
          <p:cNvPicPr>
            <a:picLocks noChangeAspect="1"/>
          </p:cNvPicPr>
          <p:nvPr/>
        </p:nvPicPr>
        <p:blipFill>
          <a:blip r:embed="rId12"/>
          <a:stretch>
            <a:fillRect/>
          </a:stretch>
        </p:blipFill>
        <p:spPr>
          <a:xfrm>
            <a:off x="10145801" y="2817177"/>
            <a:ext cx="1515962" cy="1515962"/>
          </a:xfrm>
          <a:prstGeom prst="rect">
            <a:avLst/>
          </a:prstGeom>
        </p:spPr>
      </p:pic>
      <p:pic>
        <p:nvPicPr>
          <p:cNvPr id="25" name="Picture 24">
            <a:extLst>
              <a:ext uri="{FF2B5EF4-FFF2-40B4-BE49-F238E27FC236}">
                <a16:creationId xmlns:a16="http://schemas.microsoft.com/office/drawing/2014/main" id="{9C6A9705-8D80-9D8F-5139-3D4A81430678}"/>
              </a:ext>
            </a:extLst>
          </p:cNvPr>
          <p:cNvPicPr>
            <a:picLocks noChangeAspect="1"/>
          </p:cNvPicPr>
          <p:nvPr/>
        </p:nvPicPr>
        <p:blipFill>
          <a:blip r:embed="rId13" cstate="print">
            <a:biLevel thresh="25000"/>
            <a:extLst>
              <a:ext uri="{28A0092B-C50C-407E-A947-70E740481C1C}">
                <a14:useLocalDpi xmlns:a14="http://schemas.microsoft.com/office/drawing/2010/main"/>
              </a:ext>
            </a:extLst>
          </a:blip>
          <a:stretch>
            <a:fillRect/>
          </a:stretch>
        </p:blipFill>
        <p:spPr>
          <a:xfrm>
            <a:off x="2885906" y="2830669"/>
            <a:ext cx="1482638" cy="1482638"/>
          </a:xfrm>
          <a:prstGeom prst="rect">
            <a:avLst/>
          </a:prstGeom>
        </p:spPr>
      </p:pic>
    </p:spTree>
    <p:extLst>
      <p:ext uri="{BB962C8B-B14F-4D97-AF65-F5344CB8AC3E}">
        <p14:creationId xmlns:p14="http://schemas.microsoft.com/office/powerpoint/2010/main" val="1701336627"/>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uadroTexto 3">
            <a:extLst>
              <a:ext uri="{FF2B5EF4-FFF2-40B4-BE49-F238E27FC236}">
                <a16:creationId xmlns:a16="http://schemas.microsoft.com/office/drawing/2014/main" id="{FF560030-4D9F-6147-125E-82363B0054D9}"/>
              </a:ext>
            </a:extLst>
          </p:cNvPr>
          <p:cNvSpPr txBox="1"/>
          <p:nvPr/>
        </p:nvSpPr>
        <p:spPr>
          <a:xfrm>
            <a:off x="0" y="139242"/>
            <a:ext cx="12192000" cy="151124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t>UCM6300 SERIES MODELS</a:t>
            </a:r>
          </a:p>
          <a:p>
            <a:pPr marL="0" marR="0" lvl="0" indent="0" algn="ctr" defTabSz="914400" rtl="0" eaLnBrk="1" fontAlgn="auto" latinLnBrk="0" hangingPunct="1">
              <a:lnSpc>
                <a:spcPts val="6700"/>
              </a:lnSpc>
              <a:spcBef>
                <a:spcPts val="0"/>
              </a:spcBef>
              <a:spcAft>
                <a:spcPts val="0"/>
              </a:spcAft>
              <a:buClrTx/>
              <a:buSzTx/>
              <a:buFontTx/>
              <a:buNone/>
              <a:tabLst/>
              <a:defRPr/>
            </a:pPr>
            <a:endParaRPr kumimoji="0" lang="en-US" sz="4800" b="1"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endParaRPr>
          </a:p>
        </p:txBody>
      </p:sp>
      <p:sp>
        <p:nvSpPr>
          <p:cNvPr id="8" name="Rectangle 7">
            <a:extLst>
              <a:ext uri="{FF2B5EF4-FFF2-40B4-BE49-F238E27FC236}">
                <a16:creationId xmlns:a16="http://schemas.microsoft.com/office/drawing/2014/main" id="{74CCE406-D15D-6877-7A05-8470F786E5B6}"/>
              </a:ext>
            </a:extLst>
          </p:cNvPr>
          <p:cNvSpPr/>
          <p:nvPr/>
        </p:nvSpPr>
        <p:spPr>
          <a:xfrm>
            <a:off x="5205046" y="1650490"/>
            <a:ext cx="6986953" cy="520751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3" name="Table 2">
            <a:extLst>
              <a:ext uri="{FF2B5EF4-FFF2-40B4-BE49-F238E27FC236}">
                <a16:creationId xmlns:a16="http://schemas.microsoft.com/office/drawing/2014/main" id="{37F7A269-75BE-004F-AF88-D5A452D78961}"/>
              </a:ext>
            </a:extLst>
          </p:cNvPr>
          <p:cNvGraphicFramePr>
            <a:graphicFrameLocks noGrp="1"/>
          </p:cNvGraphicFramePr>
          <p:nvPr/>
        </p:nvGraphicFramePr>
        <p:xfrm>
          <a:off x="752687" y="1189989"/>
          <a:ext cx="10895976" cy="5396342"/>
        </p:xfrm>
        <a:graphic>
          <a:graphicData uri="http://schemas.openxmlformats.org/drawingml/2006/table">
            <a:tbl>
              <a:tblPr/>
              <a:tblGrid>
                <a:gridCol w="1678108">
                  <a:extLst>
                    <a:ext uri="{9D8B030D-6E8A-4147-A177-3AD203B41FA5}">
                      <a16:colId xmlns:a16="http://schemas.microsoft.com/office/drawing/2014/main" val="3116641255"/>
                    </a:ext>
                  </a:extLst>
                </a:gridCol>
                <a:gridCol w="2304467">
                  <a:extLst>
                    <a:ext uri="{9D8B030D-6E8A-4147-A177-3AD203B41FA5}">
                      <a16:colId xmlns:a16="http://schemas.microsoft.com/office/drawing/2014/main" val="2669099445"/>
                    </a:ext>
                  </a:extLst>
                </a:gridCol>
                <a:gridCol w="2304467">
                  <a:extLst>
                    <a:ext uri="{9D8B030D-6E8A-4147-A177-3AD203B41FA5}">
                      <a16:colId xmlns:a16="http://schemas.microsoft.com/office/drawing/2014/main" val="2479858588"/>
                    </a:ext>
                  </a:extLst>
                </a:gridCol>
                <a:gridCol w="2304467">
                  <a:extLst>
                    <a:ext uri="{9D8B030D-6E8A-4147-A177-3AD203B41FA5}">
                      <a16:colId xmlns:a16="http://schemas.microsoft.com/office/drawing/2014/main" val="3320481962"/>
                    </a:ext>
                  </a:extLst>
                </a:gridCol>
                <a:gridCol w="2304467">
                  <a:extLst>
                    <a:ext uri="{9D8B030D-6E8A-4147-A177-3AD203B41FA5}">
                      <a16:colId xmlns:a16="http://schemas.microsoft.com/office/drawing/2014/main" val="2923891736"/>
                    </a:ext>
                  </a:extLst>
                </a:gridCol>
              </a:tblGrid>
              <a:tr h="334107">
                <a:tc>
                  <a:txBody>
                    <a:bodyPr/>
                    <a:lstStyle/>
                    <a:p>
                      <a:pPr algn="ctr" fontAlgn="ctr"/>
                      <a:r>
                        <a:rPr lang="en-US" sz="1200" b="0" i="0" u="none" strike="noStrike" noProof="0" dirty="0">
                          <a:solidFill>
                            <a:srgbClr val="FFFFFF"/>
                          </a:solidFill>
                          <a:effectLst/>
                          <a:latin typeface="Open Sans Light" panose="020B0306030504020204" pitchFamily="34" charset="0"/>
                        </a:rPr>
                        <a:t>Model</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95288"/>
                    </a:solidFill>
                  </a:tcPr>
                </a:tc>
                <a:tc>
                  <a:txBody>
                    <a:bodyPr/>
                    <a:lstStyle/>
                    <a:p>
                      <a:pPr algn="ctr" fontAlgn="ctr"/>
                      <a:r>
                        <a:rPr lang="en-US" sz="1600" b="0" i="0" u="none" strike="noStrike" noProof="0" dirty="0">
                          <a:solidFill>
                            <a:srgbClr val="FFFFFF"/>
                          </a:solidFill>
                          <a:effectLst/>
                          <a:latin typeface="Open Sans Light" panose="020B0306030504020204" pitchFamily="34" charset="0"/>
                        </a:rPr>
                        <a:t>UCM</a:t>
                      </a:r>
                      <a:r>
                        <a:rPr lang="en-US" sz="1600" b="0" i="0" u="none" strike="noStrike" noProof="0" dirty="0">
                          <a:solidFill>
                            <a:srgbClr val="FFFFFF"/>
                          </a:solidFill>
                          <a:effectLst/>
                          <a:latin typeface="Open Sans Extrabold" panose="020B0606030504020204" pitchFamily="34" charset="0"/>
                        </a:rPr>
                        <a:t>6301</a:t>
                      </a:r>
                      <a:endParaRPr lang="en-US" sz="1600" b="0" i="0" u="none" strike="noStrike" noProof="0" dirty="0">
                        <a:solidFill>
                          <a:srgbClr val="FFFFFF"/>
                        </a:solidFill>
                        <a:effectLst/>
                        <a:latin typeface="Open Sans Light" panose="020B0306030504020204" pitchFamily="34" charset="0"/>
                      </a:endParaRP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95288"/>
                    </a:solidFill>
                  </a:tcPr>
                </a:tc>
                <a:tc>
                  <a:txBody>
                    <a:bodyPr/>
                    <a:lstStyle/>
                    <a:p>
                      <a:pPr algn="ctr" fontAlgn="ctr"/>
                      <a:r>
                        <a:rPr lang="en-US" sz="1600" b="0" i="0" u="none" strike="noStrike" noProof="0" dirty="0">
                          <a:solidFill>
                            <a:srgbClr val="FFFFFF"/>
                          </a:solidFill>
                          <a:effectLst/>
                          <a:latin typeface="Open Sans Light" panose="020B0306030504020204" pitchFamily="34" charset="0"/>
                        </a:rPr>
                        <a:t>UCM</a:t>
                      </a:r>
                      <a:r>
                        <a:rPr lang="en-US" sz="1600" b="0" i="0" u="none" strike="noStrike" noProof="0" dirty="0">
                          <a:solidFill>
                            <a:srgbClr val="FFFFFF"/>
                          </a:solidFill>
                          <a:effectLst/>
                          <a:latin typeface="Open Sans Extrabold" panose="020B0606030504020204" pitchFamily="34" charset="0"/>
                        </a:rPr>
                        <a:t>6302</a:t>
                      </a:r>
                      <a:endParaRPr lang="en-US" sz="1600" b="0" i="0" u="none" strike="noStrike" noProof="0" dirty="0">
                        <a:solidFill>
                          <a:srgbClr val="FFFFFF"/>
                        </a:solidFill>
                        <a:effectLst/>
                        <a:latin typeface="Open Sans Light" panose="020B0306030504020204" pitchFamily="34" charset="0"/>
                      </a:endParaRP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95288"/>
                    </a:solidFill>
                  </a:tcPr>
                </a:tc>
                <a:tc>
                  <a:txBody>
                    <a:bodyPr/>
                    <a:lstStyle/>
                    <a:p>
                      <a:pPr algn="ctr" fontAlgn="ctr"/>
                      <a:r>
                        <a:rPr lang="en-US" sz="1600" b="0" i="0" u="none" strike="noStrike" noProof="0" dirty="0">
                          <a:solidFill>
                            <a:srgbClr val="FFFFFF"/>
                          </a:solidFill>
                          <a:effectLst/>
                          <a:latin typeface="Open Sans Light" panose="020B0306030504020204" pitchFamily="34" charset="0"/>
                        </a:rPr>
                        <a:t>UCM</a:t>
                      </a:r>
                      <a:r>
                        <a:rPr lang="en-US" sz="1600" b="0" i="0" u="none" strike="noStrike" noProof="0" dirty="0">
                          <a:solidFill>
                            <a:srgbClr val="FFFFFF"/>
                          </a:solidFill>
                          <a:effectLst/>
                          <a:latin typeface="Open Sans Extrabold" panose="020B0606030504020204" pitchFamily="34" charset="0"/>
                        </a:rPr>
                        <a:t>6304</a:t>
                      </a:r>
                      <a:endParaRPr lang="en-US" sz="1600" b="0" i="0" u="none" strike="noStrike" noProof="0" dirty="0">
                        <a:solidFill>
                          <a:srgbClr val="FFFFFF"/>
                        </a:solidFill>
                        <a:effectLst/>
                        <a:latin typeface="Open Sans Light" panose="020B0306030504020204" pitchFamily="34" charset="0"/>
                      </a:endParaRP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95288"/>
                    </a:solidFill>
                  </a:tcPr>
                </a:tc>
                <a:tc>
                  <a:txBody>
                    <a:bodyPr/>
                    <a:lstStyle/>
                    <a:p>
                      <a:pPr algn="ctr" fontAlgn="ctr"/>
                      <a:r>
                        <a:rPr lang="en-US" sz="1600" b="0" i="0" u="none" strike="noStrike" noProof="0" dirty="0">
                          <a:solidFill>
                            <a:srgbClr val="FFFFFF"/>
                          </a:solidFill>
                          <a:effectLst/>
                          <a:latin typeface="Open Sans Light" panose="020B0306030504020204" pitchFamily="34" charset="0"/>
                        </a:rPr>
                        <a:t>UCM</a:t>
                      </a:r>
                      <a:r>
                        <a:rPr lang="en-US" sz="1600" b="0" i="0" u="none" strike="noStrike" noProof="0" dirty="0">
                          <a:solidFill>
                            <a:srgbClr val="FFFFFF"/>
                          </a:solidFill>
                          <a:effectLst/>
                          <a:latin typeface="Open Sans Extrabold" panose="020B0606030504020204" pitchFamily="34" charset="0"/>
                        </a:rPr>
                        <a:t>6308</a:t>
                      </a:r>
                      <a:endParaRPr lang="en-US" sz="1600" b="0" i="0" u="none" strike="noStrike" noProof="0" dirty="0">
                        <a:solidFill>
                          <a:srgbClr val="FFFFFF"/>
                        </a:solidFill>
                        <a:effectLst/>
                        <a:latin typeface="Open Sans Light" panose="020B0306030504020204" pitchFamily="34" charset="0"/>
                      </a:endParaRP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95288"/>
                    </a:solidFill>
                  </a:tcPr>
                </a:tc>
                <a:extLst>
                  <a:ext uri="{0D108BD9-81ED-4DB2-BD59-A6C34878D82A}">
                    <a16:rowId xmlns:a16="http://schemas.microsoft.com/office/drawing/2014/main" val="3192806691"/>
                  </a:ext>
                </a:extLst>
              </a:tr>
              <a:tr h="253112">
                <a:tc>
                  <a:txBody>
                    <a:bodyPr/>
                    <a:lstStyle/>
                    <a:p>
                      <a:pPr algn="ctr" fontAlgn="ctr"/>
                      <a:r>
                        <a:rPr lang="en-US" sz="1200" b="0" i="0" u="none" strike="noStrike" noProof="0" dirty="0">
                          <a:solidFill>
                            <a:srgbClr val="FFFFFF"/>
                          </a:solidFill>
                          <a:effectLst/>
                          <a:latin typeface="Open Sans Light" panose="020B0306030504020204" pitchFamily="34" charset="0"/>
                        </a:rPr>
                        <a:t>SIP Users</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95288"/>
                    </a:solidFill>
                  </a:tcPr>
                </a:tc>
                <a:tc>
                  <a:txBody>
                    <a:bodyPr/>
                    <a:lstStyle/>
                    <a:p>
                      <a:pPr algn="ctr" fontAlgn="ctr"/>
                      <a:r>
                        <a:rPr lang="en-US" sz="1200" b="0" i="0" u="none" strike="noStrike" noProof="0" dirty="0">
                          <a:solidFill>
                            <a:srgbClr val="000000"/>
                          </a:solidFill>
                          <a:effectLst/>
                          <a:latin typeface="Open Sans Light" panose="020B0306030504020204" pitchFamily="34" charset="0"/>
                        </a:rPr>
                        <a:t>500</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noProof="0" dirty="0">
                          <a:solidFill>
                            <a:srgbClr val="000000"/>
                          </a:solidFill>
                          <a:effectLst/>
                          <a:latin typeface="Open Sans Light" panose="020B0306030504020204" pitchFamily="34" charset="0"/>
                        </a:rPr>
                        <a:t>1000</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noProof="0" dirty="0">
                          <a:solidFill>
                            <a:srgbClr val="000000"/>
                          </a:solidFill>
                          <a:effectLst/>
                          <a:latin typeface="Open Sans Light" panose="020B0306030504020204" pitchFamily="34" charset="0"/>
                        </a:rPr>
                        <a:t>2000</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noProof="0" dirty="0">
                          <a:solidFill>
                            <a:srgbClr val="000000"/>
                          </a:solidFill>
                          <a:effectLst/>
                          <a:latin typeface="Open Sans Light" panose="020B0306030504020204" pitchFamily="34" charset="0"/>
                        </a:rPr>
                        <a:t>3000</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13364205"/>
                  </a:ext>
                </a:extLst>
              </a:tr>
              <a:tr h="253112">
                <a:tc>
                  <a:txBody>
                    <a:bodyPr/>
                    <a:lstStyle/>
                    <a:p>
                      <a:pPr algn="ctr" fontAlgn="ctr"/>
                      <a:r>
                        <a:rPr lang="en-US" sz="1200" b="0" i="0" u="none" strike="noStrike" noProof="0" dirty="0">
                          <a:solidFill>
                            <a:srgbClr val="FFFFFF"/>
                          </a:solidFill>
                          <a:effectLst/>
                          <a:latin typeface="Open Sans Light" panose="020B0306030504020204" pitchFamily="34" charset="0"/>
                        </a:rPr>
                        <a:t>Calls</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95288"/>
                    </a:solidFill>
                  </a:tcPr>
                </a:tc>
                <a:tc>
                  <a:txBody>
                    <a:bodyPr/>
                    <a:lstStyle/>
                    <a:p>
                      <a:pPr algn="ctr" fontAlgn="ctr"/>
                      <a:r>
                        <a:rPr lang="en-US" sz="1200" b="0" i="0" u="none" strike="noStrike" noProof="0" dirty="0">
                          <a:solidFill>
                            <a:srgbClr val="000000"/>
                          </a:solidFill>
                          <a:effectLst/>
                          <a:latin typeface="Open Sans Light" panose="020B0306030504020204" pitchFamily="34" charset="0"/>
                        </a:rPr>
                        <a:t>75</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6A7C9">
                        <a:alpha val="25098"/>
                      </a:srgbClr>
                    </a:solidFill>
                  </a:tcPr>
                </a:tc>
                <a:tc>
                  <a:txBody>
                    <a:bodyPr/>
                    <a:lstStyle/>
                    <a:p>
                      <a:pPr algn="ctr" fontAlgn="ctr"/>
                      <a:r>
                        <a:rPr lang="en-US" sz="1200" b="0" i="0" u="none" strike="noStrike" noProof="0" dirty="0">
                          <a:solidFill>
                            <a:srgbClr val="000000"/>
                          </a:solidFill>
                          <a:effectLst/>
                          <a:latin typeface="Open Sans Light" panose="020B0306030504020204" pitchFamily="34" charset="0"/>
                        </a:rPr>
                        <a:t>150</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6A7C9">
                        <a:alpha val="25098"/>
                      </a:srgbClr>
                    </a:solidFill>
                  </a:tcPr>
                </a:tc>
                <a:tc>
                  <a:txBody>
                    <a:bodyPr/>
                    <a:lstStyle/>
                    <a:p>
                      <a:pPr algn="ctr" fontAlgn="ctr"/>
                      <a:r>
                        <a:rPr lang="en-US" sz="1200" b="0" i="0" u="none" strike="noStrike" noProof="0" dirty="0">
                          <a:solidFill>
                            <a:srgbClr val="000000"/>
                          </a:solidFill>
                          <a:effectLst/>
                          <a:latin typeface="Open Sans Light" panose="020B0306030504020204" pitchFamily="34" charset="0"/>
                        </a:rPr>
                        <a:t>300</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6A7C9">
                        <a:alpha val="25098"/>
                      </a:srgbClr>
                    </a:solidFill>
                  </a:tcPr>
                </a:tc>
                <a:tc>
                  <a:txBody>
                    <a:bodyPr/>
                    <a:lstStyle/>
                    <a:p>
                      <a:pPr algn="ctr" fontAlgn="ctr"/>
                      <a:r>
                        <a:rPr lang="en-US" sz="1200" b="0" i="0" u="none" strike="noStrike" noProof="0" dirty="0">
                          <a:solidFill>
                            <a:srgbClr val="000000"/>
                          </a:solidFill>
                          <a:effectLst/>
                          <a:latin typeface="Open Sans Light" panose="020B0306030504020204" pitchFamily="34" charset="0"/>
                        </a:rPr>
                        <a:t>450</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6A7C9">
                        <a:alpha val="25098"/>
                      </a:srgbClr>
                    </a:solidFill>
                  </a:tcPr>
                </a:tc>
                <a:extLst>
                  <a:ext uri="{0D108BD9-81ED-4DB2-BD59-A6C34878D82A}">
                    <a16:rowId xmlns:a16="http://schemas.microsoft.com/office/drawing/2014/main" val="3170399348"/>
                  </a:ext>
                </a:extLst>
              </a:tr>
              <a:tr h="253112">
                <a:tc>
                  <a:txBody>
                    <a:bodyPr/>
                    <a:lstStyle/>
                    <a:p>
                      <a:pPr algn="ctr" fontAlgn="ctr"/>
                      <a:r>
                        <a:rPr lang="en-US" sz="1200" b="0" i="0" u="none" strike="noStrike" noProof="0" dirty="0">
                          <a:solidFill>
                            <a:srgbClr val="FFFFFF"/>
                          </a:solidFill>
                          <a:effectLst/>
                          <a:latin typeface="Open Sans Light" panose="020B0306030504020204" pitchFamily="34" charset="0"/>
                        </a:rPr>
                        <a:t>SRTP Calls</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95288"/>
                    </a:solidFill>
                  </a:tcPr>
                </a:tc>
                <a:tc>
                  <a:txBody>
                    <a:bodyPr/>
                    <a:lstStyle/>
                    <a:p>
                      <a:pPr algn="ctr" fontAlgn="ctr"/>
                      <a:r>
                        <a:rPr lang="en-US" sz="1200" b="0" i="0" u="none" strike="noStrike" noProof="0" dirty="0">
                          <a:solidFill>
                            <a:srgbClr val="000000"/>
                          </a:solidFill>
                          <a:effectLst/>
                          <a:latin typeface="Open Sans Light" panose="020B0306030504020204" pitchFamily="34" charset="0"/>
                        </a:rPr>
                        <a:t>50</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noProof="0" dirty="0">
                          <a:solidFill>
                            <a:srgbClr val="000000"/>
                          </a:solidFill>
                          <a:effectLst/>
                          <a:latin typeface="Open Sans Light" panose="020B0306030504020204" pitchFamily="34" charset="0"/>
                        </a:rPr>
                        <a:t>100</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noProof="0" dirty="0">
                          <a:solidFill>
                            <a:srgbClr val="000000"/>
                          </a:solidFill>
                          <a:effectLst/>
                          <a:latin typeface="Open Sans Light" panose="020B0306030504020204" pitchFamily="34" charset="0"/>
                        </a:rPr>
                        <a:t>200</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noProof="0" dirty="0">
                          <a:solidFill>
                            <a:srgbClr val="000000"/>
                          </a:solidFill>
                          <a:effectLst/>
                          <a:latin typeface="Open Sans Light" panose="020B0306030504020204" pitchFamily="34" charset="0"/>
                        </a:rPr>
                        <a:t>300</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83099827"/>
                  </a:ext>
                </a:extLst>
              </a:tr>
              <a:tr h="506223">
                <a:tc>
                  <a:txBody>
                    <a:bodyPr/>
                    <a:lstStyle/>
                    <a:p>
                      <a:pPr algn="ctr" fontAlgn="ctr"/>
                      <a:r>
                        <a:rPr lang="en-US" sz="1200" b="0" i="0" u="none" strike="noStrike" noProof="0" dirty="0">
                          <a:solidFill>
                            <a:srgbClr val="FFFFFF"/>
                          </a:solidFill>
                          <a:effectLst/>
                          <a:latin typeface="Open Sans Light" panose="020B0306030504020204" pitchFamily="34" charset="0"/>
                        </a:rPr>
                        <a:t>Video Conference (1080p - Full HD)</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95288"/>
                    </a:solidFill>
                  </a:tcPr>
                </a:tc>
                <a:tc>
                  <a:txBody>
                    <a:bodyPr/>
                    <a:lstStyle/>
                    <a:p>
                      <a:pPr algn="ctr" fontAlgn="ctr"/>
                      <a:r>
                        <a:rPr lang="en-US" sz="1200" b="0" i="0" u="none" strike="noStrike" noProof="0" dirty="0">
                          <a:solidFill>
                            <a:srgbClr val="000000"/>
                          </a:solidFill>
                          <a:effectLst/>
                          <a:latin typeface="Open Sans Light" panose="020B0306030504020204" pitchFamily="34" charset="0"/>
                        </a:rPr>
                        <a:t>2 Rooms / 12 Parties</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6A7C9">
                        <a:alpha val="25098"/>
                      </a:srgbClr>
                    </a:solidFill>
                  </a:tcPr>
                </a:tc>
                <a:tc>
                  <a:txBody>
                    <a:bodyPr/>
                    <a:lstStyle/>
                    <a:p>
                      <a:pPr algn="ctr" fontAlgn="ctr"/>
                      <a:r>
                        <a:rPr lang="en-US" sz="1200" b="0" i="0" u="none" strike="noStrike" noProof="0" dirty="0">
                          <a:solidFill>
                            <a:srgbClr val="000000"/>
                          </a:solidFill>
                          <a:effectLst/>
                          <a:latin typeface="Open Sans Light" panose="020B0306030504020204" pitchFamily="34" charset="0"/>
                        </a:rPr>
                        <a:t>3 Rooms / 20 Parties</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6A7C9">
                        <a:alpha val="25098"/>
                      </a:srgbClr>
                    </a:solidFill>
                  </a:tcPr>
                </a:tc>
                <a:tc>
                  <a:txBody>
                    <a:bodyPr/>
                    <a:lstStyle/>
                    <a:p>
                      <a:pPr algn="ctr" fontAlgn="ctr"/>
                      <a:r>
                        <a:rPr lang="en-US" sz="1200" b="0" i="0" u="none" strike="noStrike" noProof="0" dirty="0">
                          <a:solidFill>
                            <a:srgbClr val="000000"/>
                          </a:solidFill>
                          <a:effectLst/>
                          <a:latin typeface="Open Sans Light" panose="020B0306030504020204" pitchFamily="34" charset="0"/>
                        </a:rPr>
                        <a:t>4 Rooms / 40 Parties</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6A7C9">
                        <a:alpha val="25098"/>
                      </a:srgbClr>
                    </a:solidFill>
                  </a:tcPr>
                </a:tc>
                <a:tc>
                  <a:txBody>
                    <a:bodyPr/>
                    <a:lstStyle/>
                    <a:p>
                      <a:pPr algn="ctr" fontAlgn="ctr"/>
                      <a:r>
                        <a:rPr lang="en-US" sz="1200" b="0" i="0" u="none" strike="noStrike" noProof="0" dirty="0">
                          <a:solidFill>
                            <a:srgbClr val="000000"/>
                          </a:solidFill>
                          <a:effectLst/>
                          <a:latin typeface="Open Sans Light" panose="020B0306030504020204" pitchFamily="34" charset="0"/>
                        </a:rPr>
                        <a:t>8 Rooms / 60 Parties</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6A7C9">
                        <a:alpha val="25098"/>
                      </a:srgbClr>
                    </a:solidFill>
                  </a:tcPr>
                </a:tc>
                <a:extLst>
                  <a:ext uri="{0D108BD9-81ED-4DB2-BD59-A6C34878D82A}">
                    <a16:rowId xmlns:a16="http://schemas.microsoft.com/office/drawing/2014/main" val="224951303"/>
                  </a:ext>
                </a:extLst>
              </a:tr>
              <a:tr h="253112">
                <a:tc>
                  <a:txBody>
                    <a:bodyPr/>
                    <a:lstStyle/>
                    <a:p>
                      <a:pPr algn="ctr" fontAlgn="ctr"/>
                      <a:r>
                        <a:rPr lang="en-US" sz="1200" b="0" i="0" u="none" strike="noStrike" noProof="0" dirty="0">
                          <a:solidFill>
                            <a:srgbClr val="FFFFFF"/>
                          </a:solidFill>
                          <a:effectLst/>
                          <a:latin typeface="Open Sans Light" panose="020B0306030504020204" pitchFamily="34" charset="0"/>
                        </a:rPr>
                        <a:t>Audio Conference</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95288"/>
                    </a:solidFill>
                  </a:tcPr>
                </a:tc>
                <a:tc>
                  <a:txBody>
                    <a:bodyPr/>
                    <a:lstStyle/>
                    <a:p>
                      <a:pPr algn="ctr" fontAlgn="ctr"/>
                      <a:r>
                        <a:rPr lang="en-US" sz="1200" b="0" i="0" u="none" strike="noStrike" noProof="0" dirty="0">
                          <a:solidFill>
                            <a:srgbClr val="000000"/>
                          </a:solidFill>
                          <a:effectLst/>
                          <a:latin typeface="Open Sans Light" panose="020B0306030504020204" pitchFamily="34" charset="0"/>
                        </a:rPr>
                        <a:t>Up to 75 parties</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noProof="0" dirty="0">
                          <a:solidFill>
                            <a:srgbClr val="000000"/>
                          </a:solidFill>
                          <a:effectLst/>
                          <a:latin typeface="Open Sans Light" panose="020B0306030504020204" pitchFamily="34" charset="0"/>
                        </a:rPr>
                        <a:t>Up to 150 parties</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noProof="0" dirty="0">
                          <a:solidFill>
                            <a:srgbClr val="000000"/>
                          </a:solidFill>
                          <a:effectLst/>
                          <a:latin typeface="Open Sans Light" panose="020B0306030504020204" pitchFamily="34" charset="0"/>
                        </a:rPr>
                        <a:t>Up to 200 parties</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noProof="0" dirty="0">
                          <a:solidFill>
                            <a:srgbClr val="000000"/>
                          </a:solidFill>
                          <a:effectLst/>
                          <a:latin typeface="Open Sans Light" panose="020B0306030504020204" pitchFamily="34" charset="0"/>
                        </a:rPr>
                        <a:t>Up to 300 parties</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46499712"/>
                  </a:ext>
                </a:extLst>
              </a:tr>
              <a:tr h="253112">
                <a:tc>
                  <a:txBody>
                    <a:bodyPr/>
                    <a:lstStyle/>
                    <a:p>
                      <a:pPr algn="ctr" fontAlgn="ctr"/>
                      <a:r>
                        <a:rPr lang="en-US" sz="1200" b="0" i="0" u="none" strike="noStrike" noProof="0" dirty="0">
                          <a:solidFill>
                            <a:srgbClr val="FFFFFF"/>
                          </a:solidFill>
                          <a:effectLst/>
                          <a:latin typeface="Open Sans Light" panose="020B0306030504020204" pitchFamily="34" charset="0"/>
                        </a:rPr>
                        <a:t>FXS Ports</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95288"/>
                    </a:solidFill>
                  </a:tcPr>
                </a:tc>
                <a:tc>
                  <a:txBody>
                    <a:bodyPr/>
                    <a:lstStyle/>
                    <a:p>
                      <a:pPr algn="ctr" fontAlgn="ctr"/>
                      <a:r>
                        <a:rPr lang="en-US" sz="1200" b="0" i="0" u="none" strike="noStrike" noProof="0" dirty="0">
                          <a:solidFill>
                            <a:srgbClr val="000000"/>
                          </a:solidFill>
                          <a:effectLst/>
                          <a:latin typeface="Open Sans Light" panose="020B0306030504020204" pitchFamily="34" charset="0"/>
                        </a:rPr>
                        <a:t>1</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6A7C9">
                        <a:alpha val="25098"/>
                      </a:srgbClr>
                    </a:solidFill>
                  </a:tcPr>
                </a:tc>
                <a:tc>
                  <a:txBody>
                    <a:bodyPr/>
                    <a:lstStyle/>
                    <a:p>
                      <a:pPr algn="ctr" fontAlgn="ctr"/>
                      <a:r>
                        <a:rPr lang="en-US" sz="1200" b="0" i="0" u="none" strike="noStrike" noProof="0" dirty="0">
                          <a:solidFill>
                            <a:srgbClr val="000000"/>
                          </a:solidFill>
                          <a:effectLst/>
                          <a:latin typeface="Open Sans Light" panose="020B0306030504020204" pitchFamily="34" charset="0"/>
                        </a:rPr>
                        <a:t>2</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6A7C9">
                        <a:alpha val="25098"/>
                      </a:srgbClr>
                    </a:solidFill>
                  </a:tcPr>
                </a:tc>
                <a:tc>
                  <a:txBody>
                    <a:bodyPr/>
                    <a:lstStyle/>
                    <a:p>
                      <a:pPr algn="ctr" fontAlgn="ctr"/>
                      <a:r>
                        <a:rPr lang="en-US" sz="1200" b="0" i="0" u="none" strike="noStrike" noProof="0" dirty="0">
                          <a:solidFill>
                            <a:srgbClr val="000000"/>
                          </a:solidFill>
                          <a:effectLst/>
                          <a:latin typeface="Open Sans Light" panose="020B0306030504020204" pitchFamily="34" charset="0"/>
                        </a:rPr>
                        <a:t>4</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6A7C9">
                        <a:alpha val="25098"/>
                      </a:srgbClr>
                    </a:solidFill>
                  </a:tcPr>
                </a:tc>
                <a:tc>
                  <a:txBody>
                    <a:bodyPr/>
                    <a:lstStyle/>
                    <a:p>
                      <a:pPr algn="ctr" fontAlgn="ctr"/>
                      <a:r>
                        <a:rPr lang="en-US" sz="1200" b="0" i="0" u="none" strike="noStrike" noProof="0" dirty="0">
                          <a:solidFill>
                            <a:srgbClr val="000000"/>
                          </a:solidFill>
                          <a:effectLst/>
                          <a:latin typeface="Open Sans Light" panose="020B0306030504020204" pitchFamily="34" charset="0"/>
                        </a:rPr>
                        <a:t>8</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6A7C9">
                        <a:alpha val="25098"/>
                      </a:srgbClr>
                    </a:solidFill>
                  </a:tcPr>
                </a:tc>
                <a:extLst>
                  <a:ext uri="{0D108BD9-81ED-4DB2-BD59-A6C34878D82A}">
                    <a16:rowId xmlns:a16="http://schemas.microsoft.com/office/drawing/2014/main" val="1047018494"/>
                  </a:ext>
                </a:extLst>
              </a:tr>
              <a:tr h="253112">
                <a:tc>
                  <a:txBody>
                    <a:bodyPr/>
                    <a:lstStyle/>
                    <a:p>
                      <a:pPr algn="ctr" fontAlgn="ctr"/>
                      <a:r>
                        <a:rPr lang="en-US" sz="1200" b="0" i="0" u="none" strike="noStrike" noProof="0" dirty="0">
                          <a:solidFill>
                            <a:srgbClr val="FFFFFF"/>
                          </a:solidFill>
                          <a:effectLst/>
                          <a:latin typeface="Open Sans Light" panose="020B0306030504020204" pitchFamily="34" charset="0"/>
                        </a:rPr>
                        <a:t>FXO Ports</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95288"/>
                    </a:solidFill>
                  </a:tcPr>
                </a:tc>
                <a:tc>
                  <a:txBody>
                    <a:bodyPr/>
                    <a:lstStyle/>
                    <a:p>
                      <a:pPr algn="ctr" fontAlgn="ctr"/>
                      <a:r>
                        <a:rPr lang="en-US" sz="1200" b="0" i="0" u="none" strike="noStrike" noProof="0" dirty="0">
                          <a:solidFill>
                            <a:srgbClr val="000000"/>
                          </a:solidFill>
                          <a:effectLst/>
                          <a:latin typeface="Open Sans Light" panose="020B0306030504020204" pitchFamily="34" charset="0"/>
                        </a:rPr>
                        <a:t>1</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noProof="0" dirty="0">
                          <a:solidFill>
                            <a:srgbClr val="000000"/>
                          </a:solidFill>
                          <a:effectLst/>
                          <a:latin typeface="Open Sans Light" panose="020B0306030504020204" pitchFamily="34" charset="0"/>
                        </a:rPr>
                        <a:t>2</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noProof="0" dirty="0">
                          <a:solidFill>
                            <a:srgbClr val="000000"/>
                          </a:solidFill>
                          <a:effectLst/>
                          <a:latin typeface="Open Sans Light" panose="020B0306030504020204" pitchFamily="34" charset="0"/>
                        </a:rPr>
                        <a:t>4</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noProof="0" dirty="0">
                          <a:solidFill>
                            <a:srgbClr val="000000"/>
                          </a:solidFill>
                          <a:effectLst/>
                          <a:latin typeface="Open Sans Light" panose="020B0306030504020204" pitchFamily="34" charset="0"/>
                        </a:rPr>
                        <a:t>8</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13430460"/>
                  </a:ext>
                </a:extLst>
              </a:tr>
              <a:tr h="253112">
                <a:tc>
                  <a:txBody>
                    <a:bodyPr/>
                    <a:lstStyle/>
                    <a:p>
                      <a:pPr algn="ctr" fontAlgn="ctr"/>
                      <a:r>
                        <a:rPr lang="en-US" sz="1200" b="0" i="0" u="none" strike="noStrike" noProof="0" dirty="0">
                          <a:solidFill>
                            <a:srgbClr val="FFFFFF"/>
                          </a:solidFill>
                          <a:effectLst/>
                          <a:latin typeface="Open Sans Light" panose="020B0306030504020204" pitchFamily="34" charset="0"/>
                        </a:rPr>
                        <a:t>Network Interfaces</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95288"/>
                    </a:solidFill>
                  </a:tcPr>
                </a:tc>
                <a:tc gridSpan="4">
                  <a:txBody>
                    <a:bodyPr/>
                    <a:lstStyle/>
                    <a:p>
                      <a:pPr algn="ctr" fontAlgn="ctr"/>
                      <a:r>
                        <a:rPr lang="en-US" sz="1200" b="0" i="0" u="none" strike="noStrike" noProof="0" dirty="0">
                          <a:solidFill>
                            <a:srgbClr val="000000"/>
                          </a:solidFill>
                          <a:effectLst/>
                          <a:latin typeface="Open Sans Light" panose="020B0306030504020204" pitchFamily="34" charset="0"/>
                        </a:rPr>
                        <a:t>3 Gigabit Ethernet (10/100/1000)</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6A7C9">
                        <a:alpha val="25098"/>
                      </a:srgbClr>
                    </a:solidFill>
                  </a:tcPr>
                </a:tc>
                <a:tc hMerge="1">
                  <a:txBody>
                    <a:bodyPr/>
                    <a:lstStyle/>
                    <a:p>
                      <a:endParaRPr lang="es-ES_tradnl"/>
                    </a:p>
                  </a:txBody>
                  <a:tcPr/>
                </a:tc>
                <a:tc hMerge="1">
                  <a:txBody>
                    <a:bodyPr/>
                    <a:lstStyle/>
                    <a:p>
                      <a:endParaRPr lang="es-ES_tradnl"/>
                    </a:p>
                  </a:txBody>
                  <a:tcPr/>
                </a:tc>
                <a:tc hMerge="1">
                  <a:txBody>
                    <a:bodyPr/>
                    <a:lstStyle/>
                    <a:p>
                      <a:endParaRPr lang="es-ES_tradnl"/>
                    </a:p>
                  </a:txBody>
                  <a:tcPr/>
                </a:tc>
                <a:extLst>
                  <a:ext uri="{0D108BD9-81ED-4DB2-BD59-A6C34878D82A}">
                    <a16:rowId xmlns:a16="http://schemas.microsoft.com/office/drawing/2014/main" val="273906696"/>
                  </a:ext>
                </a:extLst>
              </a:tr>
              <a:tr h="253112">
                <a:tc>
                  <a:txBody>
                    <a:bodyPr/>
                    <a:lstStyle/>
                    <a:p>
                      <a:pPr algn="ctr" fontAlgn="ctr"/>
                      <a:r>
                        <a:rPr lang="en-US" sz="1200" b="0" i="0" u="none" strike="noStrike" noProof="0" dirty="0">
                          <a:solidFill>
                            <a:srgbClr val="FFFFFF"/>
                          </a:solidFill>
                          <a:effectLst/>
                          <a:latin typeface="Open Sans Light" panose="020B0306030504020204" pitchFamily="34" charset="0"/>
                        </a:rPr>
                        <a:t>NAT Router</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95288"/>
                    </a:solidFill>
                  </a:tcPr>
                </a:tc>
                <a:tc gridSpan="4">
                  <a:txBody>
                    <a:bodyPr/>
                    <a:lstStyle/>
                    <a:p>
                      <a:pPr algn="ctr" fontAlgn="ctr"/>
                      <a:r>
                        <a:rPr lang="en-US" sz="1200" b="0" i="0" u="none" strike="noStrike" noProof="0" dirty="0">
                          <a:solidFill>
                            <a:srgbClr val="000000"/>
                          </a:solidFill>
                          <a:effectLst/>
                          <a:latin typeface="Open Sans Light" panose="020B0306030504020204" pitchFamily="34" charset="0"/>
                        </a:rPr>
                        <a:t>Yes (supports router mode and switch mode)</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s-ES_tradnl"/>
                    </a:p>
                  </a:txBody>
                  <a:tcPr/>
                </a:tc>
                <a:tc hMerge="1">
                  <a:txBody>
                    <a:bodyPr/>
                    <a:lstStyle/>
                    <a:p>
                      <a:endParaRPr lang="es-ES_tradnl"/>
                    </a:p>
                  </a:txBody>
                  <a:tcPr/>
                </a:tc>
                <a:tc hMerge="1">
                  <a:txBody>
                    <a:bodyPr/>
                    <a:lstStyle/>
                    <a:p>
                      <a:endParaRPr lang="es-ES_tradnl"/>
                    </a:p>
                  </a:txBody>
                  <a:tcPr/>
                </a:tc>
                <a:extLst>
                  <a:ext uri="{0D108BD9-81ED-4DB2-BD59-A6C34878D82A}">
                    <a16:rowId xmlns:a16="http://schemas.microsoft.com/office/drawing/2014/main" val="2966116999"/>
                  </a:ext>
                </a:extLst>
              </a:tr>
              <a:tr h="506223">
                <a:tc>
                  <a:txBody>
                    <a:bodyPr/>
                    <a:lstStyle/>
                    <a:p>
                      <a:pPr algn="ctr" fontAlgn="ctr"/>
                      <a:r>
                        <a:rPr lang="en-US" sz="1200" b="0" i="0" u="none" strike="noStrike" noProof="0" dirty="0">
                          <a:solidFill>
                            <a:srgbClr val="FFFFFF"/>
                          </a:solidFill>
                          <a:effectLst/>
                          <a:latin typeface="Open Sans Light" panose="020B0306030504020204" pitchFamily="34" charset="0"/>
                        </a:rPr>
                        <a:t>Peripheral Ports</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95288"/>
                    </a:solidFill>
                  </a:tcPr>
                </a:tc>
                <a:tc>
                  <a:txBody>
                    <a:bodyPr/>
                    <a:lstStyle/>
                    <a:p>
                      <a:pPr algn="ctr" fontAlgn="ctr"/>
                      <a:r>
                        <a:rPr lang="en-US" sz="1200" b="0" i="0" u="none" strike="noStrike" noProof="0" dirty="0">
                          <a:solidFill>
                            <a:srgbClr val="000000"/>
                          </a:solidFill>
                          <a:effectLst/>
                          <a:latin typeface="Open Sans Light" panose="020B0306030504020204" pitchFamily="34" charset="0"/>
                        </a:rPr>
                        <a:t>1*USB 3.0</a:t>
                      </a:r>
                      <a:br>
                        <a:rPr lang="en-US" sz="1200" b="0" i="0" u="none" strike="noStrike" noProof="0" dirty="0">
                          <a:solidFill>
                            <a:srgbClr val="000000"/>
                          </a:solidFill>
                          <a:effectLst/>
                          <a:latin typeface="Open Sans Light" panose="020B0306030504020204" pitchFamily="34" charset="0"/>
                        </a:rPr>
                      </a:br>
                      <a:r>
                        <a:rPr lang="en-US" sz="1200" b="0" i="0" u="none" strike="noStrike" noProof="0" dirty="0">
                          <a:solidFill>
                            <a:srgbClr val="000000"/>
                          </a:solidFill>
                          <a:effectLst/>
                          <a:latin typeface="Open Sans Light" panose="020B0306030504020204" pitchFamily="34" charset="0"/>
                        </a:rPr>
                        <a:t>1*SD card interface</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6A7C9">
                        <a:alpha val="25098"/>
                      </a:srgbClr>
                    </a:solidFill>
                  </a:tcPr>
                </a:tc>
                <a:tc>
                  <a:txBody>
                    <a:bodyPr/>
                    <a:lstStyle/>
                    <a:p>
                      <a:pPr algn="ctr" fontAlgn="ctr"/>
                      <a:r>
                        <a:rPr lang="en-US" sz="1200" b="0" i="0" u="none" strike="noStrike" noProof="0" dirty="0">
                          <a:solidFill>
                            <a:srgbClr val="000000"/>
                          </a:solidFill>
                          <a:effectLst/>
                          <a:latin typeface="Open Sans Light" panose="020B0306030504020204" pitchFamily="34" charset="0"/>
                        </a:rPr>
                        <a:t>1*USB 2.0, 1*USB 3.0</a:t>
                      </a:r>
                      <a:br>
                        <a:rPr lang="en-US" sz="1200" b="0" i="0" u="none" strike="noStrike" noProof="0" dirty="0">
                          <a:solidFill>
                            <a:srgbClr val="000000"/>
                          </a:solidFill>
                          <a:effectLst/>
                          <a:latin typeface="Open Sans Light" panose="020B0306030504020204" pitchFamily="34" charset="0"/>
                        </a:rPr>
                      </a:br>
                      <a:r>
                        <a:rPr lang="en-US" sz="1200" b="0" i="0" u="none" strike="noStrike" noProof="0" dirty="0">
                          <a:solidFill>
                            <a:srgbClr val="000000"/>
                          </a:solidFill>
                          <a:effectLst/>
                          <a:latin typeface="Open Sans Light" panose="020B0306030504020204" pitchFamily="34" charset="0"/>
                        </a:rPr>
                        <a:t>1*SD card interface</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6A7C9">
                        <a:alpha val="25098"/>
                      </a:srgbClr>
                    </a:solidFill>
                  </a:tcPr>
                </a:tc>
                <a:tc>
                  <a:txBody>
                    <a:bodyPr/>
                    <a:lstStyle/>
                    <a:p>
                      <a:pPr algn="ctr" fontAlgn="ctr"/>
                      <a:r>
                        <a:rPr lang="en-US" sz="1200" b="0" i="0" u="none" strike="noStrike" noProof="0" dirty="0">
                          <a:solidFill>
                            <a:srgbClr val="000000"/>
                          </a:solidFill>
                          <a:effectLst/>
                          <a:latin typeface="Open Sans Light" panose="020B0306030504020204" pitchFamily="34" charset="0"/>
                        </a:rPr>
                        <a:t>2*USB 3.0</a:t>
                      </a:r>
                      <a:br>
                        <a:rPr lang="en-US" sz="1200" b="0" i="0" u="none" strike="noStrike" noProof="0" dirty="0">
                          <a:solidFill>
                            <a:srgbClr val="000000"/>
                          </a:solidFill>
                          <a:effectLst/>
                          <a:latin typeface="Open Sans Light" panose="020B0306030504020204" pitchFamily="34" charset="0"/>
                        </a:rPr>
                      </a:br>
                      <a:r>
                        <a:rPr lang="en-US" sz="1200" b="0" i="0" u="none" strike="noStrike" noProof="0" dirty="0">
                          <a:solidFill>
                            <a:srgbClr val="000000"/>
                          </a:solidFill>
                          <a:effectLst/>
                          <a:latin typeface="Open Sans Light" panose="020B0306030504020204" pitchFamily="34" charset="0"/>
                        </a:rPr>
                        <a:t>1*SD card interface</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6A7C9">
                        <a:alpha val="25098"/>
                      </a:srgbClr>
                    </a:solidFill>
                  </a:tcPr>
                </a:tc>
                <a:tc>
                  <a:txBody>
                    <a:bodyPr/>
                    <a:lstStyle/>
                    <a:p>
                      <a:pPr algn="ctr" fontAlgn="ctr"/>
                      <a:r>
                        <a:rPr lang="en-US" sz="1200" b="0" i="0" u="none" strike="noStrike" noProof="0" dirty="0">
                          <a:solidFill>
                            <a:srgbClr val="000000"/>
                          </a:solidFill>
                          <a:effectLst/>
                          <a:latin typeface="Open Sans Light" panose="020B0306030504020204" pitchFamily="34" charset="0"/>
                        </a:rPr>
                        <a:t>2*USB 3.0</a:t>
                      </a:r>
                      <a:br>
                        <a:rPr lang="en-US" sz="1200" b="0" i="0" u="none" strike="noStrike" noProof="0" dirty="0">
                          <a:solidFill>
                            <a:srgbClr val="000000"/>
                          </a:solidFill>
                          <a:effectLst/>
                          <a:latin typeface="Open Sans Light" panose="020B0306030504020204" pitchFamily="34" charset="0"/>
                        </a:rPr>
                      </a:br>
                      <a:r>
                        <a:rPr lang="en-US" sz="1200" b="0" i="0" u="none" strike="noStrike" noProof="0" dirty="0">
                          <a:solidFill>
                            <a:srgbClr val="000000"/>
                          </a:solidFill>
                          <a:effectLst/>
                          <a:latin typeface="Open Sans Light" panose="020B0306030504020204" pitchFamily="34" charset="0"/>
                        </a:rPr>
                        <a:t>1*SD card interface</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6A7C9">
                        <a:alpha val="25098"/>
                      </a:srgbClr>
                    </a:solidFill>
                  </a:tcPr>
                </a:tc>
                <a:extLst>
                  <a:ext uri="{0D108BD9-81ED-4DB2-BD59-A6C34878D82A}">
                    <a16:rowId xmlns:a16="http://schemas.microsoft.com/office/drawing/2014/main" val="2358731218"/>
                  </a:ext>
                </a:extLst>
              </a:tr>
              <a:tr h="506223">
                <a:tc>
                  <a:txBody>
                    <a:bodyPr/>
                    <a:lstStyle/>
                    <a:p>
                      <a:pPr algn="ctr" fontAlgn="ctr"/>
                      <a:r>
                        <a:rPr lang="en-US" sz="1200" b="0" i="0" u="none" strike="noStrike" noProof="0" dirty="0">
                          <a:solidFill>
                            <a:srgbClr val="FFFFFF"/>
                          </a:solidFill>
                          <a:effectLst/>
                          <a:latin typeface="Open Sans Light" panose="020B0306030504020204" pitchFamily="34" charset="0"/>
                        </a:rPr>
                        <a:t>LCD Display</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95288"/>
                    </a:solidFill>
                  </a:tcPr>
                </a:tc>
                <a:tc gridSpan="2">
                  <a:txBody>
                    <a:bodyPr/>
                    <a:lstStyle/>
                    <a:p>
                      <a:pPr algn="ctr" fontAlgn="ctr"/>
                      <a:r>
                        <a:rPr lang="en-US" sz="1200" b="0" i="0" u="none" strike="noStrike" noProof="0" dirty="0">
                          <a:solidFill>
                            <a:srgbClr val="000000"/>
                          </a:solidFill>
                          <a:effectLst/>
                          <a:latin typeface="Open Sans Light" panose="020B0306030504020204" pitchFamily="34" charset="0"/>
                        </a:rPr>
                        <a:t>320x240 color LCD with touch screen for Shortcut Keys and Scroll Bar</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s-ES_tradnl"/>
                    </a:p>
                  </a:txBody>
                  <a:tcPr/>
                </a:tc>
                <a:tc gridSpan="2">
                  <a:txBody>
                    <a:bodyPr/>
                    <a:lstStyle/>
                    <a:p>
                      <a:pPr algn="ctr" fontAlgn="ctr"/>
                      <a:r>
                        <a:rPr lang="en-US" sz="1200" b="0" i="0" u="none" strike="noStrike" noProof="0" dirty="0">
                          <a:solidFill>
                            <a:srgbClr val="000000"/>
                          </a:solidFill>
                          <a:effectLst/>
                          <a:latin typeface="Open Sans Light" panose="020B0306030504020204" pitchFamily="34" charset="0"/>
                        </a:rPr>
                        <a:t>128x32 dot matrix graphic LCD with DOWN and OK buttons</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s-ES_tradnl"/>
                    </a:p>
                  </a:txBody>
                  <a:tcPr/>
                </a:tc>
                <a:extLst>
                  <a:ext uri="{0D108BD9-81ED-4DB2-BD59-A6C34878D82A}">
                    <a16:rowId xmlns:a16="http://schemas.microsoft.com/office/drawing/2014/main" val="748457048"/>
                  </a:ext>
                </a:extLst>
              </a:tr>
              <a:tr h="506223">
                <a:tc>
                  <a:txBody>
                    <a:bodyPr/>
                    <a:lstStyle/>
                    <a:p>
                      <a:pPr algn="ctr" fontAlgn="ctr"/>
                      <a:r>
                        <a:rPr lang="en-US" sz="1200" b="0" i="0" u="none" strike="noStrike" noProof="0" dirty="0">
                          <a:solidFill>
                            <a:srgbClr val="FFFFFF"/>
                          </a:solidFill>
                          <a:effectLst/>
                          <a:latin typeface="Open Sans Light" panose="020B0306030504020204" pitchFamily="34" charset="0"/>
                        </a:rPr>
                        <a:t>Voice and Fax Codecs</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95288"/>
                    </a:solidFill>
                  </a:tcPr>
                </a:tc>
                <a:tc gridSpan="4">
                  <a:txBody>
                    <a:bodyPr/>
                    <a:lstStyle/>
                    <a:p>
                      <a:pPr algn="ctr" fontAlgn="ctr"/>
                      <a:r>
                        <a:rPr lang="en-US" sz="1200" b="0" i="0" u="none" strike="noStrike" noProof="0" dirty="0">
                          <a:solidFill>
                            <a:srgbClr val="000000"/>
                          </a:solidFill>
                          <a:effectLst/>
                          <a:latin typeface="Open Sans Light" panose="020B0306030504020204" pitchFamily="34" charset="0"/>
                        </a:rPr>
                        <a:t>Opus, G.711 A-law/U-law, G.722, G722.1 G722.1C, G.723.1 5.3K/6.3K,</a:t>
                      </a:r>
                      <a:br>
                        <a:rPr lang="en-US" sz="1200" b="0" i="0" u="none" strike="noStrike" noProof="0" dirty="0">
                          <a:solidFill>
                            <a:srgbClr val="000000"/>
                          </a:solidFill>
                          <a:effectLst/>
                          <a:latin typeface="Open Sans Light" panose="020B0306030504020204" pitchFamily="34" charset="0"/>
                        </a:rPr>
                      </a:br>
                      <a:r>
                        <a:rPr lang="en-US" sz="1200" b="0" i="0" u="none" strike="noStrike" noProof="0" dirty="0">
                          <a:solidFill>
                            <a:srgbClr val="000000"/>
                          </a:solidFill>
                          <a:effectLst/>
                          <a:latin typeface="Open Sans Light" panose="020B0306030504020204" pitchFamily="34" charset="0"/>
                        </a:rPr>
                        <a:t>G.726-32, G.729A/B, </a:t>
                      </a:r>
                      <a:r>
                        <a:rPr lang="en-US" sz="1200" b="0" i="0" u="none" strike="noStrike" noProof="0" dirty="0" err="1">
                          <a:solidFill>
                            <a:srgbClr val="000000"/>
                          </a:solidFill>
                          <a:effectLst/>
                          <a:latin typeface="Open Sans Light" panose="020B0306030504020204" pitchFamily="34" charset="0"/>
                        </a:rPr>
                        <a:t>iLBC</a:t>
                      </a:r>
                      <a:r>
                        <a:rPr lang="en-US" sz="1200" b="0" i="0" u="none" strike="noStrike" noProof="0" dirty="0">
                          <a:solidFill>
                            <a:srgbClr val="000000"/>
                          </a:solidFill>
                          <a:effectLst/>
                          <a:latin typeface="Open Sans Light" panose="020B0306030504020204" pitchFamily="34" charset="0"/>
                        </a:rPr>
                        <a:t>, GSM; T.38</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4EE"/>
                    </a:solidFill>
                  </a:tcPr>
                </a:tc>
                <a:tc hMerge="1">
                  <a:txBody>
                    <a:bodyPr/>
                    <a:lstStyle/>
                    <a:p>
                      <a:endParaRPr lang="es-ES_tradnl"/>
                    </a:p>
                  </a:txBody>
                  <a:tcPr/>
                </a:tc>
                <a:tc hMerge="1">
                  <a:txBody>
                    <a:bodyPr/>
                    <a:lstStyle/>
                    <a:p>
                      <a:endParaRPr lang="es-ES_tradnl"/>
                    </a:p>
                  </a:txBody>
                  <a:tcPr/>
                </a:tc>
                <a:tc hMerge="1">
                  <a:txBody>
                    <a:bodyPr/>
                    <a:lstStyle/>
                    <a:p>
                      <a:endParaRPr lang="es-ES_tradnl"/>
                    </a:p>
                  </a:txBody>
                  <a:tcPr/>
                </a:tc>
                <a:extLst>
                  <a:ext uri="{0D108BD9-81ED-4DB2-BD59-A6C34878D82A}">
                    <a16:rowId xmlns:a16="http://schemas.microsoft.com/office/drawing/2014/main" val="1336573365"/>
                  </a:ext>
                </a:extLst>
              </a:tr>
              <a:tr h="253112">
                <a:tc>
                  <a:txBody>
                    <a:bodyPr/>
                    <a:lstStyle/>
                    <a:p>
                      <a:pPr algn="ctr" fontAlgn="ctr"/>
                      <a:r>
                        <a:rPr lang="en-US" sz="1200" b="0" i="0" u="none" strike="noStrike" noProof="0" dirty="0">
                          <a:solidFill>
                            <a:srgbClr val="FFFFFF"/>
                          </a:solidFill>
                          <a:effectLst/>
                          <a:latin typeface="Open Sans Light" panose="020B0306030504020204" pitchFamily="34" charset="0"/>
                        </a:rPr>
                        <a:t>Video Codecs</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95288"/>
                    </a:solidFill>
                  </a:tcPr>
                </a:tc>
                <a:tc gridSpan="4">
                  <a:txBody>
                    <a:bodyPr/>
                    <a:lstStyle/>
                    <a:p>
                      <a:pPr algn="ctr" fontAlgn="ctr"/>
                      <a:r>
                        <a:rPr lang="en-US" sz="1200" b="0" i="0" u="none" strike="noStrike" noProof="0" dirty="0">
                          <a:solidFill>
                            <a:srgbClr val="000000"/>
                          </a:solidFill>
                          <a:effectLst/>
                          <a:latin typeface="Open Sans Light" panose="020B0306030504020204" pitchFamily="34" charset="0"/>
                        </a:rPr>
                        <a:t>H.264, H.263, H263+, H.265, VP8</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F7FA"/>
                    </a:solidFill>
                  </a:tcPr>
                </a:tc>
                <a:tc hMerge="1">
                  <a:txBody>
                    <a:bodyPr/>
                    <a:lstStyle/>
                    <a:p>
                      <a:endParaRPr lang="es-ES_tradnl"/>
                    </a:p>
                  </a:txBody>
                  <a:tcPr/>
                </a:tc>
                <a:tc hMerge="1">
                  <a:txBody>
                    <a:bodyPr/>
                    <a:lstStyle/>
                    <a:p>
                      <a:endParaRPr lang="es-ES_tradnl"/>
                    </a:p>
                  </a:txBody>
                  <a:tcPr/>
                </a:tc>
                <a:tc hMerge="1">
                  <a:txBody>
                    <a:bodyPr/>
                    <a:lstStyle/>
                    <a:p>
                      <a:endParaRPr lang="es-ES_tradnl"/>
                    </a:p>
                  </a:txBody>
                  <a:tcPr/>
                </a:tc>
                <a:extLst>
                  <a:ext uri="{0D108BD9-81ED-4DB2-BD59-A6C34878D82A}">
                    <a16:rowId xmlns:a16="http://schemas.microsoft.com/office/drawing/2014/main" val="1225858778"/>
                  </a:ext>
                </a:extLst>
              </a:tr>
              <a:tr h="506223">
                <a:tc>
                  <a:txBody>
                    <a:bodyPr/>
                    <a:lstStyle/>
                    <a:p>
                      <a:pPr algn="ctr" fontAlgn="ctr"/>
                      <a:r>
                        <a:rPr lang="en-US" sz="1200" b="0" i="0" u="none" strike="noStrike" noProof="0" dirty="0">
                          <a:solidFill>
                            <a:srgbClr val="FFFFFF"/>
                          </a:solidFill>
                          <a:effectLst/>
                          <a:latin typeface="Open Sans Light" panose="020B0306030504020204" pitchFamily="34" charset="0"/>
                        </a:rPr>
                        <a:t>Power Supply</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95288"/>
                    </a:solidFill>
                  </a:tcPr>
                </a:tc>
                <a:tc gridSpan="2">
                  <a:txBody>
                    <a:bodyPr/>
                    <a:lstStyle/>
                    <a:p>
                      <a:pPr algn="ctr" fontAlgn="ctr"/>
                      <a:r>
                        <a:rPr lang="en-US" sz="1200" b="0" i="0" u="none" strike="noStrike" noProof="0" dirty="0">
                          <a:solidFill>
                            <a:srgbClr val="000000"/>
                          </a:solidFill>
                          <a:effectLst/>
                          <a:latin typeface="Open Sans Light" panose="020B0306030504020204" pitchFamily="34" charset="0"/>
                        </a:rPr>
                        <a:t>Input: 100 ~ 240VAC, 50/60Hz</a:t>
                      </a:r>
                      <a:br>
                        <a:rPr lang="en-US" sz="1200" b="0" i="0" u="none" strike="noStrike" noProof="0" dirty="0">
                          <a:solidFill>
                            <a:srgbClr val="000000"/>
                          </a:solidFill>
                          <a:effectLst/>
                          <a:latin typeface="Open Sans Light" panose="020B0306030504020204" pitchFamily="34" charset="0"/>
                        </a:rPr>
                      </a:br>
                      <a:r>
                        <a:rPr lang="en-US" sz="1200" b="0" i="0" u="none" strike="noStrike" noProof="0" dirty="0">
                          <a:solidFill>
                            <a:srgbClr val="000000"/>
                          </a:solidFill>
                          <a:effectLst/>
                          <a:latin typeface="Open Sans Light" panose="020B0306030504020204" pitchFamily="34" charset="0"/>
                        </a:rPr>
                        <a:t>Output: DC 12V, 1.5A</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6A7C9">
                        <a:alpha val="25098"/>
                      </a:srgbClr>
                    </a:solidFill>
                  </a:tcPr>
                </a:tc>
                <a:tc hMerge="1">
                  <a:txBody>
                    <a:bodyPr/>
                    <a:lstStyle/>
                    <a:p>
                      <a:endParaRPr lang="es-ES_tradnl"/>
                    </a:p>
                  </a:txBody>
                  <a:tcPr/>
                </a:tc>
                <a:tc gridSpan="2">
                  <a:txBody>
                    <a:bodyPr/>
                    <a:lstStyle/>
                    <a:p>
                      <a:pPr algn="ctr" fontAlgn="ctr"/>
                      <a:r>
                        <a:rPr lang="en-US" sz="1200" b="0" i="0" u="none" strike="noStrike" noProof="0" dirty="0">
                          <a:solidFill>
                            <a:srgbClr val="000000"/>
                          </a:solidFill>
                          <a:effectLst/>
                          <a:latin typeface="Open Sans Light" panose="020B0306030504020204" pitchFamily="34" charset="0"/>
                        </a:rPr>
                        <a:t>2x Input: 100~240VAC, 50/60H</a:t>
                      </a:r>
                      <a:br>
                        <a:rPr lang="en-US" sz="1200" b="0" i="0" u="none" strike="noStrike" noProof="0" dirty="0">
                          <a:solidFill>
                            <a:srgbClr val="000000"/>
                          </a:solidFill>
                          <a:effectLst/>
                          <a:latin typeface="Open Sans Light" panose="020B0306030504020204" pitchFamily="34" charset="0"/>
                        </a:rPr>
                      </a:br>
                      <a:r>
                        <a:rPr lang="en-US" sz="1200" b="0" i="0" u="none" strike="noStrike" noProof="0" dirty="0">
                          <a:solidFill>
                            <a:srgbClr val="000000"/>
                          </a:solidFill>
                          <a:effectLst/>
                          <a:latin typeface="Open Sans Light" panose="020B0306030504020204" pitchFamily="34" charset="0"/>
                        </a:rPr>
                        <a:t>Output: DC 12V, 2A</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4EE"/>
                    </a:solidFill>
                  </a:tcPr>
                </a:tc>
                <a:tc hMerge="1">
                  <a:txBody>
                    <a:bodyPr/>
                    <a:lstStyle/>
                    <a:p>
                      <a:endParaRPr lang="es-ES_tradnl"/>
                    </a:p>
                  </a:txBody>
                  <a:tcPr/>
                </a:tc>
                <a:extLst>
                  <a:ext uri="{0D108BD9-81ED-4DB2-BD59-A6C34878D82A}">
                    <a16:rowId xmlns:a16="http://schemas.microsoft.com/office/drawing/2014/main" val="3499001182"/>
                  </a:ext>
                </a:extLst>
              </a:tr>
              <a:tr h="253112">
                <a:tc>
                  <a:txBody>
                    <a:bodyPr/>
                    <a:lstStyle/>
                    <a:p>
                      <a:pPr algn="ctr" fontAlgn="ctr"/>
                      <a:r>
                        <a:rPr lang="en-US" sz="1200" b="0" i="0" u="none" strike="noStrike" noProof="0" dirty="0">
                          <a:solidFill>
                            <a:srgbClr val="FFFFFF"/>
                          </a:solidFill>
                          <a:effectLst/>
                          <a:latin typeface="Open Sans Light" panose="020B0306030504020204" pitchFamily="34" charset="0"/>
                        </a:rPr>
                        <a:t>Mounting</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95288"/>
                    </a:solidFill>
                  </a:tcPr>
                </a:tc>
                <a:tc gridSpan="2">
                  <a:txBody>
                    <a:bodyPr/>
                    <a:lstStyle/>
                    <a:p>
                      <a:pPr algn="ctr" fontAlgn="ctr"/>
                      <a:r>
                        <a:rPr lang="en-US" sz="1200" b="0" i="0" u="none" strike="noStrike" noProof="0" dirty="0">
                          <a:solidFill>
                            <a:srgbClr val="000000"/>
                          </a:solidFill>
                          <a:effectLst/>
                          <a:latin typeface="Open Sans Light" panose="020B0306030504020204" pitchFamily="34" charset="0"/>
                        </a:rPr>
                        <a:t>Wall mount &amp; Desktop</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s-ES_tradnl"/>
                    </a:p>
                  </a:txBody>
                  <a:tcPr/>
                </a:tc>
                <a:tc gridSpan="2">
                  <a:txBody>
                    <a:bodyPr/>
                    <a:lstStyle/>
                    <a:p>
                      <a:pPr algn="ctr" fontAlgn="ctr"/>
                      <a:r>
                        <a:rPr lang="en-US" sz="1200" b="0" i="0" u="none" strike="noStrike" noProof="0" dirty="0">
                          <a:solidFill>
                            <a:srgbClr val="000000"/>
                          </a:solidFill>
                          <a:effectLst/>
                          <a:latin typeface="Open Sans Light" panose="020B0306030504020204" pitchFamily="34" charset="0"/>
                        </a:rPr>
                        <a:t>Rack mount &amp; Desktop</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F7FA"/>
                    </a:solidFill>
                  </a:tcPr>
                </a:tc>
                <a:tc hMerge="1">
                  <a:txBody>
                    <a:bodyPr/>
                    <a:lstStyle/>
                    <a:p>
                      <a:endParaRPr lang="es-ES_tradnl"/>
                    </a:p>
                  </a:txBody>
                  <a:tcPr/>
                </a:tc>
                <a:extLst>
                  <a:ext uri="{0D108BD9-81ED-4DB2-BD59-A6C34878D82A}">
                    <a16:rowId xmlns:a16="http://schemas.microsoft.com/office/drawing/2014/main" val="1055694683"/>
                  </a:ext>
                </a:extLst>
              </a:tr>
            </a:tbl>
          </a:graphicData>
        </a:graphic>
      </p:graphicFrame>
      <p:sp>
        <p:nvSpPr>
          <p:cNvPr id="9" name="Triangle 8">
            <a:extLst>
              <a:ext uri="{FF2B5EF4-FFF2-40B4-BE49-F238E27FC236}">
                <a16:creationId xmlns:a16="http://schemas.microsoft.com/office/drawing/2014/main" id="{C4A51238-305C-5F8D-335F-BD2049112223}"/>
              </a:ext>
            </a:extLst>
          </p:cNvPr>
          <p:cNvSpPr/>
          <p:nvPr/>
        </p:nvSpPr>
        <p:spPr>
          <a:xfrm rot="10800000">
            <a:off x="-20924" y="-19756"/>
            <a:ext cx="2180492" cy="1638913"/>
          </a:xfrm>
          <a:prstGeom prst="triangle">
            <a:avLst>
              <a:gd name="adj" fmla="val 100000"/>
            </a:avLst>
          </a:prstGeom>
          <a:solidFill>
            <a:srgbClr val="295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0" name="Imagen 11">
            <a:extLst>
              <a:ext uri="{FF2B5EF4-FFF2-40B4-BE49-F238E27FC236}">
                <a16:creationId xmlns:a16="http://schemas.microsoft.com/office/drawing/2014/main" id="{98E87BE0-0574-495C-68BB-EECAD3501DC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49654" y="166654"/>
            <a:ext cx="774518" cy="664380"/>
          </a:xfrm>
          <a:prstGeom prst="rect">
            <a:avLst/>
          </a:prstGeom>
        </p:spPr>
      </p:pic>
    </p:spTree>
    <p:extLst>
      <p:ext uri="{BB962C8B-B14F-4D97-AF65-F5344CB8AC3E}">
        <p14:creationId xmlns:p14="http://schemas.microsoft.com/office/powerpoint/2010/main" val="2455536689"/>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D2B882-FE17-9671-EF4D-F45F1BB7BC3A}"/>
            </a:ext>
          </a:extLst>
        </p:cNvPr>
        <p:cNvGrpSpPr/>
        <p:nvPr/>
      </p:nvGrpSpPr>
      <p:grpSpPr>
        <a:xfrm>
          <a:off x="0" y="0"/>
          <a:ext cx="0" cy="0"/>
          <a:chOff x="0" y="0"/>
          <a:chExt cx="0" cy="0"/>
        </a:xfrm>
      </p:grpSpPr>
      <p:sp>
        <p:nvSpPr>
          <p:cNvPr id="2" name="CuadroTexto 3">
            <a:extLst>
              <a:ext uri="{FF2B5EF4-FFF2-40B4-BE49-F238E27FC236}">
                <a16:creationId xmlns:a16="http://schemas.microsoft.com/office/drawing/2014/main" id="{3D831E2C-A01E-0FA9-25E9-29E9D565A99F}"/>
              </a:ext>
            </a:extLst>
          </p:cNvPr>
          <p:cNvSpPr txBox="1"/>
          <p:nvPr/>
        </p:nvSpPr>
        <p:spPr>
          <a:xfrm>
            <a:off x="0" y="139242"/>
            <a:ext cx="12192000" cy="151124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t>UCM6300 AUDIO SERIES MODELS</a:t>
            </a:r>
          </a:p>
          <a:p>
            <a:pPr marL="0" marR="0" lvl="0" indent="0" algn="ctr" defTabSz="914400" rtl="0" eaLnBrk="1" fontAlgn="auto" latinLnBrk="0" hangingPunct="1">
              <a:lnSpc>
                <a:spcPts val="6700"/>
              </a:lnSpc>
              <a:spcBef>
                <a:spcPts val="0"/>
              </a:spcBef>
              <a:spcAft>
                <a:spcPts val="0"/>
              </a:spcAft>
              <a:buClrTx/>
              <a:buSzTx/>
              <a:buFontTx/>
              <a:buNone/>
              <a:tabLst/>
              <a:defRPr/>
            </a:pPr>
            <a:endParaRPr kumimoji="0" lang="en-US" sz="4800" b="1"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endParaRPr>
          </a:p>
        </p:txBody>
      </p:sp>
      <p:sp>
        <p:nvSpPr>
          <p:cNvPr id="4" name="Triangle 3">
            <a:extLst>
              <a:ext uri="{FF2B5EF4-FFF2-40B4-BE49-F238E27FC236}">
                <a16:creationId xmlns:a16="http://schemas.microsoft.com/office/drawing/2014/main" id="{C94B0A19-49A8-A8F6-F429-B62D85BE8558}"/>
              </a:ext>
            </a:extLst>
          </p:cNvPr>
          <p:cNvSpPr/>
          <p:nvPr/>
        </p:nvSpPr>
        <p:spPr>
          <a:xfrm rot="10800000">
            <a:off x="-20924" y="-19756"/>
            <a:ext cx="2180492" cy="1638913"/>
          </a:xfrm>
          <a:prstGeom prst="triangle">
            <a:avLst>
              <a:gd name="adj" fmla="val 100000"/>
            </a:avLst>
          </a:prstGeom>
          <a:solidFill>
            <a:srgbClr val="295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Imagen 11">
            <a:extLst>
              <a:ext uri="{FF2B5EF4-FFF2-40B4-BE49-F238E27FC236}">
                <a16:creationId xmlns:a16="http://schemas.microsoft.com/office/drawing/2014/main" id="{415F1475-A0DE-F33A-8868-E8393E4A89D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49654" y="166654"/>
            <a:ext cx="774518" cy="664380"/>
          </a:xfrm>
          <a:prstGeom prst="rect">
            <a:avLst/>
          </a:prstGeom>
        </p:spPr>
      </p:pic>
      <p:sp>
        <p:nvSpPr>
          <p:cNvPr id="8" name="Rectangle 7">
            <a:extLst>
              <a:ext uri="{FF2B5EF4-FFF2-40B4-BE49-F238E27FC236}">
                <a16:creationId xmlns:a16="http://schemas.microsoft.com/office/drawing/2014/main" id="{76C25CDD-9322-D78A-5D02-58C52A9E1B95}"/>
              </a:ext>
            </a:extLst>
          </p:cNvPr>
          <p:cNvSpPr/>
          <p:nvPr/>
        </p:nvSpPr>
        <p:spPr>
          <a:xfrm>
            <a:off x="5205046" y="1650490"/>
            <a:ext cx="6986953" cy="520751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6" name="Table 5">
            <a:extLst>
              <a:ext uri="{FF2B5EF4-FFF2-40B4-BE49-F238E27FC236}">
                <a16:creationId xmlns:a16="http://schemas.microsoft.com/office/drawing/2014/main" id="{FA7BB96A-EBF4-2DA4-7AC1-A6BDF6664AC6}"/>
              </a:ext>
            </a:extLst>
          </p:cNvPr>
          <p:cNvGraphicFramePr>
            <a:graphicFrameLocks noGrp="1"/>
          </p:cNvGraphicFramePr>
          <p:nvPr/>
        </p:nvGraphicFramePr>
        <p:xfrm>
          <a:off x="618719" y="1460158"/>
          <a:ext cx="10895976" cy="4673182"/>
        </p:xfrm>
        <a:graphic>
          <a:graphicData uri="http://schemas.openxmlformats.org/drawingml/2006/table">
            <a:tbl>
              <a:tblPr/>
              <a:tblGrid>
                <a:gridCol w="1678108">
                  <a:extLst>
                    <a:ext uri="{9D8B030D-6E8A-4147-A177-3AD203B41FA5}">
                      <a16:colId xmlns:a16="http://schemas.microsoft.com/office/drawing/2014/main" val="3116641255"/>
                    </a:ext>
                  </a:extLst>
                </a:gridCol>
                <a:gridCol w="2304467">
                  <a:extLst>
                    <a:ext uri="{9D8B030D-6E8A-4147-A177-3AD203B41FA5}">
                      <a16:colId xmlns:a16="http://schemas.microsoft.com/office/drawing/2014/main" val="2669099445"/>
                    </a:ext>
                  </a:extLst>
                </a:gridCol>
                <a:gridCol w="2304467">
                  <a:extLst>
                    <a:ext uri="{9D8B030D-6E8A-4147-A177-3AD203B41FA5}">
                      <a16:colId xmlns:a16="http://schemas.microsoft.com/office/drawing/2014/main" val="2479858588"/>
                    </a:ext>
                  </a:extLst>
                </a:gridCol>
                <a:gridCol w="2304467">
                  <a:extLst>
                    <a:ext uri="{9D8B030D-6E8A-4147-A177-3AD203B41FA5}">
                      <a16:colId xmlns:a16="http://schemas.microsoft.com/office/drawing/2014/main" val="3320481962"/>
                    </a:ext>
                  </a:extLst>
                </a:gridCol>
                <a:gridCol w="2304467">
                  <a:extLst>
                    <a:ext uri="{9D8B030D-6E8A-4147-A177-3AD203B41FA5}">
                      <a16:colId xmlns:a16="http://schemas.microsoft.com/office/drawing/2014/main" val="2923891736"/>
                    </a:ext>
                  </a:extLst>
                </a:gridCol>
              </a:tblGrid>
              <a:tr h="334107">
                <a:tc>
                  <a:txBody>
                    <a:bodyPr/>
                    <a:lstStyle/>
                    <a:p>
                      <a:pPr algn="ctr" fontAlgn="ctr"/>
                      <a:r>
                        <a:rPr lang="en-US" sz="1200" b="0" i="0" u="none" strike="noStrike" noProof="0" dirty="0">
                          <a:solidFill>
                            <a:srgbClr val="FFFFFF"/>
                          </a:solidFill>
                          <a:effectLst/>
                          <a:latin typeface="Open Sans Light" panose="020B0306030504020204" pitchFamily="34" charset="0"/>
                        </a:rPr>
                        <a:t>Model</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95288"/>
                    </a:solidFill>
                  </a:tcPr>
                </a:tc>
                <a:tc>
                  <a:txBody>
                    <a:bodyPr/>
                    <a:lstStyle/>
                    <a:p>
                      <a:pPr algn="ctr" fontAlgn="ctr"/>
                      <a:r>
                        <a:rPr lang="en-US" sz="1600" b="0" i="0" u="none" strike="noStrike" noProof="0" dirty="0">
                          <a:solidFill>
                            <a:srgbClr val="FFFFFF"/>
                          </a:solidFill>
                          <a:effectLst/>
                          <a:latin typeface="Open Sans Light" panose="020B0306030504020204" pitchFamily="34" charset="0"/>
                        </a:rPr>
                        <a:t>UCM</a:t>
                      </a:r>
                      <a:r>
                        <a:rPr lang="en-US" sz="1600" b="0" i="0" u="none" strike="noStrike" noProof="0" dirty="0">
                          <a:solidFill>
                            <a:srgbClr val="FFFFFF"/>
                          </a:solidFill>
                          <a:effectLst/>
                          <a:latin typeface="Open Sans Extrabold" panose="020B0606030504020204" pitchFamily="34" charset="0"/>
                        </a:rPr>
                        <a:t>6300A</a:t>
                      </a:r>
                      <a:endParaRPr lang="en-US" sz="1600" b="0" i="0" u="none" strike="noStrike" noProof="0" dirty="0">
                        <a:solidFill>
                          <a:srgbClr val="FFFFFF"/>
                        </a:solidFill>
                        <a:effectLst/>
                        <a:latin typeface="Open Sans Light" panose="020B0306030504020204" pitchFamily="34" charset="0"/>
                      </a:endParaRP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95288"/>
                    </a:solidFill>
                  </a:tcPr>
                </a:tc>
                <a:tc>
                  <a:txBody>
                    <a:bodyPr/>
                    <a:lstStyle/>
                    <a:p>
                      <a:pPr algn="ctr" fontAlgn="ctr"/>
                      <a:r>
                        <a:rPr lang="en-US" sz="1600" b="0" i="0" u="none" strike="noStrike" noProof="0" dirty="0">
                          <a:solidFill>
                            <a:srgbClr val="FFFFFF"/>
                          </a:solidFill>
                          <a:effectLst/>
                          <a:latin typeface="Open Sans Light" panose="020B0306030504020204" pitchFamily="34" charset="0"/>
                        </a:rPr>
                        <a:t>UCM</a:t>
                      </a:r>
                      <a:r>
                        <a:rPr lang="en-US" sz="1600" b="0" i="0" u="none" strike="noStrike" noProof="0" dirty="0">
                          <a:solidFill>
                            <a:srgbClr val="FFFFFF"/>
                          </a:solidFill>
                          <a:effectLst/>
                          <a:latin typeface="Open Sans Extrabold" panose="020B0606030504020204" pitchFamily="34" charset="0"/>
                        </a:rPr>
                        <a:t>6302A</a:t>
                      </a:r>
                      <a:endParaRPr lang="en-US" sz="1600" b="0" i="0" u="none" strike="noStrike" noProof="0" dirty="0">
                        <a:solidFill>
                          <a:srgbClr val="FFFFFF"/>
                        </a:solidFill>
                        <a:effectLst/>
                        <a:latin typeface="Open Sans Light" panose="020B0306030504020204" pitchFamily="34" charset="0"/>
                      </a:endParaRP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95288"/>
                    </a:solidFill>
                  </a:tcPr>
                </a:tc>
                <a:tc>
                  <a:txBody>
                    <a:bodyPr/>
                    <a:lstStyle/>
                    <a:p>
                      <a:pPr algn="ctr" fontAlgn="ctr"/>
                      <a:r>
                        <a:rPr lang="en-US" sz="1600" b="0" i="0" u="none" strike="noStrike" noProof="0" dirty="0">
                          <a:solidFill>
                            <a:srgbClr val="FFFFFF"/>
                          </a:solidFill>
                          <a:effectLst/>
                          <a:latin typeface="Open Sans Light" panose="020B0306030504020204" pitchFamily="34" charset="0"/>
                        </a:rPr>
                        <a:t>UCM</a:t>
                      </a:r>
                      <a:r>
                        <a:rPr lang="en-US" sz="1600" b="0" i="0" u="none" strike="noStrike" noProof="0" dirty="0">
                          <a:solidFill>
                            <a:srgbClr val="FFFFFF"/>
                          </a:solidFill>
                          <a:effectLst/>
                          <a:latin typeface="Open Sans Extrabold" panose="020B0606030504020204" pitchFamily="34" charset="0"/>
                        </a:rPr>
                        <a:t>6304A</a:t>
                      </a:r>
                      <a:endParaRPr lang="en-US" sz="1600" b="0" i="0" u="none" strike="noStrike" noProof="0" dirty="0">
                        <a:solidFill>
                          <a:srgbClr val="FFFFFF"/>
                        </a:solidFill>
                        <a:effectLst/>
                        <a:latin typeface="Open Sans Light" panose="020B0306030504020204" pitchFamily="34" charset="0"/>
                      </a:endParaRP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95288"/>
                    </a:solidFill>
                  </a:tcPr>
                </a:tc>
                <a:tc>
                  <a:txBody>
                    <a:bodyPr/>
                    <a:lstStyle/>
                    <a:p>
                      <a:pPr algn="ctr" fontAlgn="ctr"/>
                      <a:r>
                        <a:rPr lang="en-US" sz="1600" b="0" i="0" u="none" strike="noStrike" noProof="0" dirty="0">
                          <a:solidFill>
                            <a:srgbClr val="FFFFFF"/>
                          </a:solidFill>
                          <a:effectLst/>
                          <a:latin typeface="Open Sans Light" panose="020B0306030504020204" pitchFamily="34" charset="0"/>
                        </a:rPr>
                        <a:t>UCM</a:t>
                      </a:r>
                      <a:r>
                        <a:rPr lang="en-US" sz="1600" b="0" i="0" u="none" strike="noStrike" noProof="0" dirty="0">
                          <a:solidFill>
                            <a:srgbClr val="FFFFFF"/>
                          </a:solidFill>
                          <a:effectLst/>
                          <a:latin typeface="Open Sans Extrabold" panose="020B0606030504020204" pitchFamily="34" charset="0"/>
                        </a:rPr>
                        <a:t>6308A</a:t>
                      </a:r>
                      <a:endParaRPr lang="en-US" sz="1600" b="0" i="0" u="none" strike="noStrike" noProof="0" dirty="0">
                        <a:solidFill>
                          <a:srgbClr val="FFFFFF"/>
                        </a:solidFill>
                        <a:effectLst/>
                        <a:latin typeface="Open Sans Light" panose="020B0306030504020204" pitchFamily="34" charset="0"/>
                      </a:endParaRP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95288"/>
                    </a:solidFill>
                  </a:tcPr>
                </a:tc>
                <a:extLst>
                  <a:ext uri="{0D108BD9-81ED-4DB2-BD59-A6C34878D82A}">
                    <a16:rowId xmlns:a16="http://schemas.microsoft.com/office/drawing/2014/main" val="3192806691"/>
                  </a:ext>
                </a:extLst>
              </a:tr>
              <a:tr h="253112">
                <a:tc>
                  <a:txBody>
                    <a:bodyPr/>
                    <a:lstStyle/>
                    <a:p>
                      <a:pPr algn="ctr" fontAlgn="ctr"/>
                      <a:r>
                        <a:rPr lang="en-US" sz="1200" b="0" i="0" u="none" strike="noStrike" noProof="0" dirty="0">
                          <a:solidFill>
                            <a:srgbClr val="FFFFFF"/>
                          </a:solidFill>
                          <a:effectLst/>
                          <a:latin typeface="Open Sans Light" panose="020B0306030504020204" pitchFamily="34" charset="0"/>
                        </a:rPr>
                        <a:t>SIP Users</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95288"/>
                    </a:solidFill>
                  </a:tcPr>
                </a:tc>
                <a:tc>
                  <a:txBody>
                    <a:bodyPr/>
                    <a:lstStyle/>
                    <a:p>
                      <a:pPr algn="ctr" fontAlgn="ctr"/>
                      <a:r>
                        <a:rPr lang="en-US" sz="1200" b="0" i="0" u="none" strike="noStrike" noProof="0" dirty="0">
                          <a:solidFill>
                            <a:srgbClr val="000000"/>
                          </a:solidFill>
                          <a:effectLst/>
                          <a:latin typeface="Open Sans Light" panose="020B0306030504020204" pitchFamily="34" charset="0"/>
                        </a:rPr>
                        <a:t>250</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noProof="0" dirty="0">
                          <a:solidFill>
                            <a:srgbClr val="000000"/>
                          </a:solidFill>
                          <a:effectLst/>
                          <a:latin typeface="Open Sans Light" panose="020B0306030504020204" pitchFamily="34" charset="0"/>
                        </a:rPr>
                        <a:t>500</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noProof="0" dirty="0">
                          <a:solidFill>
                            <a:srgbClr val="000000"/>
                          </a:solidFill>
                          <a:effectLst/>
                          <a:latin typeface="Open Sans Light" panose="020B0306030504020204" pitchFamily="34" charset="0"/>
                        </a:rPr>
                        <a:t>1000</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noProof="0" dirty="0">
                          <a:solidFill>
                            <a:srgbClr val="000000"/>
                          </a:solidFill>
                          <a:effectLst/>
                          <a:latin typeface="Open Sans Light" panose="020B0306030504020204" pitchFamily="34" charset="0"/>
                        </a:rPr>
                        <a:t>1500</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13364205"/>
                  </a:ext>
                </a:extLst>
              </a:tr>
              <a:tr h="253112">
                <a:tc>
                  <a:txBody>
                    <a:bodyPr/>
                    <a:lstStyle/>
                    <a:p>
                      <a:pPr algn="ctr" fontAlgn="ctr"/>
                      <a:r>
                        <a:rPr lang="en-US" sz="1200" b="0" i="0" u="none" strike="noStrike" noProof="0" dirty="0">
                          <a:solidFill>
                            <a:srgbClr val="FFFFFF"/>
                          </a:solidFill>
                          <a:effectLst/>
                          <a:latin typeface="Open Sans Light" panose="020B0306030504020204" pitchFamily="34" charset="0"/>
                        </a:rPr>
                        <a:t>Calls</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95288"/>
                    </a:solidFill>
                  </a:tcPr>
                </a:tc>
                <a:tc>
                  <a:txBody>
                    <a:bodyPr/>
                    <a:lstStyle/>
                    <a:p>
                      <a:pPr algn="ctr" fontAlgn="ctr"/>
                      <a:r>
                        <a:rPr lang="en-US" sz="1200" b="0" i="0" u="none" strike="noStrike" noProof="0" dirty="0">
                          <a:solidFill>
                            <a:srgbClr val="000000"/>
                          </a:solidFill>
                          <a:effectLst/>
                          <a:latin typeface="Open Sans Light" panose="020B0306030504020204" pitchFamily="34" charset="0"/>
                        </a:rPr>
                        <a:t>50</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6A7C9">
                        <a:alpha val="25098"/>
                      </a:srgbClr>
                    </a:solidFill>
                  </a:tcPr>
                </a:tc>
                <a:tc>
                  <a:txBody>
                    <a:bodyPr/>
                    <a:lstStyle/>
                    <a:p>
                      <a:pPr algn="ctr" fontAlgn="ctr"/>
                      <a:r>
                        <a:rPr lang="en-US" sz="1200" b="0" i="0" u="none" strike="noStrike" noProof="0" dirty="0">
                          <a:solidFill>
                            <a:srgbClr val="000000"/>
                          </a:solidFill>
                          <a:effectLst/>
                          <a:latin typeface="Open Sans Light" panose="020B0306030504020204" pitchFamily="34" charset="0"/>
                        </a:rPr>
                        <a:t>75</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6A7C9">
                        <a:alpha val="25098"/>
                      </a:srgbClr>
                    </a:solidFill>
                  </a:tcPr>
                </a:tc>
                <a:tc>
                  <a:txBody>
                    <a:bodyPr/>
                    <a:lstStyle/>
                    <a:p>
                      <a:pPr algn="ctr" fontAlgn="ctr"/>
                      <a:r>
                        <a:rPr lang="en-US" sz="1200" b="0" i="0" u="none" strike="noStrike" noProof="0" dirty="0">
                          <a:solidFill>
                            <a:srgbClr val="000000"/>
                          </a:solidFill>
                          <a:effectLst/>
                          <a:latin typeface="Open Sans Light" panose="020B0306030504020204" pitchFamily="34" charset="0"/>
                        </a:rPr>
                        <a:t>150</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6A7C9">
                        <a:alpha val="25098"/>
                      </a:srgbClr>
                    </a:solidFill>
                  </a:tcPr>
                </a:tc>
                <a:tc>
                  <a:txBody>
                    <a:bodyPr/>
                    <a:lstStyle/>
                    <a:p>
                      <a:pPr algn="ctr" fontAlgn="ctr"/>
                      <a:r>
                        <a:rPr lang="en-US" sz="1200" b="0" i="0" u="none" strike="noStrike" noProof="0" dirty="0">
                          <a:solidFill>
                            <a:srgbClr val="000000"/>
                          </a:solidFill>
                          <a:effectLst/>
                          <a:latin typeface="Open Sans Light" panose="020B0306030504020204" pitchFamily="34" charset="0"/>
                        </a:rPr>
                        <a:t>200</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6A7C9">
                        <a:alpha val="25098"/>
                      </a:srgbClr>
                    </a:solidFill>
                  </a:tcPr>
                </a:tc>
                <a:extLst>
                  <a:ext uri="{0D108BD9-81ED-4DB2-BD59-A6C34878D82A}">
                    <a16:rowId xmlns:a16="http://schemas.microsoft.com/office/drawing/2014/main" val="3170399348"/>
                  </a:ext>
                </a:extLst>
              </a:tr>
              <a:tr h="253112">
                <a:tc>
                  <a:txBody>
                    <a:bodyPr/>
                    <a:lstStyle/>
                    <a:p>
                      <a:pPr algn="ctr" fontAlgn="ctr"/>
                      <a:r>
                        <a:rPr lang="en-US" sz="1200" b="0" i="0" u="none" strike="noStrike" noProof="0" dirty="0">
                          <a:solidFill>
                            <a:srgbClr val="FFFFFF"/>
                          </a:solidFill>
                          <a:effectLst/>
                          <a:latin typeface="Open Sans Light" panose="020B0306030504020204" pitchFamily="34" charset="0"/>
                        </a:rPr>
                        <a:t>SRTP Calls</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95288"/>
                    </a:solidFill>
                  </a:tcPr>
                </a:tc>
                <a:tc>
                  <a:txBody>
                    <a:bodyPr/>
                    <a:lstStyle/>
                    <a:p>
                      <a:pPr algn="ctr" fontAlgn="ctr"/>
                      <a:r>
                        <a:rPr lang="en-US" sz="1200" b="0" i="0" u="none" strike="noStrike" noProof="0" dirty="0">
                          <a:solidFill>
                            <a:srgbClr val="000000"/>
                          </a:solidFill>
                          <a:effectLst/>
                          <a:latin typeface="Open Sans Light" panose="020B0306030504020204" pitchFamily="34" charset="0"/>
                        </a:rPr>
                        <a:t>50</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noProof="0" dirty="0">
                          <a:solidFill>
                            <a:srgbClr val="000000"/>
                          </a:solidFill>
                          <a:effectLst/>
                          <a:latin typeface="Open Sans Light" panose="020B0306030504020204" pitchFamily="34" charset="0"/>
                        </a:rPr>
                        <a:t>75</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noProof="0" dirty="0">
                          <a:solidFill>
                            <a:srgbClr val="000000"/>
                          </a:solidFill>
                          <a:effectLst/>
                          <a:latin typeface="Open Sans Light" panose="020B0306030504020204" pitchFamily="34" charset="0"/>
                        </a:rPr>
                        <a:t>120</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noProof="0" dirty="0">
                          <a:solidFill>
                            <a:srgbClr val="000000"/>
                          </a:solidFill>
                          <a:effectLst/>
                          <a:latin typeface="Open Sans Light" panose="020B0306030504020204" pitchFamily="34" charset="0"/>
                        </a:rPr>
                        <a:t>150</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83099827"/>
                  </a:ext>
                </a:extLst>
              </a:tr>
              <a:tr h="289287">
                <a:tc>
                  <a:txBody>
                    <a:bodyPr/>
                    <a:lstStyle/>
                    <a:p>
                      <a:pPr algn="ctr" fontAlgn="ctr"/>
                      <a:r>
                        <a:rPr lang="en-US" sz="1200" b="0" i="0" u="none" strike="noStrike" noProof="0" dirty="0">
                          <a:solidFill>
                            <a:srgbClr val="FFFFFF"/>
                          </a:solidFill>
                          <a:effectLst/>
                          <a:latin typeface="Open Sans Light" panose="020B0306030504020204" pitchFamily="34" charset="0"/>
                        </a:rPr>
                        <a:t>Audio Conference</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95288"/>
                    </a:solidFill>
                  </a:tcPr>
                </a:tc>
                <a:tc>
                  <a:txBody>
                    <a:bodyPr/>
                    <a:lstStyle/>
                    <a:p>
                      <a:pPr algn="ctr" fontAlgn="ctr"/>
                      <a:r>
                        <a:rPr lang="en-US" sz="1200" b="0" i="0" u="none" strike="noStrike" noProof="0" dirty="0">
                          <a:solidFill>
                            <a:srgbClr val="000000"/>
                          </a:solidFill>
                          <a:effectLst/>
                          <a:latin typeface="Open Sans Light" panose="020B0306030504020204" pitchFamily="34" charset="0"/>
                        </a:rPr>
                        <a:t>3 Rooms / 50 Parties</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6A7C9">
                        <a:alpha val="25098"/>
                      </a:srgbClr>
                    </a:solidFill>
                  </a:tcPr>
                </a:tc>
                <a:tc>
                  <a:txBody>
                    <a:bodyPr/>
                    <a:lstStyle/>
                    <a:p>
                      <a:pPr algn="ctr" fontAlgn="ctr"/>
                      <a:r>
                        <a:rPr lang="en-US" sz="1200" b="0" i="0" u="none" strike="noStrike" noProof="0" dirty="0">
                          <a:solidFill>
                            <a:srgbClr val="000000"/>
                          </a:solidFill>
                          <a:effectLst/>
                          <a:latin typeface="Open Sans Light" panose="020B0306030504020204" pitchFamily="34" charset="0"/>
                        </a:rPr>
                        <a:t>5 Rooms / 75 Parties</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6A7C9">
                        <a:alpha val="25098"/>
                      </a:srgbClr>
                    </a:solidFill>
                  </a:tcPr>
                </a:tc>
                <a:tc>
                  <a:txBody>
                    <a:bodyPr/>
                    <a:lstStyle/>
                    <a:p>
                      <a:pPr algn="ctr" fontAlgn="ctr"/>
                      <a:r>
                        <a:rPr lang="en-US" sz="1200" b="0" i="0" u="none" strike="noStrike" noProof="0" dirty="0">
                          <a:solidFill>
                            <a:srgbClr val="000000"/>
                          </a:solidFill>
                          <a:effectLst/>
                          <a:latin typeface="Open Sans Light" panose="020B0306030504020204" pitchFamily="34" charset="0"/>
                        </a:rPr>
                        <a:t>7 Rooms / 120 Parties</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6A7C9">
                        <a:alpha val="25098"/>
                      </a:srgbClr>
                    </a:solidFill>
                  </a:tcPr>
                </a:tc>
                <a:tc>
                  <a:txBody>
                    <a:bodyPr/>
                    <a:lstStyle/>
                    <a:p>
                      <a:pPr algn="ctr" fontAlgn="ctr"/>
                      <a:r>
                        <a:rPr lang="en-US" sz="1200" b="0" i="0" u="none" strike="noStrike" noProof="0" dirty="0">
                          <a:solidFill>
                            <a:srgbClr val="000000"/>
                          </a:solidFill>
                          <a:effectLst/>
                          <a:latin typeface="Open Sans Light" panose="020B0306030504020204" pitchFamily="34" charset="0"/>
                        </a:rPr>
                        <a:t>9 Rooms / 150 Parties</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6A7C9">
                        <a:alpha val="25098"/>
                      </a:srgbClr>
                    </a:solidFill>
                  </a:tcPr>
                </a:tc>
                <a:extLst>
                  <a:ext uri="{0D108BD9-81ED-4DB2-BD59-A6C34878D82A}">
                    <a16:rowId xmlns:a16="http://schemas.microsoft.com/office/drawing/2014/main" val="224951303"/>
                  </a:ext>
                </a:extLst>
              </a:tr>
              <a:tr h="253112">
                <a:tc>
                  <a:txBody>
                    <a:bodyPr/>
                    <a:lstStyle/>
                    <a:p>
                      <a:pPr algn="ctr" fontAlgn="ctr"/>
                      <a:r>
                        <a:rPr lang="en-US" sz="1200" b="0" i="0" u="none" strike="noStrike" noProof="0" dirty="0">
                          <a:solidFill>
                            <a:srgbClr val="FFFFFF"/>
                          </a:solidFill>
                          <a:effectLst/>
                          <a:latin typeface="Open Sans Light" panose="020B0306030504020204" pitchFamily="34" charset="0"/>
                        </a:rPr>
                        <a:t>FXS Ports</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95288"/>
                    </a:solidFill>
                  </a:tcPr>
                </a:tc>
                <a:tc>
                  <a:txBody>
                    <a:bodyPr/>
                    <a:lstStyle/>
                    <a:p>
                      <a:pPr algn="ctr" fontAlgn="ctr"/>
                      <a:r>
                        <a:rPr lang="en-US" sz="1200" b="0" i="0" u="none" strike="noStrike" noProof="0" dirty="0">
                          <a:solidFill>
                            <a:srgbClr val="000000"/>
                          </a:solidFill>
                          <a:effectLst/>
                          <a:latin typeface="Open Sans Light" panose="020B0306030504020204" pitchFamily="34" charset="0"/>
                        </a:rPr>
                        <a:t>NA</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6A7C9">
                        <a:alpha val="25098"/>
                      </a:srgbClr>
                    </a:solidFill>
                  </a:tcPr>
                </a:tc>
                <a:tc>
                  <a:txBody>
                    <a:bodyPr/>
                    <a:lstStyle/>
                    <a:p>
                      <a:pPr algn="ctr" fontAlgn="ctr"/>
                      <a:r>
                        <a:rPr lang="en-US" sz="1200" b="0" i="0" u="none" strike="noStrike" noProof="0" dirty="0">
                          <a:solidFill>
                            <a:srgbClr val="000000"/>
                          </a:solidFill>
                          <a:effectLst/>
                          <a:latin typeface="Open Sans Light" panose="020B0306030504020204" pitchFamily="34" charset="0"/>
                        </a:rPr>
                        <a:t>2</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6A7C9">
                        <a:alpha val="25098"/>
                      </a:srgbClr>
                    </a:solidFill>
                  </a:tcPr>
                </a:tc>
                <a:tc>
                  <a:txBody>
                    <a:bodyPr/>
                    <a:lstStyle/>
                    <a:p>
                      <a:pPr algn="ctr" fontAlgn="ctr"/>
                      <a:r>
                        <a:rPr lang="en-US" sz="1200" b="0" i="0" u="none" strike="noStrike" noProof="0" dirty="0">
                          <a:solidFill>
                            <a:srgbClr val="000000"/>
                          </a:solidFill>
                          <a:effectLst/>
                          <a:latin typeface="Open Sans Light" panose="020B0306030504020204" pitchFamily="34" charset="0"/>
                        </a:rPr>
                        <a:t>4</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6A7C9">
                        <a:alpha val="25098"/>
                      </a:srgbClr>
                    </a:solidFill>
                  </a:tcPr>
                </a:tc>
                <a:tc>
                  <a:txBody>
                    <a:bodyPr/>
                    <a:lstStyle/>
                    <a:p>
                      <a:pPr algn="ctr" fontAlgn="ctr"/>
                      <a:r>
                        <a:rPr lang="en-US" sz="1200" b="0" i="0" u="none" strike="noStrike" noProof="0" dirty="0">
                          <a:solidFill>
                            <a:srgbClr val="000000"/>
                          </a:solidFill>
                          <a:effectLst/>
                          <a:latin typeface="Open Sans Light" panose="020B0306030504020204" pitchFamily="34" charset="0"/>
                        </a:rPr>
                        <a:t>8</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6A7C9">
                        <a:alpha val="25098"/>
                      </a:srgbClr>
                    </a:solidFill>
                  </a:tcPr>
                </a:tc>
                <a:extLst>
                  <a:ext uri="{0D108BD9-81ED-4DB2-BD59-A6C34878D82A}">
                    <a16:rowId xmlns:a16="http://schemas.microsoft.com/office/drawing/2014/main" val="1047018494"/>
                  </a:ext>
                </a:extLst>
              </a:tr>
              <a:tr h="253112">
                <a:tc>
                  <a:txBody>
                    <a:bodyPr/>
                    <a:lstStyle/>
                    <a:p>
                      <a:pPr algn="ctr" fontAlgn="ctr"/>
                      <a:r>
                        <a:rPr lang="en-US" sz="1200" b="0" i="0" u="none" strike="noStrike" noProof="0" dirty="0">
                          <a:solidFill>
                            <a:srgbClr val="FFFFFF"/>
                          </a:solidFill>
                          <a:effectLst/>
                          <a:latin typeface="Open Sans Light" panose="020B0306030504020204" pitchFamily="34" charset="0"/>
                        </a:rPr>
                        <a:t>FXO Ports</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95288"/>
                    </a:solidFill>
                  </a:tcPr>
                </a:tc>
                <a:tc>
                  <a:txBody>
                    <a:bodyPr/>
                    <a:lstStyle/>
                    <a:p>
                      <a:pPr algn="ctr" fontAlgn="ctr"/>
                      <a:r>
                        <a:rPr lang="en-US" sz="1200" b="0" i="0" u="none" strike="noStrike" noProof="0" dirty="0">
                          <a:solidFill>
                            <a:srgbClr val="000000"/>
                          </a:solidFill>
                          <a:effectLst/>
                          <a:latin typeface="Open Sans Light" panose="020B0306030504020204" pitchFamily="34" charset="0"/>
                        </a:rPr>
                        <a:t>NA</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noProof="0" dirty="0">
                          <a:solidFill>
                            <a:srgbClr val="000000"/>
                          </a:solidFill>
                          <a:effectLst/>
                          <a:latin typeface="Open Sans Light" panose="020B0306030504020204" pitchFamily="34" charset="0"/>
                        </a:rPr>
                        <a:t>2</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noProof="0" dirty="0">
                          <a:solidFill>
                            <a:srgbClr val="000000"/>
                          </a:solidFill>
                          <a:effectLst/>
                          <a:latin typeface="Open Sans Light" panose="020B0306030504020204" pitchFamily="34" charset="0"/>
                        </a:rPr>
                        <a:t>4</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noProof="0" dirty="0">
                          <a:solidFill>
                            <a:srgbClr val="000000"/>
                          </a:solidFill>
                          <a:effectLst/>
                          <a:latin typeface="Open Sans Light" panose="020B0306030504020204" pitchFamily="34" charset="0"/>
                        </a:rPr>
                        <a:t>8</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13430460"/>
                  </a:ext>
                </a:extLst>
              </a:tr>
              <a:tr h="253112">
                <a:tc>
                  <a:txBody>
                    <a:bodyPr/>
                    <a:lstStyle/>
                    <a:p>
                      <a:pPr algn="ctr" fontAlgn="ctr"/>
                      <a:r>
                        <a:rPr lang="en-US" sz="1200" b="0" i="0" u="none" strike="noStrike" noProof="0" dirty="0">
                          <a:solidFill>
                            <a:srgbClr val="FFFFFF"/>
                          </a:solidFill>
                          <a:effectLst/>
                          <a:latin typeface="Open Sans Light" panose="020B0306030504020204" pitchFamily="34" charset="0"/>
                        </a:rPr>
                        <a:t>Network Interfaces</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95288"/>
                    </a:solidFill>
                  </a:tcPr>
                </a:tc>
                <a:tc gridSpan="4">
                  <a:txBody>
                    <a:bodyPr/>
                    <a:lstStyle/>
                    <a:p>
                      <a:pPr algn="ctr" fontAlgn="ctr"/>
                      <a:r>
                        <a:rPr lang="en-US" sz="1200" b="0" i="0" u="none" strike="noStrike" noProof="0" dirty="0">
                          <a:solidFill>
                            <a:srgbClr val="000000"/>
                          </a:solidFill>
                          <a:effectLst/>
                          <a:latin typeface="Open Sans Light" panose="020B0306030504020204" pitchFamily="34" charset="0"/>
                        </a:rPr>
                        <a:t>3 Gigabit Ethernet (10/100/1000)</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6A7C9">
                        <a:alpha val="25098"/>
                      </a:srgbClr>
                    </a:solidFill>
                  </a:tcPr>
                </a:tc>
                <a:tc hMerge="1">
                  <a:txBody>
                    <a:bodyPr/>
                    <a:lstStyle/>
                    <a:p>
                      <a:endParaRPr lang="es-ES_tradnl"/>
                    </a:p>
                  </a:txBody>
                  <a:tcPr/>
                </a:tc>
                <a:tc hMerge="1">
                  <a:txBody>
                    <a:bodyPr/>
                    <a:lstStyle/>
                    <a:p>
                      <a:endParaRPr lang="es-ES_tradnl"/>
                    </a:p>
                  </a:txBody>
                  <a:tcPr/>
                </a:tc>
                <a:tc hMerge="1">
                  <a:txBody>
                    <a:bodyPr/>
                    <a:lstStyle/>
                    <a:p>
                      <a:endParaRPr lang="es-ES_tradnl"/>
                    </a:p>
                  </a:txBody>
                  <a:tcPr/>
                </a:tc>
                <a:extLst>
                  <a:ext uri="{0D108BD9-81ED-4DB2-BD59-A6C34878D82A}">
                    <a16:rowId xmlns:a16="http://schemas.microsoft.com/office/drawing/2014/main" val="273906696"/>
                  </a:ext>
                </a:extLst>
              </a:tr>
              <a:tr h="253112">
                <a:tc>
                  <a:txBody>
                    <a:bodyPr/>
                    <a:lstStyle/>
                    <a:p>
                      <a:pPr algn="ctr" fontAlgn="ctr"/>
                      <a:r>
                        <a:rPr lang="en-US" sz="1200" b="0" i="0" u="none" strike="noStrike" noProof="0" dirty="0">
                          <a:solidFill>
                            <a:srgbClr val="FFFFFF"/>
                          </a:solidFill>
                          <a:effectLst/>
                          <a:latin typeface="Open Sans Light" panose="020B0306030504020204" pitchFamily="34" charset="0"/>
                        </a:rPr>
                        <a:t>NAT Router</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95288"/>
                    </a:solidFill>
                  </a:tcPr>
                </a:tc>
                <a:tc gridSpan="4">
                  <a:txBody>
                    <a:bodyPr/>
                    <a:lstStyle/>
                    <a:p>
                      <a:pPr algn="ctr" fontAlgn="ctr"/>
                      <a:r>
                        <a:rPr lang="en-US" sz="1200" b="0" i="0" u="none" strike="noStrike" noProof="0" dirty="0">
                          <a:solidFill>
                            <a:srgbClr val="000000"/>
                          </a:solidFill>
                          <a:effectLst/>
                          <a:latin typeface="Open Sans Light" panose="020B0306030504020204" pitchFamily="34" charset="0"/>
                        </a:rPr>
                        <a:t>Yes (supports router mode and switch mode)</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s-ES_tradnl"/>
                    </a:p>
                  </a:txBody>
                  <a:tcPr/>
                </a:tc>
                <a:tc hMerge="1">
                  <a:txBody>
                    <a:bodyPr/>
                    <a:lstStyle/>
                    <a:p>
                      <a:endParaRPr lang="es-ES_tradnl"/>
                    </a:p>
                  </a:txBody>
                  <a:tcPr/>
                </a:tc>
                <a:tc hMerge="1">
                  <a:txBody>
                    <a:bodyPr/>
                    <a:lstStyle/>
                    <a:p>
                      <a:endParaRPr lang="es-ES_tradnl"/>
                    </a:p>
                  </a:txBody>
                  <a:tcPr/>
                </a:tc>
                <a:extLst>
                  <a:ext uri="{0D108BD9-81ED-4DB2-BD59-A6C34878D82A}">
                    <a16:rowId xmlns:a16="http://schemas.microsoft.com/office/drawing/2014/main" val="2966116999"/>
                  </a:ext>
                </a:extLst>
              </a:tr>
              <a:tr h="506223">
                <a:tc>
                  <a:txBody>
                    <a:bodyPr/>
                    <a:lstStyle/>
                    <a:p>
                      <a:pPr algn="ctr" fontAlgn="ctr"/>
                      <a:r>
                        <a:rPr lang="en-US" sz="1200" b="0" i="0" u="none" strike="noStrike" noProof="0" dirty="0">
                          <a:solidFill>
                            <a:srgbClr val="FFFFFF"/>
                          </a:solidFill>
                          <a:effectLst/>
                          <a:latin typeface="Open Sans Light" panose="020B0306030504020204" pitchFamily="34" charset="0"/>
                        </a:rPr>
                        <a:t>Peripheral Ports</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95288"/>
                    </a:solidFill>
                  </a:tcPr>
                </a:tc>
                <a:tc>
                  <a:txBody>
                    <a:bodyPr/>
                    <a:lstStyle/>
                    <a:p>
                      <a:pPr algn="ctr" fontAlgn="ctr"/>
                      <a:r>
                        <a:rPr lang="en-US" sz="1200" b="0" i="0" u="none" strike="noStrike" noProof="0" dirty="0">
                          <a:solidFill>
                            <a:srgbClr val="000000"/>
                          </a:solidFill>
                          <a:effectLst/>
                          <a:latin typeface="Open Sans Light" panose="020B0306030504020204" pitchFamily="34" charset="0"/>
                        </a:rPr>
                        <a:t>1*USB 3.0</a:t>
                      </a:r>
                      <a:br>
                        <a:rPr lang="en-US" sz="1200" b="0" i="0" u="none" strike="noStrike" noProof="0" dirty="0">
                          <a:solidFill>
                            <a:srgbClr val="000000"/>
                          </a:solidFill>
                          <a:effectLst/>
                          <a:latin typeface="Open Sans Light" panose="020B0306030504020204" pitchFamily="34" charset="0"/>
                        </a:rPr>
                      </a:br>
                      <a:r>
                        <a:rPr lang="en-US" sz="1200" b="0" i="0" u="none" strike="noStrike" noProof="0" dirty="0">
                          <a:solidFill>
                            <a:srgbClr val="000000"/>
                          </a:solidFill>
                          <a:effectLst/>
                          <a:latin typeface="Open Sans Light" panose="020B0306030504020204" pitchFamily="34" charset="0"/>
                        </a:rPr>
                        <a:t>1*SD card interface</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6A7C9">
                        <a:alpha val="25098"/>
                      </a:srgbClr>
                    </a:solidFill>
                  </a:tcPr>
                </a:tc>
                <a:tc>
                  <a:txBody>
                    <a:bodyPr/>
                    <a:lstStyle/>
                    <a:p>
                      <a:pPr algn="ctr" fontAlgn="ctr"/>
                      <a:r>
                        <a:rPr lang="en-US" sz="1200" b="0" i="0" u="none" strike="noStrike" noProof="0" dirty="0">
                          <a:solidFill>
                            <a:srgbClr val="000000"/>
                          </a:solidFill>
                          <a:effectLst/>
                          <a:latin typeface="Open Sans Light" panose="020B0306030504020204" pitchFamily="34" charset="0"/>
                        </a:rPr>
                        <a:t>1*USB 2.0, 1*USB 3.0</a:t>
                      </a:r>
                      <a:br>
                        <a:rPr lang="en-US" sz="1200" b="0" i="0" u="none" strike="noStrike" noProof="0" dirty="0">
                          <a:solidFill>
                            <a:srgbClr val="000000"/>
                          </a:solidFill>
                          <a:effectLst/>
                          <a:latin typeface="Open Sans Light" panose="020B0306030504020204" pitchFamily="34" charset="0"/>
                        </a:rPr>
                      </a:br>
                      <a:r>
                        <a:rPr lang="en-US" sz="1200" b="0" i="0" u="none" strike="noStrike" noProof="0" dirty="0">
                          <a:solidFill>
                            <a:srgbClr val="000000"/>
                          </a:solidFill>
                          <a:effectLst/>
                          <a:latin typeface="Open Sans Light" panose="020B0306030504020204" pitchFamily="34" charset="0"/>
                        </a:rPr>
                        <a:t>1*SD card interface</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6A7C9">
                        <a:alpha val="25098"/>
                      </a:srgbClr>
                    </a:solidFill>
                  </a:tcPr>
                </a:tc>
                <a:tc>
                  <a:txBody>
                    <a:bodyPr/>
                    <a:lstStyle/>
                    <a:p>
                      <a:pPr algn="ctr" fontAlgn="ctr"/>
                      <a:r>
                        <a:rPr lang="en-US" sz="1200" b="0" i="0" u="none" strike="noStrike" noProof="0" dirty="0">
                          <a:solidFill>
                            <a:srgbClr val="000000"/>
                          </a:solidFill>
                          <a:effectLst/>
                          <a:latin typeface="Open Sans Light" panose="020B0306030504020204" pitchFamily="34" charset="0"/>
                        </a:rPr>
                        <a:t>1*USB 2.0, 1*USB 3.0</a:t>
                      </a:r>
                      <a:br>
                        <a:rPr lang="en-US" sz="1200" b="0" i="0" u="none" strike="noStrike" noProof="0" dirty="0">
                          <a:solidFill>
                            <a:srgbClr val="000000"/>
                          </a:solidFill>
                          <a:effectLst/>
                          <a:latin typeface="Open Sans Light" panose="020B0306030504020204" pitchFamily="34" charset="0"/>
                        </a:rPr>
                      </a:br>
                      <a:r>
                        <a:rPr lang="en-US" sz="1200" b="0" i="0" u="none" strike="noStrike" noProof="0" dirty="0">
                          <a:solidFill>
                            <a:srgbClr val="000000"/>
                          </a:solidFill>
                          <a:effectLst/>
                          <a:latin typeface="Open Sans Light" panose="020B0306030504020204" pitchFamily="34" charset="0"/>
                        </a:rPr>
                        <a:t>1*SD card interface</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6A7C9">
                        <a:alpha val="25098"/>
                      </a:srgbClr>
                    </a:solidFill>
                  </a:tcPr>
                </a:tc>
                <a:tc>
                  <a:txBody>
                    <a:bodyPr/>
                    <a:lstStyle/>
                    <a:p>
                      <a:pPr algn="ctr" fontAlgn="ctr"/>
                      <a:r>
                        <a:rPr lang="en-US" sz="1200" b="0" i="0" u="none" strike="noStrike" noProof="0" dirty="0">
                          <a:solidFill>
                            <a:srgbClr val="000000"/>
                          </a:solidFill>
                          <a:effectLst/>
                          <a:latin typeface="Open Sans Light" panose="020B0306030504020204" pitchFamily="34" charset="0"/>
                        </a:rPr>
                        <a:t>2*USB 3.0</a:t>
                      </a:r>
                      <a:br>
                        <a:rPr lang="en-US" sz="1200" b="0" i="0" u="none" strike="noStrike" noProof="0" dirty="0">
                          <a:solidFill>
                            <a:srgbClr val="000000"/>
                          </a:solidFill>
                          <a:effectLst/>
                          <a:latin typeface="Open Sans Light" panose="020B0306030504020204" pitchFamily="34" charset="0"/>
                        </a:rPr>
                      </a:br>
                      <a:r>
                        <a:rPr lang="en-US" sz="1200" b="0" i="0" u="none" strike="noStrike" noProof="0" dirty="0">
                          <a:solidFill>
                            <a:srgbClr val="000000"/>
                          </a:solidFill>
                          <a:effectLst/>
                          <a:latin typeface="Open Sans Light" panose="020B0306030504020204" pitchFamily="34" charset="0"/>
                        </a:rPr>
                        <a:t>1*SD card interface</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6A7C9">
                        <a:alpha val="25098"/>
                      </a:srgbClr>
                    </a:solidFill>
                  </a:tcPr>
                </a:tc>
                <a:extLst>
                  <a:ext uri="{0D108BD9-81ED-4DB2-BD59-A6C34878D82A}">
                    <a16:rowId xmlns:a16="http://schemas.microsoft.com/office/drawing/2014/main" val="2358731218"/>
                  </a:ext>
                </a:extLst>
              </a:tr>
              <a:tr h="506223">
                <a:tc>
                  <a:txBody>
                    <a:bodyPr/>
                    <a:lstStyle/>
                    <a:p>
                      <a:pPr algn="ctr" fontAlgn="ctr"/>
                      <a:r>
                        <a:rPr lang="en-US" sz="1200" b="0" i="0" u="none" strike="noStrike" noProof="0" dirty="0">
                          <a:solidFill>
                            <a:srgbClr val="FFFFFF"/>
                          </a:solidFill>
                          <a:effectLst/>
                          <a:latin typeface="Open Sans Light" panose="020B0306030504020204" pitchFamily="34" charset="0"/>
                        </a:rPr>
                        <a:t>LCD Display</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95288"/>
                    </a:solidFill>
                  </a:tcPr>
                </a:tc>
                <a:tc gridSpan="3">
                  <a:txBody>
                    <a:bodyPr/>
                    <a:lstStyle/>
                    <a:p>
                      <a:pPr algn="ctr" fontAlgn="ctr"/>
                      <a:r>
                        <a:rPr lang="en-US" sz="1200" b="0" i="0" u="none" strike="noStrike" noProof="0" dirty="0">
                          <a:solidFill>
                            <a:srgbClr val="000000"/>
                          </a:solidFill>
                          <a:effectLst/>
                          <a:latin typeface="Open Sans Light" panose="020B0306030504020204" pitchFamily="34" charset="0"/>
                        </a:rPr>
                        <a:t>320x240 color LCD with touch screen for Shortcut Keys and Scroll Bar</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US" sz="1200" b="0" i="0" u="none" strike="noStrike" dirty="0">
                        <a:solidFill>
                          <a:srgbClr val="000000"/>
                        </a:solidFill>
                        <a:effectLst/>
                        <a:latin typeface="Open Sans Light" panose="020B0306030504020204" pitchFamily="34" charset="0"/>
                      </a:endParaRP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US" sz="1200" b="0" i="0" u="none" strike="noStrike" dirty="0">
                        <a:solidFill>
                          <a:srgbClr val="000000"/>
                        </a:solidFill>
                        <a:effectLst/>
                        <a:latin typeface="Open Sans Light" panose="020B0306030504020204" pitchFamily="34" charset="0"/>
                      </a:endParaRP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marL="0" marR="0" lvl="0" indent="0" algn="ctr" defTabSz="914400" rtl="0" eaLnBrk="1" fontAlgn="ctr" latinLnBrk="0" hangingPunct="1">
                        <a:lnSpc>
                          <a:spcPct val="100000"/>
                        </a:lnSpc>
                        <a:spcBef>
                          <a:spcPts val="0"/>
                        </a:spcBef>
                        <a:spcAft>
                          <a:spcPts val="0"/>
                        </a:spcAft>
                        <a:buClrTx/>
                        <a:buSzTx/>
                        <a:buFontTx/>
                        <a:buNone/>
                        <a:tabLst/>
                        <a:defRPr/>
                      </a:pPr>
                      <a:r>
                        <a:rPr lang="en-US" sz="1200" b="0" i="0" u="none" strike="noStrike" noProof="0" dirty="0">
                          <a:solidFill>
                            <a:srgbClr val="000000"/>
                          </a:solidFill>
                          <a:effectLst/>
                          <a:latin typeface="Open Sans Light" panose="020B0306030504020204" pitchFamily="34" charset="0"/>
                        </a:rPr>
                        <a:t>128x32 dot matrix graphic LCD with DOWN and OK buttons</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48457048"/>
                  </a:ext>
                </a:extLst>
              </a:tr>
              <a:tr h="506223">
                <a:tc>
                  <a:txBody>
                    <a:bodyPr/>
                    <a:lstStyle/>
                    <a:p>
                      <a:pPr algn="ctr" fontAlgn="ctr"/>
                      <a:r>
                        <a:rPr lang="en-US" sz="1200" b="0" i="0" u="none" strike="noStrike" noProof="0" dirty="0">
                          <a:solidFill>
                            <a:srgbClr val="FFFFFF"/>
                          </a:solidFill>
                          <a:effectLst/>
                          <a:latin typeface="Open Sans Light" panose="020B0306030504020204" pitchFamily="34" charset="0"/>
                        </a:rPr>
                        <a:t>Voice and Fax Codecs</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95288"/>
                    </a:solidFill>
                  </a:tcPr>
                </a:tc>
                <a:tc gridSpan="4">
                  <a:txBody>
                    <a:bodyPr/>
                    <a:lstStyle/>
                    <a:p>
                      <a:pPr algn="ctr" fontAlgn="ctr"/>
                      <a:r>
                        <a:rPr lang="en-US" sz="1200" b="0" i="0" u="none" strike="noStrike" noProof="0" dirty="0">
                          <a:solidFill>
                            <a:srgbClr val="000000"/>
                          </a:solidFill>
                          <a:effectLst/>
                          <a:latin typeface="Open Sans Light" panose="020B0306030504020204" pitchFamily="34" charset="0"/>
                        </a:rPr>
                        <a:t>Opus, G.711 A-law/U-law, G.722, G722.1 G722.1C, G.723.1 5.3K/6.3K,</a:t>
                      </a:r>
                      <a:br>
                        <a:rPr lang="en-US" sz="1200" b="0" i="0" u="none" strike="noStrike" noProof="0" dirty="0">
                          <a:solidFill>
                            <a:srgbClr val="000000"/>
                          </a:solidFill>
                          <a:effectLst/>
                          <a:latin typeface="Open Sans Light" panose="020B0306030504020204" pitchFamily="34" charset="0"/>
                        </a:rPr>
                      </a:br>
                      <a:r>
                        <a:rPr lang="en-US" sz="1200" b="0" i="0" u="none" strike="noStrike" noProof="0" dirty="0">
                          <a:solidFill>
                            <a:srgbClr val="000000"/>
                          </a:solidFill>
                          <a:effectLst/>
                          <a:latin typeface="Open Sans Light" panose="020B0306030504020204" pitchFamily="34" charset="0"/>
                        </a:rPr>
                        <a:t>G.726-32, G.729A/B, </a:t>
                      </a:r>
                      <a:r>
                        <a:rPr lang="en-US" sz="1200" b="0" i="0" u="none" strike="noStrike" noProof="0" dirty="0" err="1">
                          <a:solidFill>
                            <a:srgbClr val="000000"/>
                          </a:solidFill>
                          <a:effectLst/>
                          <a:latin typeface="Open Sans Light" panose="020B0306030504020204" pitchFamily="34" charset="0"/>
                        </a:rPr>
                        <a:t>iLBC</a:t>
                      </a:r>
                      <a:r>
                        <a:rPr lang="en-US" sz="1200" b="0" i="0" u="none" strike="noStrike" noProof="0" dirty="0">
                          <a:solidFill>
                            <a:srgbClr val="000000"/>
                          </a:solidFill>
                          <a:effectLst/>
                          <a:latin typeface="Open Sans Light" panose="020B0306030504020204" pitchFamily="34" charset="0"/>
                        </a:rPr>
                        <a:t>, GSM; T.38</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4EE"/>
                    </a:solidFill>
                  </a:tcPr>
                </a:tc>
                <a:tc hMerge="1">
                  <a:txBody>
                    <a:bodyPr/>
                    <a:lstStyle/>
                    <a:p>
                      <a:endParaRPr lang="es-ES_tradnl"/>
                    </a:p>
                  </a:txBody>
                  <a:tcPr/>
                </a:tc>
                <a:tc hMerge="1">
                  <a:txBody>
                    <a:bodyPr/>
                    <a:lstStyle/>
                    <a:p>
                      <a:endParaRPr lang="es-ES_tradnl"/>
                    </a:p>
                  </a:txBody>
                  <a:tcPr/>
                </a:tc>
                <a:tc hMerge="1">
                  <a:txBody>
                    <a:bodyPr/>
                    <a:lstStyle/>
                    <a:p>
                      <a:endParaRPr lang="es-ES_tradnl"/>
                    </a:p>
                  </a:txBody>
                  <a:tcPr/>
                </a:tc>
                <a:extLst>
                  <a:ext uri="{0D108BD9-81ED-4DB2-BD59-A6C34878D82A}">
                    <a16:rowId xmlns:a16="http://schemas.microsoft.com/office/drawing/2014/main" val="1336573365"/>
                  </a:ext>
                </a:extLst>
              </a:tr>
              <a:tr h="506223">
                <a:tc>
                  <a:txBody>
                    <a:bodyPr/>
                    <a:lstStyle/>
                    <a:p>
                      <a:pPr algn="ctr" fontAlgn="ctr"/>
                      <a:r>
                        <a:rPr lang="en-US" sz="1200" b="0" i="0" u="none" strike="noStrike" noProof="0" dirty="0">
                          <a:solidFill>
                            <a:srgbClr val="FFFFFF"/>
                          </a:solidFill>
                          <a:effectLst/>
                          <a:latin typeface="Open Sans Light" panose="020B0306030504020204" pitchFamily="34" charset="0"/>
                        </a:rPr>
                        <a:t>Power Supply</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95288"/>
                    </a:solidFill>
                  </a:tcPr>
                </a:tc>
                <a:tc gridSpan="3">
                  <a:txBody>
                    <a:bodyPr/>
                    <a:lstStyle/>
                    <a:p>
                      <a:pPr algn="ctr" fontAlgn="ctr"/>
                      <a:r>
                        <a:rPr lang="en-US" sz="1200" b="0" i="0" u="none" strike="noStrike" noProof="0" dirty="0">
                          <a:solidFill>
                            <a:srgbClr val="000000"/>
                          </a:solidFill>
                          <a:effectLst/>
                          <a:latin typeface="Open Sans Light" panose="020B0306030504020204" pitchFamily="34" charset="0"/>
                        </a:rPr>
                        <a:t>Input: 100 ~ 240VAC, 50/60Hz</a:t>
                      </a:r>
                      <a:br>
                        <a:rPr lang="en-US" sz="1200" b="0" i="0" u="none" strike="noStrike" noProof="0" dirty="0">
                          <a:solidFill>
                            <a:srgbClr val="000000"/>
                          </a:solidFill>
                          <a:effectLst/>
                          <a:latin typeface="Open Sans Light" panose="020B0306030504020204" pitchFamily="34" charset="0"/>
                        </a:rPr>
                      </a:br>
                      <a:r>
                        <a:rPr lang="en-US" sz="1200" b="0" i="0" u="none" strike="noStrike" noProof="0" dirty="0">
                          <a:solidFill>
                            <a:srgbClr val="000000"/>
                          </a:solidFill>
                          <a:effectLst/>
                          <a:latin typeface="Open Sans Light" panose="020B0306030504020204" pitchFamily="34" charset="0"/>
                        </a:rPr>
                        <a:t>Output: DC 12V, 1.5A</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6A7C9">
                        <a:alpha val="25098"/>
                      </a:srgbClr>
                    </a:solidFill>
                  </a:tcPr>
                </a:tc>
                <a:tc hMerge="1">
                  <a:txBody>
                    <a:bodyPr/>
                    <a:lstStyle/>
                    <a:p>
                      <a:pPr algn="ctr" fontAlgn="ctr"/>
                      <a:endParaRPr lang="en-US" sz="1200" b="0" i="0" u="none" strike="noStrike" dirty="0">
                        <a:solidFill>
                          <a:srgbClr val="000000"/>
                        </a:solidFill>
                        <a:effectLst/>
                        <a:latin typeface="Open Sans Light" panose="020B0306030504020204" pitchFamily="34" charset="0"/>
                      </a:endParaRP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6A7C9">
                        <a:alpha val="25098"/>
                      </a:srgbClr>
                    </a:solidFill>
                  </a:tcPr>
                </a:tc>
                <a:tc hMerge="1">
                  <a:txBody>
                    <a:bodyPr/>
                    <a:lstStyle/>
                    <a:p>
                      <a:pPr algn="ctr" fontAlgn="ctr"/>
                      <a:endParaRPr lang="en-US" sz="1200" b="0" i="0" u="none" strike="noStrike" dirty="0">
                        <a:solidFill>
                          <a:srgbClr val="000000"/>
                        </a:solidFill>
                        <a:effectLst/>
                        <a:latin typeface="Open Sans Light" panose="020B0306030504020204" pitchFamily="34" charset="0"/>
                      </a:endParaRP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4EE"/>
                    </a:solidFill>
                  </a:tcPr>
                </a:tc>
                <a:tc>
                  <a:txBody>
                    <a:bodyPr/>
                    <a:lstStyle/>
                    <a:p>
                      <a:pPr algn="ctr" fontAlgn="ctr"/>
                      <a:r>
                        <a:rPr lang="en-US" sz="1200" b="0" i="0" u="none" strike="noStrike" noProof="0" dirty="0">
                          <a:solidFill>
                            <a:srgbClr val="000000"/>
                          </a:solidFill>
                          <a:effectLst/>
                          <a:latin typeface="Open Sans Light" panose="020B0306030504020204" pitchFamily="34" charset="0"/>
                        </a:rPr>
                        <a:t>2x Input: 100~240VAC, 50/60H</a:t>
                      </a:r>
                      <a:br>
                        <a:rPr lang="en-US" sz="1200" b="0" i="0" u="none" strike="noStrike" noProof="0" dirty="0">
                          <a:solidFill>
                            <a:srgbClr val="000000"/>
                          </a:solidFill>
                          <a:effectLst/>
                          <a:latin typeface="Open Sans Light" panose="020B0306030504020204" pitchFamily="34" charset="0"/>
                        </a:rPr>
                      </a:br>
                      <a:r>
                        <a:rPr lang="en-US" sz="1200" b="0" i="0" u="none" strike="noStrike" noProof="0" dirty="0">
                          <a:solidFill>
                            <a:srgbClr val="000000"/>
                          </a:solidFill>
                          <a:effectLst/>
                          <a:latin typeface="Open Sans Light" panose="020B0306030504020204" pitchFamily="34" charset="0"/>
                        </a:rPr>
                        <a:t>Output: DC 12V, 2A</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4EE"/>
                    </a:solidFill>
                  </a:tcPr>
                </a:tc>
                <a:extLst>
                  <a:ext uri="{0D108BD9-81ED-4DB2-BD59-A6C34878D82A}">
                    <a16:rowId xmlns:a16="http://schemas.microsoft.com/office/drawing/2014/main" val="3499001182"/>
                  </a:ext>
                </a:extLst>
              </a:tr>
              <a:tr h="253112">
                <a:tc>
                  <a:txBody>
                    <a:bodyPr/>
                    <a:lstStyle/>
                    <a:p>
                      <a:pPr algn="ctr" fontAlgn="ctr"/>
                      <a:r>
                        <a:rPr lang="en-US" sz="1200" b="0" i="0" u="none" strike="noStrike" noProof="0" dirty="0">
                          <a:solidFill>
                            <a:srgbClr val="FFFFFF"/>
                          </a:solidFill>
                          <a:effectLst/>
                          <a:latin typeface="Open Sans Light" panose="020B0306030504020204" pitchFamily="34" charset="0"/>
                        </a:rPr>
                        <a:t>Mounting</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95288"/>
                    </a:solidFill>
                  </a:tcPr>
                </a:tc>
                <a:tc gridSpan="3">
                  <a:txBody>
                    <a:bodyPr/>
                    <a:lstStyle/>
                    <a:p>
                      <a:pPr algn="ctr" fontAlgn="ctr"/>
                      <a:r>
                        <a:rPr lang="en-US" sz="1200" b="0" i="0" u="none" strike="noStrike" noProof="0" dirty="0">
                          <a:solidFill>
                            <a:srgbClr val="000000"/>
                          </a:solidFill>
                          <a:effectLst/>
                          <a:latin typeface="Open Sans Light" panose="020B0306030504020204" pitchFamily="34" charset="0"/>
                        </a:rPr>
                        <a:t>Wall mount &amp; Desktop</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US" sz="1200" b="0" i="0" u="none" strike="noStrike" dirty="0">
                        <a:solidFill>
                          <a:srgbClr val="000000"/>
                        </a:solidFill>
                        <a:effectLst/>
                        <a:latin typeface="Open Sans Light" panose="020B0306030504020204" pitchFamily="34" charset="0"/>
                      </a:endParaRP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US" sz="1200" b="0" i="0" u="none" strike="noStrike" dirty="0">
                        <a:solidFill>
                          <a:srgbClr val="000000"/>
                        </a:solidFill>
                        <a:effectLst/>
                        <a:latin typeface="Open Sans Light" panose="020B0306030504020204" pitchFamily="34" charset="0"/>
                      </a:endParaRP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F7FA"/>
                    </a:solidFill>
                  </a:tcPr>
                </a:tc>
                <a:tc>
                  <a:txBody>
                    <a:bodyPr/>
                    <a:lstStyle/>
                    <a:p>
                      <a:pPr algn="ctr" fontAlgn="ctr"/>
                      <a:r>
                        <a:rPr lang="en-US" sz="1200" b="0" i="0" u="none" strike="noStrike" noProof="0" dirty="0">
                          <a:solidFill>
                            <a:srgbClr val="000000"/>
                          </a:solidFill>
                          <a:effectLst/>
                          <a:latin typeface="Open Sans Light" panose="020B0306030504020204" pitchFamily="34" charset="0"/>
                        </a:rPr>
                        <a:t>Rack mount &amp; Desktop</a:t>
                      </a:r>
                    </a:p>
                  </a:txBody>
                  <a:tcPr marL="6123" marR="6123" marT="612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F7FA"/>
                    </a:solidFill>
                  </a:tcPr>
                </a:tc>
                <a:extLst>
                  <a:ext uri="{0D108BD9-81ED-4DB2-BD59-A6C34878D82A}">
                    <a16:rowId xmlns:a16="http://schemas.microsoft.com/office/drawing/2014/main" val="1055694683"/>
                  </a:ext>
                </a:extLst>
              </a:tr>
            </a:tbl>
          </a:graphicData>
        </a:graphic>
      </p:graphicFrame>
    </p:spTree>
    <p:extLst>
      <p:ext uri="{BB962C8B-B14F-4D97-AF65-F5344CB8AC3E}">
        <p14:creationId xmlns:p14="http://schemas.microsoft.com/office/powerpoint/2010/main" val="3514111313"/>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23091D-1914-AD17-C6EE-AEF7EA2CCB01}"/>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7148E791-0738-915A-FE60-A4431056F45B}"/>
              </a:ext>
            </a:extLst>
          </p:cNvPr>
          <p:cNvSpPr/>
          <p:nvPr/>
        </p:nvSpPr>
        <p:spPr>
          <a:xfrm>
            <a:off x="-27756" y="3371737"/>
            <a:ext cx="12242746" cy="3510207"/>
          </a:xfrm>
          <a:prstGeom prst="rect">
            <a:avLst/>
          </a:prstGeom>
          <a:solidFill>
            <a:srgbClr val="29528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C8A29593-E15C-84FA-D346-C8835CC14BCF}"/>
              </a:ext>
            </a:extLst>
          </p:cNvPr>
          <p:cNvPicPr>
            <a:picLocks noChangeAspect="1"/>
          </p:cNvPicPr>
          <p:nvPr/>
        </p:nvPicPr>
        <p:blipFill>
          <a:blip r:embed="rId3" cstate="print">
            <a:biLevel thresh="25000"/>
            <a:extLst>
              <a:ext uri="{28A0092B-C50C-407E-A947-70E740481C1C}">
                <a14:useLocalDpi xmlns:a14="http://schemas.microsoft.com/office/drawing/2010/main"/>
              </a:ext>
            </a:extLst>
          </a:blip>
          <a:stretch>
            <a:fillRect/>
          </a:stretch>
        </p:blipFill>
        <p:spPr>
          <a:xfrm>
            <a:off x="642681" y="4285322"/>
            <a:ext cx="1059018" cy="1061335"/>
          </a:xfrm>
          <a:prstGeom prst="rect">
            <a:avLst/>
          </a:prstGeom>
        </p:spPr>
      </p:pic>
      <p:pic>
        <p:nvPicPr>
          <p:cNvPr id="4" name="Picture 3">
            <a:extLst>
              <a:ext uri="{FF2B5EF4-FFF2-40B4-BE49-F238E27FC236}">
                <a16:creationId xmlns:a16="http://schemas.microsoft.com/office/drawing/2014/main" id="{898C747C-FF4E-6AAF-E78A-99B64BDAE250}"/>
              </a:ext>
            </a:extLst>
          </p:cNvPr>
          <p:cNvPicPr>
            <a:picLocks noChangeAspect="1"/>
          </p:cNvPicPr>
          <p:nvPr/>
        </p:nvPicPr>
        <p:blipFill>
          <a:blip r:embed="rId4"/>
          <a:stretch>
            <a:fillRect/>
          </a:stretch>
        </p:blipFill>
        <p:spPr>
          <a:xfrm>
            <a:off x="2672132" y="4285322"/>
            <a:ext cx="1920580" cy="1177956"/>
          </a:xfrm>
          <a:prstGeom prst="rect">
            <a:avLst/>
          </a:prstGeom>
        </p:spPr>
      </p:pic>
      <p:sp>
        <p:nvSpPr>
          <p:cNvPr id="10" name="TextBox 9">
            <a:extLst>
              <a:ext uri="{FF2B5EF4-FFF2-40B4-BE49-F238E27FC236}">
                <a16:creationId xmlns:a16="http://schemas.microsoft.com/office/drawing/2014/main" id="{58E1832B-CCD9-4C5F-BC1A-64A77150FC30}"/>
              </a:ext>
            </a:extLst>
          </p:cNvPr>
          <p:cNvSpPr txBox="1"/>
          <p:nvPr/>
        </p:nvSpPr>
        <p:spPr>
          <a:xfrm>
            <a:off x="134827" y="5558506"/>
            <a:ext cx="2243895" cy="230832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Free app, compatible with all </a:t>
            </a:r>
            <a:r>
              <a:rPr kumimoji="0" lang="en-US" sz="1600" b="1" i="0" u="none" strike="noStrike" kern="1200" cap="none" spc="0" normalizeH="0" baseline="0" noProof="0" dirty="0" err="1">
                <a:ln>
                  <a:noFill/>
                </a:ln>
                <a:solidFill>
                  <a:srgbClr val="46A7C9"/>
                </a:solidFill>
                <a:effectLst/>
                <a:uLnTx/>
                <a:uFillTx/>
                <a:latin typeface="Open Sans" pitchFamily="2" charset="0"/>
                <a:ea typeface="Open Sans" pitchFamily="2" charset="0"/>
                <a:cs typeface="Open Sans" pitchFamily="2" charset="0"/>
              </a:rPr>
              <a:t>Grandstream</a:t>
            </a:r>
            <a:r>
              <a:rPr kumimoji="0" lang="en-US" sz="1600" b="1" i="0" u="none" strike="noStrike" kern="12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 PBX platforms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p:txBody>
      </p:sp>
      <p:sp>
        <p:nvSpPr>
          <p:cNvPr id="11" name="TextBox 10">
            <a:extLst>
              <a:ext uri="{FF2B5EF4-FFF2-40B4-BE49-F238E27FC236}">
                <a16:creationId xmlns:a16="http://schemas.microsoft.com/office/drawing/2014/main" id="{6BC04420-25FF-E3BF-FE9D-9B7919DF2672}"/>
              </a:ext>
            </a:extLst>
          </p:cNvPr>
          <p:cNvSpPr txBox="1"/>
          <p:nvPr/>
        </p:nvSpPr>
        <p:spPr>
          <a:xfrm>
            <a:off x="2501259" y="5558505"/>
            <a:ext cx="2243895" cy="255454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Available for Android, iOS, desktop (Windows + Mac), and web browsers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p:txBody>
      </p:sp>
      <p:sp>
        <p:nvSpPr>
          <p:cNvPr id="15" name="TextBox 14">
            <a:extLst>
              <a:ext uri="{FF2B5EF4-FFF2-40B4-BE49-F238E27FC236}">
                <a16:creationId xmlns:a16="http://schemas.microsoft.com/office/drawing/2014/main" id="{1CE5BF12-0CEB-4935-ECA1-73D29BB3CD89}"/>
              </a:ext>
            </a:extLst>
          </p:cNvPr>
          <p:cNvSpPr txBox="1"/>
          <p:nvPr/>
        </p:nvSpPr>
        <p:spPr>
          <a:xfrm>
            <a:off x="4865874" y="5571995"/>
            <a:ext cx="2462346" cy="230832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Meetings, calls, conferences, chat, file sharing, contacts, voicemail, &amp; more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p:txBody>
      </p:sp>
      <p:sp>
        <p:nvSpPr>
          <p:cNvPr id="16" name="TextBox 15">
            <a:extLst>
              <a:ext uri="{FF2B5EF4-FFF2-40B4-BE49-F238E27FC236}">
                <a16:creationId xmlns:a16="http://schemas.microsoft.com/office/drawing/2014/main" id="{DFCF8BF3-481A-5965-7693-B0D3D6896F57}"/>
              </a:ext>
            </a:extLst>
          </p:cNvPr>
          <p:cNvSpPr txBox="1"/>
          <p:nvPr/>
        </p:nvSpPr>
        <p:spPr>
          <a:xfrm>
            <a:off x="7448941" y="5558505"/>
            <a:ext cx="2326512" cy="230832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Virtual backgrounds, screen-sharing, whiteboard, meeting assistant, calendar, and more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p:txBody>
      </p:sp>
      <p:sp>
        <p:nvSpPr>
          <p:cNvPr id="17" name="TextBox 16">
            <a:extLst>
              <a:ext uri="{FF2B5EF4-FFF2-40B4-BE49-F238E27FC236}">
                <a16:creationId xmlns:a16="http://schemas.microsoft.com/office/drawing/2014/main" id="{0F6FD7EC-1DAB-BD2B-0F77-47B8676C0A6C}"/>
              </a:ext>
            </a:extLst>
          </p:cNvPr>
          <p:cNvSpPr txBox="1"/>
          <p:nvPr/>
        </p:nvSpPr>
        <p:spPr>
          <a:xfrm>
            <a:off x="9881747" y="5558506"/>
            <a:ext cx="2326512" cy="181588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Free add-ons and integrations allow Wave to be used with third-party platforms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p:txBody>
      </p:sp>
      <p:pic>
        <p:nvPicPr>
          <p:cNvPr id="2" name="Picture 1">
            <a:extLst>
              <a:ext uri="{FF2B5EF4-FFF2-40B4-BE49-F238E27FC236}">
                <a16:creationId xmlns:a16="http://schemas.microsoft.com/office/drawing/2014/main" id="{A4AA4358-9C1D-2CFE-1F94-B2AF6A740DDC}"/>
              </a:ext>
            </a:extLst>
          </p:cNvPr>
          <p:cNvPicPr>
            <a:picLocks noChangeAspect="1"/>
          </p:cNvPicPr>
          <p:nvPr/>
        </p:nvPicPr>
        <p:blipFill>
          <a:blip r:embed="rId5" cstate="print">
            <a:biLevel thresh="25000"/>
            <a:extLst>
              <a:ext uri="{28A0092B-C50C-407E-A947-70E740481C1C}">
                <a14:useLocalDpi xmlns:a14="http://schemas.microsoft.com/office/drawing/2010/main"/>
              </a:ext>
            </a:extLst>
          </a:blip>
          <a:stretch>
            <a:fillRect/>
          </a:stretch>
        </p:blipFill>
        <p:spPr>
          <a:xfrm>
            <a:off x="10464548" y="4285322"/>
            <a:ext cx="1160910" cy="1160910"/>
          </a:xfrm>
          <a:prstGeom prst="rect">
            <a:avLst/>
          </a:prstGeom>
        </p:spPr>
      </p:pic>
      <p:sp>
        <p:nvSpPr>
          <p:cNvPr id="8" name="Rectángulo 1">
            <a:extLst>
              <a:ext uri="{FF2B5EF4-FFF2-40B4-BE49-F238E27FC236}">
                <a16:creationId xmlns:a16="http://schemas.microsoft.com/office/drawing/2014/main" id="{591CC6FB-0249-1DF8-8A73-6EBBF9E52F65}"/>
              </a:ext>
            </a:extLst>
          </p:cNvPr>
          <p:cNvSpPr/>
          <p:nvPr/>
        </p:nvSpPr>
        <p:spPr>
          <a:xfrm>
            <a:off x="11495" y="786914"/>
            <a:ext cx="12203495" cy="1015663"/>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000" b="1" i="0" u="none" strike="noStrike" kern="1200" cap="none" spc="0" normalizeH="0" baseline="0" noProof="0" dirty="0" err="1">
                <a:ln>
                  <a:noFill/>
                </a:ln>
                <a:solidFill>
                  <a:prstClr val="white"/>
                </a:solidFill>
                <a:effectLst/>
                <a:uLnTx/>
                <a:uFillTx/>
                <a:latin typeface="BANKGOTHICBT-MEDIUM" pitchFamily="2" charset="77"/>
                <a:ea typeface="Open Sans ExtraBold" panose="020B0606030504020204" pitchFamily="34" charset="0"/>
                <a:cs typeface="Open Sans ExtraBold" panose="020B0606030504020204" pitchFamily="34" charset="0"/>
              </a:rPr>
              <a:t>SoftwareUCM</a:t>
            </a:r>
            <a:endParaRPr kumimoji="0" lang="en-US" sz="6000" b="1" i="0" u="none" strike="noStrike" kern="1200" cap="none" spc="0" normalizeH="0" baseline="0" noProof="0" dirty="0">
              <a:ln>
                <a:noFill/>
              </a:ln>
              <a:solidFill>
                <a:prstClr val="white"/>
              </a:solidFill>
              <a:effectLst/>
              <a:uLnTx/>
              <a:uFillTx/>
              <a:latin typeface="BANKGOTHICBT-MEDIUM" pitchFamily="2" charset="77"/>
              <a:ea typeface="Open Sans ExtraBold" panose="020B0606030504020204" pitchFamily="34" charset="0"/>
              <a:cs typeface="Open Sans ExtraBold" panose="020B0606030504020204" pitchFamily="34" charset="0"/>
            </a:endParaRPr>
          </a:p>
        </p:txBody>
      </p:sp>
      <p:pic>
        <p:nvPicPr>
          <p:cNvPr id="25" name="Picture 24">
            <a:extLst>
              <a:ext uri="{FF2B5EF4-FFF2-40B4-BE49-F238E27FC236}">
                <a16:creationId xmlns:a16="http://schemas.microsoft.com/office/drawing/2014/main" id="{BA5E7FAB-9A91-FC32-D576-3C42E548F4AB}"/>
              </a:ext>
            </a:extLst>
          </p:cNvPr>
          <p:cNvPicPr>
            <a:picLocks noChangeAspect="1"/>
          </p:cNvPicPr>
          <p:nvPr/>
        </p:nvPicPr>
        <p:blipFill>
          <a:blip r:embed="rId6" cstate="print">
            <a:extLst>
              <a:ext uri="{28A0092B-C50C-407E-A947-70E740481C1C}">
                <a14:useLocalDpi xmlns:a14="http://schemas.microsoft.com/office/drawing/2010/main"/>
              </a:ext>
            </a:extLst>
          </a:blip>
          <a:srcRect/>
          <a:stretch/>
        </p:blipFill>
        <p:spPr>
          <a:xfrm>
            <a:off x="-39251" y="0"/>
            <a:ext cx="12242745" cy="3371736"/>
          </a:xfrm>
          <a:prstGeom prst="rect">
            <a:avLst/>
          </a:prstGeom>
        </p:spPr>
      </p:pic>
      <p:sp>
        <p:nvSpPr>
          <p:cNvPr id="21" name="Rectangle 20">
            <a:extLst>
              <a:ext uri="{FF2B5EF4-FFF2-40B4-BE49-F238E27FC236}">
                <a16:creationId xmlns:a16="http://schemas.microsoft.com/office/drawing/2014/main" id="{D00D5490-7A03-5F16-264F-AB8AD2BB77F1}"/>
              </a:ext>
            </a:extLst>
          </p:cNvPr>
          <p:cNvSpPr/>
          <p:nvPr/>
        </p:nvSpPr>
        <p:spPr>
          <a:xfrm>
            <a:off x="-27756" y="0"/>
            <a:ext cx="12219756" cy="3371736"/>
          </a:xfrm>
          <a:prstGeom prst="rect">
            <a:avLst/>
          </a:prstGeom>
          <a:solidFill>
            <a:srgbClr val="295288">
              <a:alpha val="66877"/>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CuadroTexto 3">
            <a:extLst>
              <a:ext uri="{FF2B5EF4-FFF2-40B4-BE49-F238E27FC236}">
                <a16:creationId xmlns:a16="http://schemas.microsoft.com/office/drawing/2014/main" id="{EA92292F-1C38-929D-EB6C-2D0E2E2D5592}"/>
              </a:ext>
            </a:extLst>
          </p:cNvPr>
          <p:cNvSpPr txBox="1"/>
          <p:nvPr/>
        </p:nvSpPr>
        <p:spPr>
          <a:xfrm>
            <a:off x="-39252" y="131326"/>
            <a:ext cx="12191999" cy="194213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WAVE APP</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Communicate from Anywhere on Any Device</a:t>
            </a:r>
          </a:p>
          <a:p>
            <a:pPr marL="0" marR="0" lvl="0" indent="0" algn="ctr" defTabSz="914400" rtl="0" eaLnBrk="1" fontAlgn="auto" latinLnBrk="0" hangingPunct="1">
              <a:lnSpc>
                <a:spcPts val="6700"/>
              </a:lnSpc>
              <a:spcBef>
                <a:spcPts val="0"/>
              </a:spcBef>
              <a:spcAft>
                <a:spcPts val="0"/>
              </a:spcAft>
              <a:buClrTx/>
              <a:buSzTx/>
              <a:buFontTx/>
              <a:buNone/>
              <a:tabLst/>
              <a:defRPr/>
            </a:pPr>
            <a:endParaRPr kumimoji="0" lang="en-US" sz="4800" b="1"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endParaRPr>
          </a:p>
        </p:txBody>
      </p:sp>
      <p:pic>
        <p:nvPicPr>
          <p:cNvPr id="13" name="Picture 12" descr="A picture containing text, electronics, computer, screenshot&#10;&#10;Description automatically generated">
            <a:extLst>
              <a:ext uri="{FF2B5EF4-FFF2-40B4-BE49-F238E27FC236}">
                <a16:creationId xmlns:a16="http://schemas.microsoft.com/office/drawing/2014/main" id="{942F372C-B3DD-E9ED-842C-164CC64F2FF7}"/>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3170552" y="1478428"/>
            <a:ext cx="4913048" cy="2445031"/>
          </a:xfrm>
          <a:prstGeom prst="rect">
            <a:avLst/>
          </a:prstGeom>
        </p:spPr>
      </p:pic>
      <p:sp>
        <p:nvSpPr>
          <p:cNvPr id="14" name="Triangle 13">
            <a:extLst>
              <a:ext uri="{FF2B5EF4-FFF2-40B4-BE49-F238E27FC236}">
                <a16:creationId xmlns:a16="http://schemas.microsoft.com/office/drawing/2014/main" id="{97EC10D2-708B-9470-D83B-DBC2EF3EE446}"/>
              </a:ext>
            </a:extLst>
          </p:cNvPr>
          <p:cNvSpPr/>
          <p:nvPr/>
        </p:nvSpPr>
        <p:spPr>
          <a:xfrm rot="10800000">
            <a:off x="-20924" y="-19756"/>
            <a:ext cx="2180492" cy="1638913"/>
          </a:xfrm>
          <a:prstGeom prst="triangle">
            <a:avLst>
              <a:gd name="adj" fmla="val 100000"/>
            </a:avLst>
          </a:prstGeom>
          <a:solidFill>
            <a:srgbClr val="295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8" name="Imagen 11">
            <a:extLst>
              <a:ext uri="{FF2B5EF4-FFF2-40B4-BE49-F238E27FC236}">
                <a16:creationId xmlns:a16="http://schemas.microsoft.com/office/drawing/2014/main" id="{72730B6E-B5B0-543A-D959-AFA152CD55A6}"/>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49654" y="166654"/>
            <a:ext cx="774518" cy="664380"/>
          </a:xfrm>
          <a:prstGeom prst="rect">
            <a:avLst/>
          </a:prstGeom>
        </p:spPr>
      </p:pic>
      <p:pic>
        <p:nvPicPr>
          <p:cNvPr id="19" name="Picture 18">
            <a:extLst>
              <a:ext uri="{FF2B5EF4-FFF2-40B4-BE49-F238E27FC236}">
                <a16:creationId xmlns:a16="http://schemas.microsoft.com/office/drawing/2014/main" id="{9781EF6B-79FE-6079-A274-ECC978D2C041}"/>
              </a:ext>
            </a:extLst>
          </p:cNvPr>
          <p:cNvPicPr>
            <a:picLocks noChangeAspect="1"/>
          </p:cNvPicPr>
          <p:nvPr/>
        </p:nvPicPr>
        <p:blipFill>
          <a:blip r:embed="rId9" cstate="print">
            <a:biLevel thresh="25000"/>
            <a:extLst>
              <a:ext uri="{28A0092B-C50C-407E-A947-70E740481C1C}">
                <a14:useLocalDpi xmlns:a14="http://schemas.microsoft.com/office/drawing/2010/main"/>
              </a:ext>
            </a:extLst>
          </a:blip>
          <a:stretch>
            <a:fillRect/>
          </a:stretch>
        </p:blipFill>
        <p:spPr>
          <a:xfrm>
            <a:off x="7771407" y="4027324"/>
            <a:ext cx="1482638" cy="1482638"/>
          </a:xfrm>
          <a:prstGeom prst="rect">
            <a:avLst/>
          </a:prstGeom>
        </p:spPr>
      </p:pic>
      <p:pic>
        <p:nvPicPr>
          <p:cNvPr id="20" name="Picture 19">
            <a:extLst>
              <a:ext uri="{FF2B5EF4-FFF2-40B4-BE49-F238E27FC236}">
                <a16:creationId xmlns:a16="http://schemas.microsoft.com/office/drawing/2014/main" id="{49773798-023A-1AD2-4DBB-200C67DE56BB}"/>
              </a:ext>
            </a:extLst>
          </p:cNvPr>
          <p:cNvPicPr>
            <a:picLocks noChangeAspect="1"/>
          </p:cNvPicPr>
          <p:nvPr/>
        </p:nvPicPr>
        <p:blipFill>
          <a:blip r:embed="rId10" cstate="print">
            <a:biLevel thresh="25000"/>
            <a:extLst>
              <a:ext uri="{28A0092B-C50C-407E-A947-70E740481C1C}">
                <a14:useLocalDpi xmlns:a14="http://schemas.microsoft.com/office/drawing/2010/main"/>
              </a:ext>
            </a:extLst>
          </a:blip>
          <a:stretch>
            <a:fillRect/>
          </a:stretch>
        </p:blipFill>
        <p:spPr>
          <a:xfrm>
            <a:off x="5474563" y="4285322"/>
            <a:ext cx="1163506" cy="1058891"/>
          </a:xfrm>
          <a:prstGeom prst="rect">
            <a:avLst/>
          </a:prstGeom>
        </p:spPr>
      </p:pic>
    </p:spTree>
    <p:extLst>
      <p:ext uri="{BB962C8B-B14F-4D97-AF65-F5344CB8AC3E}">
        <p14:creationId xmlns:p14="http://schemas.microsoft.com/office/powerpoint/2010/main" val="828704492"/>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0EBF8C-B52D-0A87-E63E-3816D2EB1EC1}"/>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C2918C00-33E3-51B4-CC8C-BD2808C4213F}"/>
              </a:ext>
            </a:extLst>
          </p:cNvPr>
          <p:cNvSpPr/>
          <p:nvPr/>
        </p:nvSpPr>
        <p:spPr>
          <a:xfrm>
            <a:off x="-27756" y="3371737"/>
            <a:ext cx="12242746" cy="3510207"/>
          </a:xfrm>
          <a:prstGeom prst="rect">
            <a:avLst/>
          </a:prstGeom>
          <a:solidFill>
            <a:srgbClr val="29528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7AD88C17-AC99-F5B5-7B55-201EF06CD020}"/>
              </a:ext>
            </a:extLst>
          </p:cNvPr>
          <p:cNvPicPr>
            <a:picLocks noChangeAspect="1"/>
          </p:cNvPicPr>
          <p:nvPr/>
        </p:nvPicPr>
        <p:blipFill>
          <a:blip r:embed="rId3"/>
          <a:stretch>
            <a:fillRect/>
          </a:stretch>
        </p:blipFill>
        <p:spPr>
          <a:xfrm>
            <a:off x="2672132" y="4285322"/>
            <a:ext cx="1920580" cy="1177956"/>
          </a:xfrm>
          <a:prstGeom prst="rect">
            <a:avLst/>
          </a:prstGeom>
        </p:spPr>
      </p:pic>
      <p:pic>
        <p:nvPicPr>
          <p:cNvPr id="7" name="Picture 6">
            <a:extLst>
              <a:ext uri="{FF2B5EF4-FFF2-40B4-BE49-F238E27FC236}">
                <a16:creationId xmlns:a16="http://schemas.microsoft.com/office/drawing/2014/main" id="{7F981D2A-705C-EAD0-7035-650FB3E1E763}"/>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5627076" y="4344685"/>
            <a:ext cx="844274" cy="948428"/>
          </a:xfrm>
          <a:prstGeom prst="rect">
            <a:avLst/>
          </a:prstGeom>
        </p:spPr>
      </p:pic>
      <p:sp>
        <p:nvSpPr>
          <p:cNvPr id="10" name="TextBox 9">
            <a:extLst>
              <a:ext uri="{FF2B5EF4-FFF2-40B4-BE49-F238E27FC236}">
                <a16:creationId xmlns:a16="http://schemas.microsoft.com/office/drawing/2014/main" id="{2331506C-9C6B-41AA-CD75-4C982C406198}"/>
              </a:ext>
            </a:extLst>
          </p:cNvPr>
          <p:cNvSpPr txBox="1"/>
          <p:nvPr/>
        </p:nvSpPr>
        <p:spPr>
          <a:xfrm>
            <a:off x="134827" y="5558506"/>
            <a:ext cx="2243895" cy="255454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Cloud-based NAT firewall traversal service for </a:t>
            </a:r>
            <a:r>
              <a:rPr kumimoji="0" lang="en-US" sz="1600" b="1" i="0" u="none" strike="noStrike" kern="1200" cap="none" spc="0" normalizeH="0" baseline="0" noProof="0" dirty="0" err="1">
                <a:ln>
                  <a:noFill/>
                </a:ln>
                <a:solidFill>
                  <a:srgbClr val="46A7C9"/>
                </a:solidFill>
                <a:effectLst/>
                <a:uLnTx/>
                <a:uFillTx/>
                <a:latin typeface="Open Sans" pitchFamily="2" charset="0"/>
                <a:ea typeface="Open Sans" pitchFamily="2" charset="0"/>
                <a:cs typeface="Open Sans" pitchFamily="2" charset="0"/>
              </a:rPr>
              <a:t>Grandstream</a:t>
            </a:r>
            <a:r>
              <a:rPr kumimoji="0" lang="en-US" sz="1600" b="1" i="0" u="none" strike="noStrike" kern="12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 PBX solutions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p:txBody>
      </p:sp>
      <p:sp>
        <p:nvSpPr>
          <p:cNvPr id="11" name="TextBox 10">
            <a:extLst>
              <a:ext uri="{FF2B5EF4-FFF2-40B4-BE49-F238E27FC236}">
                <a16:creationId xmlns:a16="http://schemas.microsoft.com/office/drawing/2014/main" id="{ACAFD01B-9F11-E6F3-F4FE-CE9FAB84F872}"/>
              </a:ext>
            </a:extLst>
          </p:cNvPr>
          <p:cNvSpPr txBox="1"/>
          <p:nvPr/>
        </p:nvSpPr>
        <p:spPr>
          <a:xfrm>
            <a:off x="2501259" y="5558505"/>
            <a:ext cx="2243895" cy="230832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Provides secure connections by remote users and SIP endpoints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p:txBody>
      </p:sp>
      <p:sp>
        <p:nvSpPr>
          <p:cNvPr id="15" name="TextBox 14">
            <a:extLst>
              <a:ext uri="{FF2B5EF4-FFF2-40B4-BE49-F238E27FC236}">
                <a16:creationId xmlns:a16="http://schemas.microsoft.com/office/drawing/2014/main" id="{6497B60B-4C45-7FDB-6990-05B339ED7180}"/>
              </a:ext>
            </a:extLst>
          </p:cNvPr>
          <p:cNvSpPr txBox="1"/>
          <p:nvPr/>
        </p:nvSpPr>
        <p:spPr>
          <a:xfrm>
            <a:off x="4882069" y="5572512"/>
            <a:ext cx="2462346" cy="230832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Advanced monitoring, diagnosis, reports, and real-time alerts; runs on AWS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p:txBody>
      </p:sp>
      <p:sp>
        <p:nvSpPr>
          <p:cNvPr id="16" name="TextBox 15">
            <a:extLst>
              <a:ext uri="{FF2B5EF4-FFF2-40B4-BE49-F238E27FC236}">
                <a16:creationId xmlns:a16="http://schemas.microsoft.com/office/drawing/2014/main" id="{D28C43F7-9A3C-743C-67CC-6986A8427856}"/>
              </a:ext>
            </a:extLst>
          </p:cNvPr>
          <p:cNvSpPr txBox="1"/>
          <p:nvPr/>
        </p:nvSpPr>
        <p:spPr>
          <a:xfrm>
            <a:off x="7449825" y="5577601"/>
            <a:ext cx="2326512" cy="230832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Zero-touch deployment, remote management through GDMS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p:txBody>
      </p:sp>
      <p:sp>
        <p:nvSpPr>
          <p:cNvPr id="17" name="TextBox 16">
            <a:extLst>
              <a:ext uri="{FF2B5EF4-FFF2-40B4-BE49-F238E27FC236}">
                <a16:creationId xmlns:a16="http://schemas.microsoft.com/office/drawing/2014/main" id="{5F80D33B-3772-83EF-5B21-1493DD84DE21}"/>
              </a:ext>
            </a:extLst>
          </p:cNvPr>
          <p:cNvSpPr txBox="1"/>
          <p:nvPr/>
        </p:nvSpPr>
        <p:spPr>
          <a:xfrm>
            <a:off x="9881747" y="5558506"/>
            <a:ext cx="2326512"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Add-on annual service with multiple plans available</a:t>
            </a: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p:txBody>
      </p:sp>
      <p:pic>
        <p:nvPicPr>
          <p:cNvPr id="2" name="Picture 1">
            <a:extLst>
              <a:ext uri="{FF2B5EF4-FFF2-40B4-BE49-F238E27FC236}">
                <a16:creationId xmlns:a16="http://schemas.microsoft.com/office/drawing/2014/main" id="{C394AF78-55C5-93EB-1C6D-C4F47322ADA4}"/>
              </a:ext>
            </a:extLst>
          </p:cNvPr>
          <p:cNvPicPr>
            <a:picLocks noChangeAspect="1"/>
          </p:cNvPicPr>
          <p:nvPr/>
        </p:nvPicPr>
        <p:blipFill>
          <a:blip r:embed="rId5" cstate="print">
            <a:biLevel thresh="25000"/>
            <a:extLst>
              <a:ext uri="{28A0092B-C50C-407E-A947-70E740481C1C}">
                <a14:useLocalDpi xmlns:a14="http://schemas.microsoft.com/office/drawing/2010/main"/>
              </a:ext>
            </a:extLst>
          </a:blip>
          <a:stretch>
            <a:fillRect/>
          </a:stretch>
        </p:blipFill>
        <p:spPr>
          <a:xfrm>
            <a:off x="10453477" y="4327825"/>
            <a:ext cx="1160910" cy="1160910"/>
          </a:xfrm>
          <a:prstGeom prst="rect">
            <a:avLst/>
          </a:prstGeom>
        </p:spPr>
      </p:pic>
      <p:sp>
        <p:nvSpPr>
          <p:cNvPr id="8" name="Rectángulo 1">
            <a:extLst>
              <a:ext uri="{FF2B5EF4-FFF2-40B4-BE49-F238E27FC236}">
                <a16:creationId xmlns:a16="http://schemas.microsoft.com/office/drawing/2014/main" id="{3AE02A03-7E20-F302-996A-1ACABA64EE8C}"/>
              </a:ext>
            </a:extLst>
          </p:cNvPr>
          <p:cNvSpPr/>
          <p:nvPr/>
        </p:nvSpPr>
        <p:spPr>
          <a:xfrm>
            <a:off x="11495" y="786914"/>
            <a:ext cx="12203495" cy="1015663"/>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000" b="1" i="0" u="none" strike="noStrike" kern="1200" cap="none" spc="0" normalizeH="0" baseline="0" noProof="0" dirty="0" err="1">
                <a:ln>
                  <a:noFill/>
                </a:ln>
                <a:solidFill>
                  <a:prstClr val="white"/>
                </a:solidFill>
                <a:effectLst/>
                <a:uLnTx/>
                <a:uFillTx/>
                <a:latin typeface="BANKGOTHICBT-MEDIUM" pitchFamily="2" charset="77"/>
                <a:ea typeface="Open Sans ExtraBold" panose="020B0606030504020204" pitchFamily="34" charset="0"/>
                <a:cs typeface="Open Sans ExtraBold" panose="020B0606030504020204" pitchFamily="34" charset="0"/>
              </a:rPr>
              <a:t>SoftwareUCM</a:t>
            </a:r>
            <a:endParaRPr kumimoji="0" lang="en-US" sz="6000" b="1" i="0" u="none" strike="noStrike" kern="1200" cap="none" spc="0" normalizeH="0" baseline="0" noProof="0" dirty="0">
              <a:ln>
                <a:noFill/>
              </a:ln>
              <a:solidFill>
                <a:prstClr val="white"/>
              </a:solidFill>
              <a:effectLst/>
              <a:uLnTx/>
              <a:uFillTx/>
              <a:latin typeface="BANKGOTHICBT-MEDIUM" pitchFamily="2" charset="77"/>
              <a:ea typeface="Open Sans ExtraBold" panose="020B0606030504020204" pitchFamily="34" charset="0"/>
              <a:cs typeface="Open Sans ExtraBold" panose="020B0606030504020204" pitchFamily="34" charset="0"/>
            </a:endParaRPr>
          </a:p>
        </p:txBody>
      </p:sp>
      <p:pic>
        <p:nvPicPr>
          <p:cNvPr id="25" name="Picture 24">
            <a:extLst>
              <a:ext uri="{FF2B5EF4-FFF2-40B4-BE49-F238E27FC236}">
                <a16:creationId xmlns:a16="http://schemas.microsoft.com/office/drawing/2014/main" id="{28B3433D-6623-3BA2-526A-939B770AB4EF}"/>
              </a:ext>
            </a:extLst>
          </p:cNvPr>
          <p:cNvPicPr>
            <a:picLocks noChangeAspect="1"/>
          </p:cNvPicPr>
          <p:nvPr/>
        </p:nvPicPr>
        <p:blipFill>
          <a:blip r:embed="rId6" cstate="print">
            <a:extLst>
              <a:ext uri="{28A0092B-C50C-407E-A947-70E740481C1C}">
                <a14:useLocalDpi xmlns:a14="http://schemas.microsoft.com/office/drawing/2010/main"/>
              </a:ext>
            </a:extLst>
          </a:blip>
          <a:srcRect/>
          <a:stretch/>
        </p:blipFill>
        <p:spPr>
          <a:xfrm>
            <a:off x="-39251" y="0"/>
            <a:ext cx="12242745" cy="3371736"/>
          </a:xfrm>
          <a:prstGeom prst="rect">
            <a:avLst/>
          </a:prstGeom>
        </p:spPr>
      </p:pic>
      <p:sp>
        <p:nvSpPr>
          <p:cNvPr id="21" name="Rectangle 20">
            <a:extLst>
              <a:ext uri="{FF2B5EF4-FFF2-40B4-BE49-F238E27FC236}">
                <a16:creationId xmlns:a16="http://schemas.microsoft.com/office/drawing/2014/main" id="{2BC2826D-3CF3-4931-66EA-3C1DDC362BCC}"/>
              </a:ext>
            </a:extLst>
          </p:cNvPr>
          <p:cNvSpPr/>
          <p:nvPr/>
        </p:nvSpPr>
        <p:spPr>
          <a:xfrm>
            <a:off x="-27756" y="0"/>
            <a:ext cx="12219756" cy="3371736"/>
          </a:xfrm>
          <a:prstGeom prst="rect">
            <a:avLst/>
          </a:prstGeom>
          <a:solidFill>
            <a:srgbClr val="295288">
              <a:alpha val="66877"/>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6" name="Picture 2" descr="UCM RemoteConnect Shield Final-01">
            <a:extLst>
              <a:ext uri="{FF2B5EF4-FFF2-40B4-BE49-F238E27FC236}">
                <a16:creationId xmlns:a16="http://schemas.microsoft.com/office/drawing/2014/main" id="{2768286B-D479-4A69-64FA-876676BFCEBF}"/>
              </a:ext>
            </a:extLst>
          </p:cNvPr>
          <p:cNvPicPr>
            <a:picLocks noChangeAspect="1" noChangeArrowheads="1"/>
          </p:cNvPicPr>
          <p:nvPr/>
        </p:nvPicPr>
        <p:blipFill>
          <a:blip r:embed="rId7">
            <a:extLst>
              <a:ext uri="{28A0092B-C50C-407E-A947-70E740481C1C}">
                <a14:useLocalDpi xmlns:a14="http://schemas.microsoft.com/office/drawing/2010/main"/>
              </a:ext>
            </a:extLst>
          </a:blip>
          <a:srcRect/>
          <a:stretch>
            <a:fillRect/>
          </a:stretch>
        </p:blipFill>
        <p:spPr bwMode="auto">
          <a:xfrm>
            <a:off x="4209725" y="894645"/>
            <a:ext cx="3678975" cy="3678975"/>
          </a:xfrm>
          <a:prstGeom prst="rect">
            <a:avLst/>
          </a:prstGeom>
          <a:noFill/>
          <a:extLst>
            <a:ext uri="{909E8E84-426E-40DD-AFC4-6F175D3DCCD1}">
              <a14:hiddenFill xmlns:a14="http://schemas.microsoft.com/office/drawing/2010/main">
                <a:solidFill>
                  <a:srgbClr val="FFFFFF"/>
                </a:solidFill>
              </a14:hiddenFill>
            </a:ext>
          </a:extLst>
        </p:spPr>
      </p:pic>
      <p:sp>
        <p:nvSpPr>
          <p:cNvPr id="12" name="CuadroTexto 3">
            <a:extLst>
              <a:ext uri="{FF2B5EF4-FFF2-40B4-BE49-F238E27FC236}">
                <a16:creationId xmlns:a16="http://schemas.microsoft.com/office/drawing/2014/main" id="{CB4AD01F-2D5E-F8A5-47D3-7AAC78EB9493}"/>
              </a:ext>
            </a:extLst>
          </p:cNvPr>
          <p:cNvSpPr txBox="1"/>
          <p:nvPr/>
        </p:nvSpPr>
        <p:spPr>
          <a:xfrm>
            <a:off x="-39252" y="131326"/>
            <a:ext cx="12191999" cy="194213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UCM </a:t>
            </a:r>
            <a:r>
              <a:rPr kumimoji="0" lang="en-US" sz="4800" b="1" i="0" u="none" strike="noStrike" kern="1200" cap="none" spc="0" normalizeH="0" baseline="0" noProof="0" dirty="0" err="1">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RemoteConnect</a:t>
            </a:r>
            <a:endParaRPr kumimoji="0" lang="en-US" sz="48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Ensure Secure Connections by Remote Users</a:t>
            </a:r>
          </a:p>
          <a:p>
            <a:pPr marL="0" marR="0" lvl="0" indent="0" algn="ctr" defTabSz="914400" rtl="0" eaLnBrk="1" fontAlgn="auto" latinLnBrk="0" hangingPunct="1">
              <a:lnSpc>
                <a:spcPts val="6700"/>
              </a:lnSpc>
              <a:spcBef>
                <a:spcPts val="0"/>
              </a:spcBef>
              <a:spcAft>
                <a:spcPts val="0"/>
              </a:spcAft>
              <a:buClrTx/>
              <a:buSzTx/>
              <a:buFontTx/>
              <a:buNone/>
              <a:tabLst/>
              <a:defRPr/>
            </a:pPr>
            <a:endParaRPr kumimoji="0" lang="en-US" sz="4800" b="1"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endParaRPr>
          </a:p>
        </p:txBody>
      </p:sp>
      <p:sp>
        <p:nvSpPr>
          <p:cNvPr id="13" name="Triangle 12">
            <a:extLst>
              <a:ext uri="{FF2B5EF4-FFF2-40B4-BE49-F238E27FC236}">
                <a16:creationId xmlns:a16="http://schemas.microsoft.com/office/drawing/2014/main" id="{41942AC9-7EED-B2F8-AA9C-910A5F0DF6D1}"/>
              </a:ext>
            </a:extLst>
          </p:cNvPr>
          <p:cNvSpPr/>
          <p:nvPr/>
        </p:nvSpPr>
        <p:spPr>
          <a:xfrm rot="10800000">
            <a:off x="-20924" y="-19756"/>
            <a:ext cx="2180492" cy="1638913"/>
          </a:xfrm>
          <a:prstGeom prst="triangle">
            <a:avLst>
              <a:gd name="adj" fmla="val 100000"/>
            </a:avLst>
          </a:prstGeom>
          <a:solidFill>
            <a:srgbClr val="295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4" name="Imagen 11">
            <a:extLst>
              <a:ext uri="{FF2B5EF4-FFF2-40B4-BE49-F238E27FC236}">
                <a16:creationId xmlns:a16="http://schemas.microsoft.com/office/drawing/2014/main" id="{5BD1C958-31DD-ED55-CED0-3354925710C2}"/>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49654" y="166654"/>
            <a:ext cx="774518" cy="664380"/>
          </a:xfrm>
          <a:prstGeom prst="rect">
            <a:avLst/>
          </a:prstGeom>
        </p:spPr>
      </p:pic>
      <p:pic>
        <p:nvPicPr>
          <p:cNvPr id="18" name="Picture 17">
            <a:extLst>
              <a:ext uri="{FF2B5EF4-FFF2-40B4-BE49-F238E27FC236}">
                <a16:creationId xmlns:a16="http://schemas.microsoft.com/office/drawing/2014/main" id="{EB55E5B8-F625-1979-2A71-2AE6319B3763}"/>
              </a:ext>
            </a:extLst>
          </p:cNvPr>
          <p:cNvPicPr>
            <a:picLocks noChangeAspect="1"/>
          </p:cNvPicPr>
          <p:nvPr/>
        </p:nvPicPr>
        <p:blipFill>
          <a:blip r:embed="rId9"/>
          <a:stretch>
            <a:fillRect/>
          </a:stretch>
        </p:blipFill>
        <p:spPr>
          <a:xfrm>
            <a:off x="577613" y="4158650"/>
            <a:ext cx="1239359" cy="1239359"/>
          </a:xfrm>
          <a:prstGeom prst="rect">
            <a:avLst/>
          </a:prstGeom>
        </p:spPr>
      </p:pic>
      <p:pic>
        <p:nvPicPr>
          <p:cNvPr id="19" name="Picture 18">
            <a:extLst>
              <a:ext uri="{FF2B5EF4-FFF2-40B4-BE49-F238E27FC236}">
                <a16:creationId xmlns:a16="http://schemas.microsoft.com/office/drawing/2014/main" id="{C9C1A6B9-C143-75AD-9F33-28BFEF75E999}"/>
              </a:ext>
            </a:extLst>
          </p:cNvPr>
          <p:cNvPicPr>
            <a:picLocks noChangeAspect="1"/>
          </p:cNvPicPr>
          <p:nvPr/>
        </p:nvPicPr>
        <p:blipFill>
          <a:blip r:embed="rId10"/>
          <a:stretch>
            <a:fillRect/>
          </a:stretch>
        </p:blipFill>
        <p:spPr>
          <a:xfrm>
            <a:off x="7855100" y="4116319"/>
            <a:ext cx="1515962" cy="1515962"/>
          </a:xfrm>
          <a:prstGeom prst="rect">
            <a:avLst/>
          </a:prstGeom>
        </p:spPr>
      </p:pic>
    </p:spTree>
    <p:extLst>
      <p:ext uri="{BB962C8B-B14F-4D97-AF65-F5344CB8AC3E}">
        <p14:creationId xmlns:p14="http://schemas.microsoft.com/office/powerpoint/2010/main" val="1401059625"/>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D405D5-0D1A-D8FB-AA0F-24B023502325}"/>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C51DD999-DFD5-95F8-E834-1790546F6CA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4" name="Rectangle 3">
            <a:extLst>
              <a:ext uri="{FF2B5EF4-FFF2-40B4-BE49-F238E27FC236}">
                <a16:creationId xmlns:a16="http://schemas.microsoft.com/office/drawing/2014/main" id="{960B401F-9B21-7D59-21C3-061D8B43960B}"/>
              </a:ext>
            </a:extLst>
          </p:cNvPr>
          <p:cNvSpPr/>
          <p:nvPr/>
        </p:nvSpPr>
        <p:spPr>
          <a:xfrm>
            <a:off x="0" y="0"/>
            <a:ext cx="12191996" cy="6873446"/>
          </a:xfrm>
          <a:prstGeom prst="rect">
            <a:avLst/>
          </a:prstGeom>
          <a:solidFill>
            <a:srgbClr val="295288">
              <a:alpha val="63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TextBox 34">
            <a:extLst>
              <a:ext uri="{FF2B5EF4-FFF2-40B4-BE49-F238E27FC236}">
                <a16:creationId xmlns:a16="http://schemas.microsoft.com/office/drawing/2014/main" id="{C4759B6B-0734-0408-2F60-03B0A60363E2}"/>
              </a:ext>
            </a:extLst>
          </p:cNvPr>
          <p:cNvSpPr txBox="1"/>
          <p:nvPr/>
        </p:nvSpPr>
        <p:spPr>
          <a:xfrm>
            <a:off x="0" y="6277395"/>
            <a:ext cx="1219199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A software PBX solution from </a:t>
            </a:r>
            <a:r>
              <a:rPr kumimoji="0" lang="en-US" sz="1800" b="0" i="0" u="none" strike="noStrike" kern="1200" cap="none" spc="0" normalizeH="0" baseline="0" noProof="0" dirty="0" err="1">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Grandstream</a:t>
            </a:r>
            <a:endPar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5" name="Rectángulo 1">
            <a:extLst>
              <a:ext uri="{FF2B5EF4-FFF2-40B4-BE49-F238E27FC236}">
                <a16:creationId xmlns:a16="http://schemas.microsoft.com/office/drawing/2014/main" id="{C76D8454-AEAC-ACD9-5142-8340E5856685}"/>
              </a:ext>
            </a:extLst>
          </p:cNvPr>
          <p:cNvSpPr/>
          <p:nvPr/>
        </p:nvSpPr>
        <p:spPr>
          <a:xfrm>
            <a:off x="0" y="129883"/>
            <a:ext cx="12192000" cy="1015663"/>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000" b="1" i="0" u="none" strike="noStrike" kern="1200" cap="none" spc="0" normalizeH="0" baseline="0" noProof="0" dirty="0" err="1">
                <a:ln>
                  <a:noFill/>
                </a:ln>
                <a:solidFill>
                  <a:prstClr val="white"/>
                </a:solidFill>
                <a:effectLst/>
                <a:uLnTx/>
                <a:uFillTx/>
                <a:latin typeface="BANKGOTHICBT-MEDIUM" pitchFamily="2" charset="77"/>
                <a:ea typeface="Open Sans ExtraBold" panose="020B0606030504020204" pitchFamily="34" charset="0"/>
                <a:cs typeface="Open Sans ExtraBold" panose="020B0606030504020204" pitchFamily="34" charset="0"/>
              </a:rPr>
              <a:t>SoftwareUCM</a:t>
            </a:r>
            <a:endParaRPr kumimoji="0" lang="en-US" sz="6000" b="1" i="0" u="none" strike="noStrike" kern="1200" cap="none" spc="0" normalizeH="0" baseline="0" noProof="0" dirty="0">
              <a:ln>
                <a:noFill/>
              </a:ln>
              <a:solidFill>
                <a:prstClr val="white"/>
              </a:solidFill>
              <a:effectLst/>
              <a:uLnTx/>
              <a:uFillTx/>
              <a:latin typeface="BANKGOTHICBT-MEDIUM" pitchFamily="2" charset="77"/>
              <a:ea typeface="Open Sans ExtraBold" panose="020B0606030504020204" pitchFamily="34" charset="0"/>
              <a:cs typeface="Open Sans ExtraBold" panose="020B0606030504020204" pitchFamily="34" charset="0"/>
            </a:endParaRPr>
          </a:p>
        </p:txBody>
      </p:sp>
      <p:pic>
        <p:nvPicPr>
          <p:cNvPr id="6" name="Imagen 13">
            <a:extLst>
              <a:ext uri="{FF2B5EF4-FFF2-40B4-BE49-F238E27FC236}">
                <a16:creationId xmlns:a16="http://schemas.microsoft.com/office/drawing/2014/main" id="{E530AF1E-18C9-C7DF-CC01-51EBD0D960E6}"/>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7" name="Imagen 17">
            <a:extLst>
              <a:ext uri="{FF2B5EF4-FFF2-40B4-BE49-F238E27FC236}">
                <a16:creationId xmlns:a16="http://schemas.microsoft.com/office/drawing/2014/main" id="{9D1769ED-DC0D-134A-E287-08B370A9C3D4}"/>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pic>
        <p:nvPicPr>
          <p:cNvPr id="10" name="Picture 9">
            <a:extLst>
              <a:ext uri="{FF2B5EF4-FFF2-40B4-BE49-F238E27FC236}">
                <a16:creationId xmlns:a16="http://schemas.microsoft.com/office/drawing/2014/main" id="{526DBCC2-4E66-5279-00C2-915143EDFF14}"/>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4070380" y="1633097"/>
            <a:ext cx="4051240" cy="3096974"/>
          </a:xfrm>
          <a:prstGeom prst="rect">
            <a:avLst/>
          </a:prstGeom>
          <a:effectLst>
            <a:softEdge rad="63500"/>
          </a:effectLst>
        </p:spPr>
      </p:pic>
      <p:pic>
        <p:nvPicPr>
          <p:cNvPr id="16" name="Picture 15">
            <a:extLst>
              <a:ext uri="{FF2B5EF4-FFF2-40B4-BE49-F238E27FC236}">
                <a16:creationId xmlns:a16="http://schemas.microsoft.com/office/drawing/2014/main" id="{9A121101-9FEC-0F66-37A1-35AA52CAFF28}"/>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3326639" y="5058325"/>
            <a:ext cx="1428827" cy="996991"/>
          </a:xfrm>
          <a:prstGeom prst="rect">
            <a:avLst/>
          </a:prstGeom>
        </p:spPr>
      </p:pic>
      <p:pic>
        <p:nvPicPr>
          <p:cNvPr id="17" name="Picture 16">
            <a:extLst>
              <a:ext uri="{FF2B5EF4-FFF2-40B4-BE49-F238E27FC236}">
                <a16:creationId xmlns:a16="http://schemas.microsoft.com/office/drawing/2014/main" id="{5C4882F6-A219-65E8-D599-3454B82EE348}"/>
              </a:ext>
            </a:extLst>
          </p:cNvPr>
          <p:cNvPicPr>
            <a:picLocks noChangeAspect="1"/>
          </p:cNvPicPr>
          <p:nvPr/>
        </p:nvPicPr>
        <p:blipFill rotWithShape="1">
          <a:blip r:embed="rId8" cstate="print">
            <a:extLst>
              <a:ext uri="{28A0092B-C50C-407E-A947-70E740481C1C}">
                <a14:useLocalDpi xmlns:a14="http://schemas.microsoft.com/office/drawing/2010/main"/>
              </a:ext>
            </a:extLst>
          </a:blip>
          <a:srcRect/>
          <a:stretch/>
        </p:blipFill>
        <p:spPr>
          <a:xfrm>
            <a:off x="6662966" y="4922894"/>
            <a:ext cx="1933043" cy="1188880"/>
          </a:xfrm>
          <a:prstGeom prst="rect">
            <a:avLst/>
          </a:prstGeom>
        </p:spPr>
      </p:pic>
      <p:pic>
        <p:nvPicPr>
          <p:cNvPr id="18" name="Picture 2" descr="wave-cluster">
            <a:extLst>
              <a:ext uri="{FF2B5EF4-FFF2-40B4-BE49-F238E27FC236}">
                <a16:creationId xmlns:a16="http://schemas.microsoft.com/office/drawing/2014/main" id="{CDF56CE6-7F42-4B5E-30CD-9EBEEEC3C12E}"/>
              </a:ext>
            </a:extLst>
          </p:cNvPr>
          <p:cNvPicPr>
            <a:picLocks noChangeAspect="1" noChangeArrowheads="1"/>
          </p:cNvPicPr>
          <p:nvPr/>
        </p:nvPicPr>
        <p:blipFill>
          <a:blip r:embed="rId9" cstate="print">
            <a:extLst>
              <a:ext uri="{28A0092B-C50C-407E-A947-70E740481C1C}">
                <a14:useLocalDpi xmlns:a14="http://schemas.microsoft.com/office/drawing/2010/main"/>
              </a:ext>
            </a:extLst>
          </a:blip>
          <a:srcRect/>
          <a:stretch>
            <a:fillRect/>
          </a:stretch>
        </p:blipFill>
        <p:spPr bwMode="auto">
          <a:xfrm>
            <a:off x="4691880" y="4112762"/>
            <a:ext cx="2749394" cy="2749394"/>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32" descr="A close-up of a phone&#10;&#10;Description automatically generated">
            <a:extLst>
              <a:ext uri="{FF2B5EF4-FFF2-40B4-BE49-F238E27FC236}">
                <a16:creationId xmlns:a16="http://schemas.microsoft.com/office/drawing/2014/main" id="{C1176FA4-20FE-937C-47E4-C90E48AE8F02}"/>
              </a:ext>
            </a:extLst>
          </p:cNvPr>
          <p:cNvPicPr>
            <a:picLocks noChangeAspect="1"/>
          </p:cNvPicPr>
          <p:nvPr/>
        </p:nvPicPr>
        <p:blipFill>
          <a:blip r:embed="rId10" cstate="print">
            <a:extLst>
              <a:ext uri="{28A0092B-C50C-407E-A947-70E740481C1C}">
                <a14:useLocalDpi xmlns:a14="http://schemas.microsoft.com/office/drawing/2010/main"/>
              </a:ext>
            </a:extLst>
          </a:blip>
          <a:stretch>
            <a:fillRect/>
          </a:stretch>
        </p:blipFill>
        <p:spPr>
          <a:xfrm>
            <a:off x="8360538" y="5173572"/>
            <a:ext cx="475407" cy="924524"/>
          </a:xfrm>
          <a:prstGeom prst="rect">
            <a:avLst/>
          </a:prstGeom>
        </p:spPr>
      </p:pic>
      <p:pic>
        <p:nvPicPr>
          <p:cNvPr id="34" name="Picture 33" descr="A close-up of a cell phone&#10;&#10;Description automatically generated">
            <a:extLst>
              <a:ext uri="{FF2B5EF4-FFF2-40B4-BE49-F238E27FC236}">
                <a16:creationId xmlns:a16="http://schemas.microsoft.com/office/drawing/2014/main" id="{F3E3004F-66B6-B400-78CD-5C615AF7DB38}"/>
              </a:ext>
            </a:extLst>
          </p:cNvPr>
          <p:cNvPicPr>
            <a:picLocks noChangeAspect="1"/>
          </p:cNvPicPr>
          <p:nvPr/>
        </p:nvPicPr>
        <p:blipFill>
          <a:blip r:embed="rId11" cstate="print">
            <a:extLst>
              <a:ext uri="{28A0092B-C50C-407E-A947-70E740481C1C}">
                <a14:useLocalDpi xmlns:a14="http://schemas.microsoft.com/office/drawing/2010/main"/>
              </a:ext>
            </a:extLst>
          </a:blip>
          <a:stretch>
            <a:fillRect/>
          </a:stretch>
        </p:blipFill>
        <p:spPr>
          <a:xfrm>
            <a:off x="4623063" y="5135909"/>
            <a:ext cx="487333" cy="947717"/>
          </a:xfrm>
          <a:prstGeom prst="rect">
            <a:avLst/>
          </a:prstGeom>
        </p:spPr>
      </p:pic>
    </p:spTree>
    <p:extLst>
      <p:ext uri="{BB962C8B-B14F-4D97-AF65-F5344CB8AC3E}">
        <p14:creationId xmlns:p14="http://schemas.microsoft.com/office/powerpoint/2010/main" val="1873274851"/>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t="-7000" b="-7000"/>
          </a:stretch>
        </a:blipFill>
        <a:effectLst/>
      </p:bgPr>
    </p:bg>
    <p:spTree>
      <p:nvGrpSpPr>
        <p:cNvPr id="1" name="">
          <a:extLst>
            <a:ext uri="{FF2B5EF4-FFF2-40B4-BE49-F238E27FC236}">
              <a16:creationId xmlns:a16="http://schemas.microsoft.com/office/drawing/2014/main" id="{DFCED3A8-7D34-2EFA-9EFE-1E46B31C0232}"/>
            </a:ext>
          </a:extLst>
        </p:cNvPr>
        <p:cNvGrpSpPr/>
        <p:nvPr/>
      </p:nvGrpSpPr>
      <p:grpSpPr>
        <a:xfrm>
          <a:off x="0" y="0"/>
          <a:ext cx="0" cy="0"/>
          <a:chOff x="0" y="0"/>
          <a:chExt cx="0" cy="0"/>
        </a:xfrm>
      </p:grpSpPr>
      <p:pic>
        <p:nvPicPr>
          <p:cNvPr id="23" name="Imagen 11">
            <a:extLst>
              <a:ext uri="{FF2B5EF4-FFF2-40B4-BE49-F238E27FC236}">
                <a16:creationId xmlns:a16="http://schemas.microsoft.com/office/drawing/2014/main" id="{E43663F2-E446-2B88-D77D-FA31F836CF38}"/>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pic>
        <p:nvPicPr>
          <p:cNvPr id="24" name="Imagen 10">
            <a:extLst>
              <a:ext uri="{FF2B5EF4-FFF2-40B4-BE49-F238E27FC236}">
                <a16:creationId xmlns:a16="http://schemas.microsoft.com/office/drawing/2014/main" id="{D64A7FA7-AB4C-1006-5475-2B04E271AA62}"/>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b="19932"/>
          <a:stretch/>
        </p:blipFill>
        <p:spPr>
          <a:xfrm>
            <a:off x="8834795" y="4028687"/>
            <a:ext cx="3373464" cy="1837841"/>
          </a:xfrm>
          <a:prstGeom prst="rect">
            <a:avLst/>
          </a:prstGeom>
        </p:spPr>
      </p:pic>
      <p:sp>
        <p:nvSpPr>
          <p:cNvPr id="26" name="Triangle 25">
            <a:extLst>
              <a:ext uri="{FF2B5EF4-FFF2-40B4-BE49-F238E27FC236}">
                <a16:creationId xmlns:a16="http://schemas.microsoft.com/office/drawing/2014/main" id="{56A02C5C-1AD3-41B2-A036-39650812ED58}"/>
              </a:ext>
            </a:extLst>
          </p:cNvPr>
          <p:cNvSpPr/>
          <p:nvPr/>
        </p:nvSpPr>
        <p:spPr>
          <a:xfrm>
            <a:off x="6360849" y="2972064"/>
            <a:ext cx="5814892" cy="3882325"/>
          </a:xfrm>
          <a:prstGeom prst="triangle">
            <a:avLst>
              <a:gd name="adj" fmla="val 100000"/>
            </a:avLst>
          </a:prstGeom>
          <a:solidFill>
            <a:srgbClr val="295288"/>
          </a:solidFill>
          <a:ln>
            <a:solidFill>
              <a:srgbClr val="29528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E93AD81-1176-A0B2-A51B-A9F16979B81D}"/>
              </a:ext>
            </a:extLst>
          </p:cNvPr>
          <p:cNvSpPr/>
          <p:nvPr/>
        </p:nvSpPr>
        <p:spPr>
          <a:xfrm>
            <a:off x="1" y="1"/>
            <a:ext cx="3194612" cy="2095018"/>
          </a:xfrm>
          <a:prstGeom prst="rect">
            <a:avLst/>
          </a:prstGeom>
          <a:solidFill>
            <a:srgbClr val="29528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A4D593B1-4D0C-0429-462C-8E24C615D7E2}"/>
              </a:ext>
            </a:extLst>
          </p:cNvPr>
          <p:cNvPicPr>
            <a:picLocks noChangeAspect="1"/>
          </p:cNvPicPr>
          <p:nvPr/>
        </p:nvPicPr>
        <p:blipFill>
          <a:blip r:embed="rId6" cstate="print">
            <a:biLevel thresh="25000"/>
            <a:extLst>
              <a:ext uri="{28A0092B-C50C-407E-A947-70E740481C1C}">
                <a14:useLocalDpi xmlns:a14="http://schemas.microsoft.com/office/drawing/2010/main"/>
              </a:ext>
            </a:extLst>
          </a:blip>
          <a:stretch>
            <a:fillRect/>
          </a:stretch>
        </p:blipFill>
        <p:spPr>
          <a:xfrm>
            <a:off x="3013330" y="3037424"/>
            <a:ext cx="1059018" cy="1061335"/>
          </a:xfrm>
          <a:prstGeom prst="rect">
            <a:avLst/>
          </a:prstGeom>
        </p:spPr>
      </p:pic>
      <p:pic>
        <p:nvPicPr>
          <p:cNvPr id="4" name="Picture 3">
            <a:extLst>
              <a:ext uri="{FF2B5EF4-FFF2-40B4-BE49-F238E27FC236}">
                <a16:creationId xmlns:a16="http://schemas.microsoft.com/office/drawing/2014/main" id="{31E0D3B7-0C20-9BE6-539E-0FC34DB985FA}"/>
              </a:ext>
            </a:extLst>
          </p:cNvPr>
          <p:cNvPicPr>
            <a:picLocks noChangeAspect="1"/>
          </p:cNvPicPr>
          <p:nvPr/>
        </p:nvPicPr>
        <p:blipFill>
          <a:blip r:embed="rId7"/>
          <a:stretch>
            <a:fillRect/>
          </a:stretch>
        </p:blipFill>
        <p:spPr>
          <a:xfrm>
            <a:off x="5147206" y="3049140"/>
            <a:ext cx="1920580" cy="1177956"/>
          </a:xfrm>
          <a:prstGeom prst="rect">
            <a:avLst/>
          </a:prstGeom>
        </p:spPr>
      </p:pic>
      <p:pic>
        <p:nvPicPr>
          <p:cNvPr id="7" name="Picture 6">
            <a:extLst>
              <a:ext uri="{FF2B5EF4-FFF2-40B4-BE49-F238E27FC236}">
                <a16:creationId xmlns:a16="http://schemas.microsoft.com/office/drawing/2014/main" id="{A39F985C-E820-069D-CE6B-70085F367924}"/>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8148751" y="3117180"/>
            <a:ext cx="844274" cy="948428"/>
          </a:xfrm>
          <a:prstGeom prst="rect">
            <a:avLst/>
          </a:prstGeom>
        </p:spPr>
      </p:pic>
      <p:sp>
        <p:nvSpPr>
          <p:cNvPr id="10" name="TextBox 9">
            <a:extLst>
              <a:ext uri="{FF2B5EF4-FFF2-40B4-BE49-F238E27FC236}">
                <a16:creationId xmlns:a16="http://schemas.microsoft.com/office/drawing/2014/main" id="{F28E2F5A-7026-724A-D32B-28F0BE8457C1}"/>
              </a:ext>
            </a:extLst>
          </p:cNvPr>
          <p:cNvSpPr txBox="1"/>
          <p:nvPr/>
        </p:nvSpPr>
        <p:spPr>
          <a:xfrm>
            <a:off x="134827" y="4296867"/>
            <a:ext cx="2243895" cy="310854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Software PBX for a Self-Hosted UC Solution</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err="1">
                <a:ln>
                  <a:noFill/>
                </a:ln>
                <a:solidFill>
                  <a:prstClr val="white"/>
                </a:solidFill>
                <a:effectLst/>
                <a:uLnTx/>
                <a:uFillTx/>
                <a:latin typeface="Open Sans Light" pitchFamily="2" charset="0"/>
                <a:ea typeface="Open Sans Light" pitchFamily="2" charset="0"/>
                <a:cs typeface="Open Sans Light" pitchFamily="2" charset="0"/>
              </a:rPr>
              <a:t>SoftwareUCM</a:t>
            </a:r>
            <a:r>
              <a:rPr kumimoji="0" lang="en-US" sz="12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 provides our award-winning UCM PBX platform through easy-to-deploy software to be installed and run on your own hardware, providing the ultimate control</a:t>
            </a: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p:txBody>
      </p:sp>
      <p:sp>
        <p:nvSpPr>
          <p:cNvPr id="11" name="TextBox 10">
            <a:extLst>
              <a:ext uri="{FF2B5EF4-FFF2-40B4-BE49-F238E27FC236}">
                <a16:creationId xmlns:a16="http://schemas.microsoft.com/office/drawing/2014/main" id="{9C920AF7-8D51-9916-C7C1-B5A79ECA7E6C}"/>
              </a:ext>
            </a:extLst>
          </p:cNvPr>
          <p:cNvSpPr txBox="1"/>
          <p:nvPr/>
        </p:nvSpPr>
        <p:spPr>
          <a:xfrm>
            <a:off x="2499164" y="4321298"/>
            <a:ext cx="2243895" cy="275460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State-of-the-Art Communications &amp; Collaboration</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Voice and video calling, meetings, chat, data, analytics, mobility, surveillance, facility access, intercoms and more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p:txBody>
      </p:sp>
      <p:sp>
        <p:nvSpPr>
          <p:cNvPr id="15" name="TextBox 14">
            <a:extLst>
              <a:ext uri="{FF2B5EF4-FFF2-40B4-BE49-F238E27FC236}">
                <a16:creationId xmlns:a16="http://schemas.microsoft.com/office/drawing/2014/main" id="{29202B75-3858-4F8F-A467-651086889475}"/>
              </a:ext>
            </a:extLst>
          </p:cNvPr>
          <p:cNvSpPr txBox="1"/>
          <p:nvPr/>
        </p:nvSpPr>
        <p:spPr>
          <a:xfrm>
            <a:off x="4975100" y="4313540"/>
            <a:ext cx="2243895" cy="32316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Supports All </a:t>
            </a:r>
            <a:br>
              <a:rPr kumimoji="0" lang="en-US" sz="1600" b="1" i="0" u="none" strike="noStrike" kern="1200" cap="none" spc="0" normalizeH="0" baseline="0" noProof="0" dirty="0">
                <a:ln>
                  <a:noFill/>
                </a:ln>
                <a:solidFill>
                  <a:srgbClr val="46A7C9"/>
                </a:solidFill>
                <a:effectLst/>
                <a:uLnTx/>
                <a:uFillTx/>
                <a:latin typeface="Open Sans" pitchFamily="2" charset="0"/>
                <a:ea typeface="Open Sans" pitchFamily="2" charset="0"/>
                <a:cs typeface="Open Sans" pitchFamily="2" charset="0"/>
              </a:rPr>
            </a:br>
            <a:r>
              <a:rPr kumimoji="0" lang="en-US" sz="1600" b="1" i="0" u="none" strike="noStrike" kern="12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SIP Endpoints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and Wave App</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err="1">
                <a:ln>
                  <a:noFill/>
                </a:ln>
                <a:solidFill>
                  <a:prstClr val="white"/>
                </a:solidFill>
                <a:effectLst/>
                <a:uLnTx/>
                <a:uFillTx/>
                <a:latin typeface="Open Sans Light" pitchFamily="2" charset="0"/>
                <a:ea typeface="Open Sans Light" pitchFamily="2" charset="0"/>
                <a:cs typeface="Open Sans Light" pitchFamily="2" charset="0"/>
              </a:rPr>
              <a:t>SoftwareUCM</a:t>
            </a:r>
            <a:r>
              <a:rPr kumimoji="0" lang="en-US" sz="12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 supports all SIP endpoints and the Wave app for desktop, mobile, and web – allowing users to communicate from anywhere at any time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p:txBody>
      </p:sp>
      <p:sp>
        <p:nvSpPr>
          <p:cNvPr id="16" name="TextBox 15">
            <a:extLst>
              <a:ext uri="{FF2B5EF4-FFF2-40B4-BE49-F238E27FC236}">
                <a16:creationId xmlns:a16="http://schemas.microsoft.com/office/drawing/2014/main" id="{9F13C638-48EE-81A6-CA2F-ECC514CAC6FF}"/>
              </a:ext>
            </a:extLst>
          </p:cNvPr>
          <p:cNvSpPr txBox="1"/>
          <p:nvPr/>
        </p:nvSpPr>
        <p:spPr>
          <a:xfrm>
            <a:off x="7448941" y="4296866"/>
            <a:ext cx="2243895" cy="31700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Host on Physical &amp; Virtual Machines, Cloud Platforms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By supporting a variety of hosting environments and flexible server resource requirements, </a:t>
            </a:r>
            <a:r>
              <a:rPr kumimoji="0" lang="en-US" sz="1200" b="0" i="0" u="none" strike="noStrike" kern="1200" cap="none" spc="0" normalizeH="0" baseline="0" noProof="0" dirty="0" err="1">
                <a:ln>
                  <a:noFill/>
                </a:ln>
                <a:solidFill>
                  <a:prstClr val="white"/>
                </a:solidFill>
                <a:effectLst/>
                <a:uLnTx/>
                <a:uFillTx/>
                <a:latin typeface="Open Sans Light" pitchFamily="2" charset="0"/>
                <a:ea typeface="Open Sans Light" pitchFamily="2" charset="0"/>
                <a:cs typeface="Open Sans Light" pitchFamily="2" charset="0"/>
              </a:rPr>
              <a:t>SoftwareUCM</a:t>
            </a:r>
            <a:r>
              <a:rPr kumimoji="0" lang="en-US" sz="12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 can be easily implemented and provides ultimate control.</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p:txBody>
      </p:sp>
      <p:sp>
        <p:nvSpPr>
          <p:cNvPr id="17" name="TextBox 16">
            <a:extLst>
              <a:ext uri="{FF2B5EF4-FFF2-40B4-BE49-F238E27FC236}">
                <a16:creationId xmlns:a16="http://schemas.microsoft.com/office/drawing/2014/main" id="{B0A7D686-D36F-3B88-6F12-72E1D5C6646E}"/>
              </a:ext>
            </a:extLst>
          </p:cNvPr>
          <p:cNvSpPr txBox="1"/>
          <p:nvPr/>
        </p:nvSpPr>
        <p:spPr>
          <a:xfrm>
            <a:off x="9881747" y="4296867"/>
            <a:ext cx="2326512" cy="243143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Customizable Plans Support 50-5000 Users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Build custom plans to fit the exact needs of any business and expand at any time. Our plans support up to 5000 users and 750 concurrent calls.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p:txBody>
      </p:sp>
      <p:pic>
        <p:nvPicPr>
          <p:cNvPr id="18" name="Picture 17">
            <a:extLst>
              <a:ext uri="{FF2B5EF4-FFF2-40B4-BE49-F238E27FC236}">
                <a16:creationId xmlns:a16="http://schemas.microsoft.com/office/drawing/2014/main" id="{22C8D396-1725-378E-BC7C-B9F3CA9B06D9}"/>
              </a:ext>
            </a:extLst>
          </p:cNvPr>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a:off x="4794799" y="331154"/>
            <a:ext cx="2508828" cy="1682678"/>
          </a:xfrm>
          <a:prstGeom prst="rect">
            <a:avLst/>
          </a:prstGeom>
        </p:spPr>
      </p:pic>
      <p:pic>
        <p:nvPicPr>
          <p:cNvPr id="2" name="Picture 1">
            <a:extLst>
              <a:ext uri="{FF2B5EF4-FFF2-40B4-BE49-F238E27FC236}">
                <a16:creationId xmlns:a16="http://schemas.microsoft.com/office/drawing/2014/main" id="{173788AD-88A6-87B0-F91F-7EB977D42C94}"/>
              </a:ext>
            </a:extLst>
          </p:cNvPr>
          <p:cNvPicPr>
            <a:picLocks noChangeAspect="1"/>
          </p:cNvPicPr>
          <p:nvPr/>
        </p:nvPicPr>
        <p:blipFill>
          <a:blip r:embed="rId10" cstate="print">
            <a:biLevel thresh="25000"/>
            <a:extLst>
              <a:ext uri="{28A0092B-C50C-407E-A947-70E740481C1C}">
                <a14:useLocalDpi xmlns:a14="http://schemas.microsoft.com/office/drawing/2010/main"/>
              </a:ext>
            </a:extLst>
          </a:blip>
          <a:stretch>
            <a:fillRect/>
          </a:stretch>
        </p:blipFill>
        <p:spPr>
          <a:xfrm>
            <a:off x="10453477" y="3066186"/>
            <a:ext cx="1160910" cy="1160910"/>
          </a:xfrm>
          <a:prstGeom prst="rect">
            <a:avLst/>
          </a:prstGeom>
        </p:spPr>
      </p:pic>
      <p:pic>
        <p:nvPicPr>
          <p:cNvPr id="9" name="Picture 8">
            <a:extLst>
              <a:ext uri="{FF2B5EF4-FFF2-40B4-BE49-F238E27FC236}">
                <a16:creationId xmlns:a16="http://schemas.microsoft.com/office/drawing/2014/main" id="{D47384A1-430C-D8C6-97DD-B0AEA4B0AE35}"/>
              </a:ext>
            </a:extLst>
          </p:cNvPr>
          <p:cNvPicPr>
            <a:picLocks noChangeAspect="1"/>
          </p:cNvPicPr>
          <p:nvPr/>
        </p:nvPicPr>
        <p:blipFill>
          <a:blip r:embed="rId11" cstate="print">
            <a:extLst>
              <a:ext uri="{28A0092B-C50C-407E-A947-70E740481C1C}">
                <a14:useLocalDpi xmlns:a14="http://schemas.microsoft.com/office/drawing/2010/main"/>
              </a:ext>
            </a:extLst>
          </a:blip>
          <a:srcRect/>
          <a:stretch/>
        </p:blipFill>
        <p:spPr>
          <a:xfrm>
            <a:off x="-50746" y="-32951"/>
            <a:ext cx="12259005" cy="2681834"/>
          </a:xfrm>
          <a:prstGeom prst="rect">
            <a:avLst/>
          </a:prstGeom>
        </p:spPr>
      </p:pic>
      <p:sp>
        <p:nvSpPr>
          <p:cNvPr id="21" name="Rectangle 20">
            <a:extLst>
              <a:ext uri="{FF2B5EF4-FFF2-40B4-BE49-F238E27FC236}">
                <a16:creationId xmlns:a16="http://schemas.microsoft.com/office/drawing/2014/main" id="{23203756-656D-4AD9-7CB9-0169B89A74F1}"/>
              </a:ext>
            </a:extLst>
          </p:cNvPr>
          <p:cNvSpPr/>
          <p:nvPr/>
        </p:nvSpPr>
        <p:spPr>
          <a:xfrm>
            <a:off x="-50746" y="-37957"/>
            <a:ext cx="12259005" cy="2699041"/>
          </a:xfrm>
          <a:prstGeom prst="rect">
            <a:avLst/>
          </a:prstGeom>
          <a:solidFill>
            <a:srgbClr val="295288">
              <a:alpha val="74859"/>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Rectángulo 1">
            <a:extLst>
              <a:ext uri="{FF2B5EF4-FFF2-40B4-BE49-F238E27FC236}">
                <a16:creationId xmlns:a16="http://schemas.microsoft.com/office/drawing/2014/main" id="{AE8E0C77-2392-F5CC-C324-796714A1B787}"/>
              </a:ext>
            </a:extLst>
          </p:cNvPr>
          <p:cNvSpPr/>
          <p:nvPr/>
        </p:nvSpPr>
        <p:spPr>
          <a:xfrm>
            <a:off x="-39252" y="570970"/>
            <a:ext cx="12254242" cy="1508105"/>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200" b="1" i="0" u="none" strike="noStrike" kern="1200" cap="none" spc="0" normalizeH="0" baseline="0" noProof="0" dirty="0" err="1">
                <a:ln>
                  <a:noFill/>
                </a:ln>
                <a:solidFill>
                  <a:prstClr val="white"/>
                </a:solidFill>
                <a:effectLst/>
                <a:uLnTx/>
                <a:uFillTx/>
                <a:latin typeface="BANKGOTHICBT-MEDIUM" pitchFamily="2" charset="77"/>
                <a:ea typeface="Open Sans ExtraBold" panose="020B0606030504020204" pitchFamily="34" charset="0"/>
                <a:cs typeface="Open Sans ExtraBold" panose="020B0606030504020204" pitchFamily="34" charset="0"/>
              </a:rPr>
              <a:t>SoftwareUCM</a:t>
            </a:r>
            <a:endParaRPr kumimoji="0" lang="en-US" sz="7200" b="1" i="0" u="none" strike="noStrike" kern="1200" cap="none" spc="0" normalizeH="0" baseline="0" noProof="0" dirty="0">
              <a:ln>
                <a:noFill/>
              </a:ln>
              <a:solidFill>
                <a:prstClr val="white"/>
              </a:solidFill>
              <a:effectLst/>
              <a:uLnTx/>
              <a:uFillTx/>
              <a:latin typeface="BANKGOTHICBT-MEDIUM" pitchFamily="2" charset="77"/>
              <a:ea typeface="Open Sans ExtraBold" panose="020B0606030504020204" pitchFamily="34" charset="0"/>
              <a:cs typeface="Open Sans ExtraBold" panose="020B0606030504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9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A software PBX solution from </a:t>
            </a:r>
            <a:r>
              <a:rPr kumimoji="0" lang="en-US" sz="1900" b="0" i="0" u="none" strike="noStrike" kern="1200" cap="none" spc="0" normalizeH="0" baseline="0" noProof="0" dirty="0" err="1">
                <a:ln>
                  <a:noFill/>
                </a:ln>
                <a:solidFill>
                  <a:prstClr val="white"/>
                </a:solidFill>
                <a:effectLst/>
                <a:uLnTx/>
                <a:uFillTx/>
                <a:latin typeface="Open Sans Light" pitchFamily="2" charset="0"/>
                <a:ea typeface="Open Sans Light" pitchFamily="2" charset="0"/>
                <a:cs typeface="Open Sans Light" pitchFamily="2" charset="0"/>
              </a:rPr>
              <a:t>Grandstream</a:t>
            </a:r>
            <a:endParaRPr kumimoji="0" lang="en-US" sz="19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p:txBody>
      </p:sp>
      <p:sp>
        <p:nvSpPr>
          <p:cNvPr id="25" name="Triangle 24">
            <a:extLst>
              <a:ext uri="{FF2B5EF4-FFF2-40B4-BE49-F238E27FC236}">
                <a16:creationId xmlns:a16="http://schemas.microsoft.com/office/drawing/2014/main" id="{024DD777-29F1-77CB-55D0-FF068343ABFC}"/>
              </a:ext>
            </a:extLst>
          </p:cNvPr>
          <p:cNvSpPr/>
          <p:nvPr/>
        </p:nvSpPr>
        <p:spPr>
          <a:xfrm rot="10800000">
            <a:off x="-20924" y="-19756"/>
            <a:ext cx="2180492" cy="1638913"/>
          </a:xfrm>
          <a:prstGeom prst="triangle">
            <a:avLst>
              <a:gd name="adj" fmla="val 100000"/>
            </a:avLst>
          </a:prstGeom>
          <a:solidFill>
            <a:srgbClr val="295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7" name="Imagen 11">
            <a:extLst>
              <a:ext uri="{FF2B5EF4-FFF2-40B4-BE49-F238E27FC236}">
                <a16:creationId xmlns:a16="http://schemas.microsoft.com/office/drawing/2014/main" id="{296F4BB4-F05E-EDC5-4AB5-D0078FBDBB9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49654" y="166654"/>
            <a:ext cx="774518" cy="664380"/>
          </a:xfrm>
          <a:prstGeom prst="rect">
            <a:avLst/>
          </a:prstGeom>
        </p:spPr>
      </p:pic>
      <p:pic>
        <p:nvPicPr>
          <p:cNvPr id="28" name="Picture 27">
            <a:extLst>
              <a:ext uri="{FF2B5EF4-FFF2-40B4-BE49-F238E27FC236}">
                <a16:creationId xmlns:a16="http://schemas.microsoft.com/office/drawing/2014/main" id="{51A534AB-54C8-7CF1-77B5-46C04673FA28}"/>
              </a:ext>
            </a:extLst>
          </p:cNvPr>
          <p:cNvPicPr>
            <a:picLocks noChangeAspect="1"/>
          </p:cNvPicPr>
          <p:nvPr/>
        </p:nvPicPr>
        <p:blipFill>
          <a:blip r:embed="rId12" cstate="print">
            <a:extLst>
              <a:ext uri="{28A0092B-C50C-407E-A947-70E740481C1C}">
                <a14:useLocalDpi xmlns:a14="http://schemas.microsoft.com/office/drawing/2010/main"/>
              </a:ext>
            </a:extLst>
          </a:blip>
          <a:stretch>
            <a:fillRect/>
          </a:stretch>
        </p:blipFill>
        <p:spPr>
          <a:xfrm>
            <a:off x="655062" y="2963407"/>
            <a:ext cx="1283302" cy="1177956"/>
          </a:xfrm>
          <a:prstGeom prst="rect">
            <a:avLst/>
          </a:prstGeom>
        </p:spPr>
      </p:pic>
    </p:spTree>
    <p:extLst>
      <p:ext uri="{BB962C8B-B14F-4D97-AF65-F5344CB8AC3E}">
        <p14:creationId xmlns:p14="http://schemas.microsoft.com/office/powerpoint/2010/main" val="2113630797"/>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F95457-C03A-1285-6438-7CF8F2EA5C9E}"/>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FE91A45A-5A0F-3FA0-ABD7-660BC2E9455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4" name="Rectangle 3">
            <a:extLst>
              <a:ext uri="{FF2B5EF4-FFF2-40B4-BE49-F238E27FC236}">
                <a16:creationId xmlns:a16="http://schemas.microsoft.com/office/drawing/2014/main" id="{AC9499FE-5886-2501-FE51-C9601925D3E8}"/>
              </a:ext>
            </a:extLst>
          </p:cNvPr>
          <p:cNvSpPr/>
          <p:nvPr/>
        </p:nvSpPr>
        <p:spPr>
          <a:xfrm>
            <a:off x="0" y="0"/>
            <a:ext cx="12191996" cy="6873446"/>
          </a:xfrm>
          <a:prstGeom prst="rect">
            <a:avLst/>
          </a:prstGeom>
          <a:solidFill>
            <a:srgbClr val="295288">
              <a:alpha val="63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CuadroTexto 3">
            <a:extLst>
              <a:ext uri="{FF2B5EF4-FFF2-40B4-BE49-F238E27FC236}">
                <a16:creationId xmlns:a16="http://schemas.microsoft.com/office/drawing/2014/main" id="{7953B2AA-256D-E182-700C-58BFD14AEE8B}"/>
              </a:ext>
            </a:extLst>
          </p:cNvPr>
          <p:cNvSpPr txBox="1"/>
          <p:nvPr/>
        </p:nvSpPr>
        <p:spPr>
          <a:xfrm>
            <a:off x="0" y="139242"/>
            <a:ext cx="12191999" cy="181902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GRANDSTREAM PBX SOLUTIONS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Integrations and Expansions</a:t>
            </a:r>
          </a:p>
          <a:p>
            <a:pPr marL="0" marR="0" lvl="0" indent="0" algn="ctr" defTabSz="914400" rtl="0" eaLnBrk="1" fontAlgn="auto" latinLnBrk="0" hangingPunct="1">
              <a:lnSpc>
                <a:spcPts val="6700"/>
              </a:lnSpc>
              <a:spcBef>
                <a:spcPts val="0"/>
              </a:spcBef>
              <a:spcAft>
                <a:spcPts val="0"/>
              </a:spcAft>
              <a:buClrTx/>
              <a:buSzTx/>
              <a:buFontTx/>
              <a:buNone/>
              <a:tabLst/>
              <a:defRPr/>
            </a:pPr>
            <a:endParaRPr kumimoji="0" lang="en-US" sz="4800" b="1"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endParaRPr>
          </a:p>
        </p:txBody>
      </p:sp>
      <p:pic>
        <p:nvPicPr>
          <p:cNvPr id="13" name="Picture 12">
            <a:extLst>
              <a:ext uri="{FF2B5EF4-FFF2-40B4-BE49-F238E27FC236}">
                <a16:creationId xmlns:a16="http://schemas.microsoft.com/office/drawing/2014/main" id="{5C8CCAA5-4776-551B-8282-9D0C3E252875}"/>
              </a:ext>
            </a:extLst>
          </p:cNvPr>
          <p:cNvPicPr>
            <a:picLocks noChangeAspect="1"/>
          </p:cNvPicPr>
          <p:nvPr/>
        </p:nvPicPr>
        <p:blipFill>
          <a:blip r:embed="rId4"/>
          <a:stretch>
            <a:fillRect/>
          </a:stretch>
        </p:blipFill>
        <p:spPr>
          <a:xfrm>
            <a:off x="379511" y="1084791"/>
            <a:ext cx="6009566" cy="5633967"/>
          </a:xfrm>
          <a:prstGeom prst="rect">
            <a:avLst/>
          </a:prstGeom>
        </p:spPr>
      </p:pic>
      <p:sp>
        <p:nvSpPr>
          <p:cNvPr id="14" name="Rectangle 13">
            <a:extLst>
              <a:ext uri="{FF2B5EF4-FFF2-40B4-BE49-F238E27FC236}">
                <a16:creationId xmlns:a16="http://schemas.microsoft.com/office/drawing/2014/main" id="{6F2FFD20-9AA3-E790-A85F-73A2B1CB1B32}"/>
              </a:ext>
            </a:extLst>
          </p:cNvPr>
          <p:cNvSpPr/>
          <p:nvPr/>
        </p:nvSpPr>
        <p:spPr>
          <a:xfrm>
            <a:off x="6619862" y="2283634"/>
            <a:ext cx="5572134" cy="5232202"/>
          </a:xfrm>
          <a:prstGeom prst="rect">
            <a:avLst/>
          </a:prstGeom>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err="1">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Grandstream</a:t>
            </a: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PBX platforms can be integrated with third-party systems to to maximize business continuity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CRM platforms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Property Management Systems (PMS)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ERP systems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Helpdesk systems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Live Customer Service platforms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Microsoft Teams (via </a:t>
            </a:r>
            <a:r>
              <a:rPr kumimoji="0" lang="en-US" sz="1600" b="0" i="0" u="none" strike="noStrike" kern="1200" cap="none" spc="0" normalizeH="0" baseline="0" noProof="0" dirty="0" err="1">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TeamMate</a:t>
            </a: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and Office 365</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Google Drive</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And more…</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API &amp; SDK available for customization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prstClr val="black"/>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prstClr val="black"/>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1800" b="0" i="0" u="none" strike="noStrike" kern="1200" cap="none" spc="0" normalizeH="0" baseline="0" noProof="0" dirty="0">
                <a:ln>
                  <a:noFill/>
                </a:ln>
                <a:solidFill>
                  <a:prstClr val="black"/>
                </a:solidFill>
                <a:effectLst/>
                <a:uLnTx/>
                <a:uFillTx/>
                <a:latin typeface="Open Sans" pitchFamily="2" charset="0"/>
                <a:ea typeface="+mn-ea"/>
                <a:cs typeface="+mn-cs"/>
              </a:rPr>
            </a:br>
            <a:endParaRPr kumimoji="0" lang="en-US" sz="1800" b="0" i="0" u="none" strike="noStrike" kern="1200" cap="none" spc="0" normalizeH="0" baseline="0" noProof="0" dirty="0">
              <a:ln>
                <a:noFill/>
              </a:ln>
              <a:solidFill>
                <a:prstClr val="black"/>
              </a:solidFill>
              <a:effectLst/>
              <a:uLnTx/>
              <a:uFillTx/>
              <a:latin typeface="Open Sans"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1800" b="0" i="0" u="none" strike="noStrike" kern="1200" cap="none" spc="0" normalizeH="0" baseline="0" noProof="0" dirty="0">
                <a:ln>
                  <a:noFill/>
                </a:ln>
                <a:solidFill>
                  <a:prstClr val="black"/>
                </a:solidFill>
                <a:effectLst/>
                <a:uLnTx/>
                <a:uFillTx/>
                <a:latin typeface="Open Sans" pitchFamily="2" charset="0"/>
                <a:ea typeface="+mn-ea"/>
                <a:cs typeface="+mn-cs"/>
              </a:rPr>
            </a:br>
            <a:endParaRPr kumimoji="0" lang="en-US" sz="1800" b="0" i="0" u="none" strike="noStrike" kern="1200" cap="none" spc="0" normalizeH="0" baseline="0" noProof="0" dirty="0">
              <a:ln>
                <a:noFill/>
              </a:ln>
              <a:solidFill>
                <a:prstClr val="black"/>
              </a:solidFill>
              <a:effectLst/>
              <a:uLnTx/>
              <a:uFillTx/>
              <a:latin typeface="Open Sans"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21" name="Triangle 20">
            <a:extLst>
              <a:ext uri="{FF2B5EF4-FFF2-40B4-BE49-F238E27FC236}">
                <a16:creationId xmlns:a16="http://schemas.microsoft.com/office/drawing/2014/main" id="{E327EAE6-A9CC-132C-342B-3FCDEF4A4C61}"/>
              </a:ext>
            </a:extLst>
          </p:cNvPr>
          <p:cNvSpPr/>
          <p:nvPr/>
        </p:nvSpPr>
        <p:spPr>
          <a:xfrm rot="10800000">
            <a:off x="-20924" y="-19756"/>
            <a:ext cx="2180492" cy="1638913"/>
          </a:xfrm>
          <a:prstGeom prst="triangle">
            <a:avLst>
              <a:gd name="adj" fmla="val 100000"/>
            </a:avLst>
          </a:prstGeom>
          <a:solidFill>
            <a:srgbClr val="295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2" name="Imagen 11">
            <a:extLst>
              <a:ext uri="{FF2B5EF4-FFF2-40B4-BE49-F238E27FC236}">
                <a16:creationId xmlns:a16="http://schemas.microsoft.com/office/drawing/2014/main" id="{3BB24213-C13F-CFF1-98CD-37E0B322D587}"/>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49654" y="166654"/>
            <a:ext cx="774518" cy="664380"/>
          </a:xfrm>
          <a:prstGeom prst="rect">
            <a:avLst/>
          </a:prstGeom>
        </p:spPr>
      </p:pic>
    </p:spTree>
    <p:extLst>
      <p:ext uri="{BB962C8B-B14F-4D97-AF65-F5344CB8AC3E}">
        <p14:creationId xmlns:p14="http://schemas.microsoft.com/office/powerpoint/2010/main" val="3219603904"/>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uadroTexto 8">
            <a:extLst>
              <a:ext uri="{FF2B5EF4-FFF2-40B4-BE49-F238E27FC236}">
                <a16:creationId xmlns:a16="http://schemas.microsoft.com/office/drawing/2014/main" id="{49EC967C-B4F7-9A42-9BBA-C36CCB6EB3BB}"/>
              </a:ext>
            </a:extLst>
          </p:cNvPr>
          <p:cNvSpPr txBox="1"/>
          <p:nvPr/>
        </p:nvSpPr>
        <p:spPr>
          <a:xfrm>
            <a:off x="618719" y="275265"/>
            <a:ext cx="11904585" cy="461665"/>
          </a:xfrm>
          <a:prstGeom prst="rect">
            <a:avLst/>
          </a:prstGeom>
          <a:noFill/>
        </p:spPr>
        <p:txBody>
          <a:bodyPr wrap="square" rtlCol="0">
            <a:spAutoFit/>
          </a:bodyPr>
          <a:lstStyle/>
          <a:p>
            <a:r>
              <a:rPr lang="en-US" sz="24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UCM Series - Unified Communications and Collaboration Solution</a:t>
            </a:r>
            <a:endParaRPr lang="et-EE" sz="2400" b="1" dirty="0">
              <a:solidFill>
                <a:srgbClr val="295288"/>
              </a:solidFill>
              <a:latin typeface="Open Sans" panose="020B0606030504020204" pitchFamily="34" charset="0"/>
              <a:ea typeface="Open Sans" panose="020B0606030504020204" pitchFamily="34" charset="0"/>
              <a:cs typeface="Open Sans" panose="020B0606030504020204" pitchFamily="34" charset="0"/>
            </a:endParaRPr>
          </a:p>
        </p:txBody>
      </p:sp>
      <p:pic>
        <p:nvPicPr>
          <p:cNvPr id="2" name="Picture 1"/>
          <p:cNvPicPr>
            <a:picLocks noChangeAspect="1"/>
          </p:cNvPicPr>
          <p:nvPr/>
        </p:nvPicPr>
        <p:blipFill rotWithShape="1">
          <a:blip r:embed="rId3"/>
          <a:srcRect r="9936"/>
          <a:stretch/>
        </p:blipFill>
        <p:spPr>
          <a:xfrm>
            <a:off x="2401956" y="834015"/>
            <a:ext cx="9790044" cy="6023985"/>
          </a:xfrm>
          <a:prstGeom prst="rect">
            <a:avLst/>
          </a:prstGeom>
        </p:spPr>
      </p:pic>
    </p:spTree>
    <p:extLst>
      <p:ext uri="{BB962C8B-B14F-4D97-AF65-F5344CB8AC3E}">
        <p14:creationId xmlns:p14="http://schemas.microsoft.com/office/powerpoint/2010/main" val="2086344707"/>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t="-7000" b="-7000"/>
          </a:stretch>
        </a:blipFill>
        <a:effectLst/>
      </p:bgPr>
    </p:bg>
    <p:spTree>
      <p:nvGrpSpPr>
        <p:cNvPr id="1" name=""/>
        <p:cNvGrpSpPr/>
        <p:nvPr/>
      </p:nvGrpSpPr>
      <p:grpSpPr>
        <a:xfrm>
          <a:off x="0" y="0"/>
          <a:ext cx="0" cy="0"/>
          <a:chOff x="0" y="0"/>
          <a:chExt cx="0" cy="0"/>
        </a:xfrm>
      </p:grpSpPr>
      <p:pic>
        <p:nvPicPr>
          <p:cNvPr id="14" name="Imagen 13">
            <a:extLst>
              <a:ext uri="{FF2B5EF4-FFF2-40B4-BE49-F238E27FC236}">
                <a16:creationId xmlns:a16="http://schemas.microsoft.com/office/drawing/2014/main" id="{89E5147B-6508-DF46-B675-2DBD8720DCB3}"/>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sp>
        <p:nvSpPr>
          <p:cNvPr id="4" name="CuadroTexto 3">
            <a:extLst>
              <a:ext uri="{FF2B5EF4-FFF2-40B4-BE49-F238E27FC236}">
                <a16:creationId xmlns:a16="http://schemas.microsoft.com/office/drawing/2014/main" id="{DBDF50F0-FF2A-504C-B286-6F9A1D0AE92C}"/>
              </a:ext>
            </a:extLst>
          </p:cNvPr>
          <p:cNvSpPr txBox="1"/>
          <p:nvPr/>
        </p:nvSpPr>
        <p:spPr>
          <a:xfrm>
            <a:off x="1042041" y="1251481"/>
            <a:ext cx="6767463" cy="1810752"/>
          </a:xfrm>
          <a:prstGeom prst="rect">
            <a:avLst/>
          </a:prstGeom>
          <a:noFill/>
        </p:spPr>
        <p:txBody>
          <a:bodyPr wrap="square" rtlCol="0">
            <a:spAutoFit/>
          </a:bodyPr>
          <a:lstStyle/>
          <a:p>
            <a:pPr>
              <a:lnSpc>
                <a:spcPts val="6700"/>
              </a:lnSpc>
            </a:pPr>
            <a:r>
              <a:rPr lang="es-ES_tradnl" sz="6000" dirty="0">
                <a:solidFill>
                  <a:schemeClr val="bg1"/>
                </a:solidFill>
                <a:latin typeface="Open Sans" panose="020B0606030504020204" pitchFamily="34" charset="0"/>
                <a:ea typeface="Open Sans" panose="020B0606030504020204" pitchFamily="34" charset="0"/>
                <a:cs typeface="Open Sans" panose="020B0606030504020204" pitchFamily="34" charset="0"/>
              </a:rPr>
              <a:t>VoIP </a:t>
            </a:r>
          </a:p>
          <a:p>
            <a:pPr>
              <a:lnSpc>
                <a:spcPts val="6700"/>
              </a:lnSpc>
            </a:pPr>
            <a:r>
              <a:rPr lang="es-ES_tradnl" sz="6000" dirty="0">
                <a:solidFill>
                  <a:schemeClr val="bg1"/>
                </a:solidFill>
                <a:latin typeface="Open Sans" panose="020B0606030504020204" pitchFamily="34" charset="0"/>
                <a:ea typeface="Open Sans" panose="020B0606030504020204" pitchFamily="34" charset="0"/>
                <a:cs typeface="Open Sans" panose="020B0606030504020204" pitchFamily="34" charset="0"/>
              </a:rPr>
              <a:t>GATEWAYS</a:t>
            </a:r>
          </a:p>
        </p:txBody>
      </p:sp>
      <p:sp>
        <p:nvSpPr>
          <p:cNvPr id="5" name="CuadroTexto 4">
            <a:extLst>
              <a:ext uri="{FF2B5EF4-FFF2-40B4-BE49-F238E27FC236}">
                <a16:creationId xmlns:a16="http://schemas.microsoft.com/office/drawing/2014/main" id="{4D1FB5F2-B865-9741-BD15-A5B84B3FC34E}"/>
              </a:ext>
            </a:extLst>
          </p:cNvPr>
          <p:cNvSpPr txBox="1"/>
          <p:nvPr/>
        </p:nvSpPr>
        <p:spPr>
          <a:xfrm>
            <a:off x="908691" y="4456246"/>
            <a:ext cx="5469418" cy="1754326"/>
          </a:xfrm>
          <a:prstGeom prst="rect">
            <a:avLst/>
          </a:prstGeom>
          <a:noFill/>
        </p:spPr>
        <p:txBody>
          <a:bodyPr wrap="square" rtlCol="0">
            <a:spAutoFit/>
          </a:bodyPr>
          <a:lstStyle/>
          <a:p>
            <a:pPr marR="2940"/>
            <a:r>
              <a:rPr lang="en-US" u="none" strike="noStrike" baseline="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The GXW IP Analog Gateway series enables businesses to create seamless office environments and integrate traditional phone systems into a VoIP network. Manage and cut down your communication costs and create a streamlined network with these gateways.</a:t>
            </a:r>
            <a:endParaRPr lang="en-US" sz="20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cxnSp>
        <p:nvCxnSpPr>
          <p:cNvPr id="7" name="Conector recto 6">
            <a:extLst>
              <a:ext uri="{FF2B5EF4-FFF2-40B4-BE49-F238E27FC236}">
                <a16:creationId xmlns:a16="http://schemas.microsoft.com/office/drawing/2014/main" id="{B968D433-1266-A241-AD61-7AD1DF6FD9AE}"/>
              </a:ext>
            </a:extLst>
          </p:cNvPr>
          <p:cNvCxnSpPr>
            <a:cxnSpLocks/>
          </p:cNvCxnSpPr>
          <p:nvPr/>
        </p:nvCxnSpPr>
        <p:spPr>
          <a:xfrm>
            <a:off x="1042043" y="3056082"/>
            <a:ext cx="4412273"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pic>
        <p:nvPicPr>
          <p:cNvPr id="18" name="Imagen 17">
            <a:extLst>
              <a:ext uri="{FF2B5EF4-FFF2-40B4-BE49-F238E27FC236}">
                <a16:creationId xmlns:a16="http://schemas.microsoft.com/office/drawing/2014/main" id="{C436ED90-C718-934C-B915-E7992C2B490B}"/>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2" name="Rectángulo 1">
            <a:extLst>
              <a:ext uri="{FF2B5EF4-FFF2-40B4-BE49-F238E27FC236}">
                <a16:creationId xmlns:a16="http://schemas.microsoft.com/office/drawing/2014/main" id="{F6A70499-2F86-F041-B543-3643D78B2160}"/>
              </a:ext>
            </a:extLst>
          </p:cNvPr>
          <p:cNvSpPr/>
          <p:nvPr/>
        </p:nvSpPr>
        <p:spPr>
          <a:xfrm>
            <a:off x="908691" y="3161883"/>
            <a:ext cx="4412275" cy="1077218"/>
          </a:xfrm>
          <a:prstGeom prst="rect">
            <a:avLst/>
          </a:prstGeom>
        </p:spPr>
        <p:txBody>
          <a:bodyPr wrap="square">
            <a:spAutoFit/>
          </a:bodyPr>
          <a:lstStyle/>
          <a:p>
            <a:r>
              <a:rPr lang="en-US" sz="32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Add Analog Devices to VoIP Networks</a:t>
            </a:r>
          </a:p>
        </p:txBody>
      </p:sp>
      <p:pic>
        <p:nvPicPr>
          <p:cNvPr id="9" name="Picture 8">
            <a:extLst>
              <a:ext uri="{FF2B5EF4-FFF2-40B4-BE49-F238E27FC236}">
                <a16:creationId xmlns:a16="http://schemas.microsoft.com/office/drawing/2014/main" id="{D7236E45-6AA7-1046-8EFD-CCEE6A30862F}"/>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378109" y="2317147"/>
            <a:ext cx="5366622" cy="2139099"/>
          </a:xfrm>
          <a:prstGeom prst="rect">
            <a:avLst/>
          </a:prstGeom>
          <a:effectLst>
            <a:outerShdw blurRad="304800" dist="101600" dir="8280000" sx="105000" sy="105000" algn="ctr" rotWithShape="0">
              <a:srgbClr val="000000">
                <a:alpha val="67000"/>
              </a:srgbClr>
            </a:outerShdw>
          </a:effectLst>
        </p:spPr>
      </p:pic>
    </p:spTree>
    <p:extLst>
      <p:ext uri="{BB962C8B-B14F-4D97-AF65-F5344CB8AC3E}">
        <p14:creationId xmlns:p14="http://schemas.microsoft.com/office/powerpoint/2010/main" val="2114653801"/>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7236E45-6AA7-1046-8EFD-CCEE6A30862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669005" y="2590998"/>
            <a:ext cx="4887546" cy="1948143"/>
          </a:xfrm>
          <a:prstGeom prst="rect">
            <a:avLst/>
          </a:prstGeom>
          <a:effectLst>
            <a:outerShdw blurRad="304800" dist="101600" dir="8280000" sx="105000" sy="105000" algn="ctr" rotWithShape="0">
              <a:srgbClr val="000000">
                <a:alpha val="67000"/>
              </a:srgbClr>
            </a:outerShdw>
          </a:effectLst>
        </p:spPr>
      </p:pic>
      <p:sp>
        <p:nvSpPr>
          <p:cNvPr id="9" name="CuadroTexto 8">
            <a:extLst>
              <a:ext uri="{FF2B5EF4-FFF2-40B4-BE49-F238E27FC236}">
                <a16:creationId xmlns:a16="http://schemas.microsoft.com/office/drawing/2014/main" id="{A6E656DB-C92A-F849-A6AF-DCD75A8FDE6C}"/>
              </a:ext>
            </a:extLst>
          </p:cNvPr>
          <p:cNvSpPr txBox="1"/>
          <p:nvPr/>
        </p:nvSpPr>
        <p:spPr>
          <a:xfrm>
            <a:off x="618720" y="573437"/>
            <a:ext cx="8013836" cy="892552"/>
          </a:xfrm>
          <a:prstGeom prst="rect">
            <a:avLst/>
          </a:prstGeom>
          <a:noFill/>
        </p:spPr>
        <p:txBody>
          <a:bodyPr wrap="square" rtlCol="0">
            <a:spAutoFit/>
          </a:bodyPr>
          <a:lstStyle/>
          <a:p>
            <a:r>
              <a:rPr lang="en-US"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GXW4200 v2 Series</a:t>
            </a:r>
          </a:p>
          <a:p>
            <a:r>
              <a:rPr lang="en-US"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16/24/32/48 Port FXS Gateway</a:t>
            </a:r>
          </a:p>
        </p:txBody>
      </p:sp>
      <p:grpSp>
        <p:nvGrpSpPr>
          <p:cNvPr id="36" name="Group 35">
            <a:extLst>
              <a:ext uri="{FF2B5EF4-FFF2-40B4-BE49-F238E27FC236}">
                <a16:creationId xmlns:a16="http://schemas.microsoft.com/office/drawing/2014/main" id="{591921DC-DF9E-184D-9900-F44F321264FE}"/>
              </a:ext>
            </a:extLst>
          </p:cNvPr>
          <p:cNvGrpSpPr/>
          <p:nvPr/>
        </p:nvGrpSpPr>
        <p:grpSpPr>
          <a:xfrm>
            <a:off x="8818536" y="5020235"/>
            <a:ext cx="3373464" cy="1837841"/>
            <a:chOff x="8818536" y="5020159"/>
            <a:chExt cx="3373464" cy="1837841"/>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sp>
        <p:nvSpPr>
          <p:cNvPr id="24" name="TextBox 38">
            <a:extLst>
              <a:ext uri="{FF2B5EF4-FFF2-40B4-BE49-F238E27FC236}">
                <a16:creationId xmlns:a16="http://schemas.microsoft.com/office/drawing/2014/main" id="{01898474-F1D3-144B-8028-148B3777FE33}"/>
              </a:ext>
            </a:extLst>
          </p:cNvPr>
          <p:cNvSpPr txBox="1"/>
          <p:nvPr/>
        </p:nvSpPr>
        <p:spPr>
          <a:xfrm>
            <a:off x="618720" y="2127675"/>
            <a:ext cx="5096280" cy="3693319"/>
          </a:xfrm>
          <a:prstGeom prst="rect">
            <a:avLst/>
          </a:prstGeom>
          <a:noFill/>
        </p:spPr>
        <p:txBody>
          <a:bodyPr wrap="square" rtlCol="0">
            <a:spAutoFit/>
          </a:bodyPr>
          <a:lstStyle/>
          <a:p>
            <a:pPr marL="342900" marR="0" indent="-342900" algn="l">
              <a:buFont typeface="Arial" panose="020B0604020202020204" pitchFamily="34" charset="0"/>
              <a:buChar char="•"/>
            </a:pPr>
            <a:r>
              <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16KHz voice sampling per port</a:t>
            </a:r>
          </a:p>
          <a:p>
            <a:pPr marL="342900" marR="0" indent="-342900" algn="l">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342900" marR="0" indent="-342900" algn="l">
              <a:buFont typeface="Arial" panose="020B0604020202020204" pitchFamily="34" charset="0"/>
              <a:buChar char="•"/>
            </a:pPr>
            <a:r>
              <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High density 16/24/32/48 port models</a:t>
            </a:r>
          </a:p>
          <a:p>
            <a:pPr marR="0" algn="l"/>
            <a:endPar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342900" marR="0" indent="-342900" algn="l">
              <a:buFont typeface="Arial" panose="020B0604020202020204" pitchFamily="34" charset="0"/>
              <a:buChar char="•"/>
            </a:pPr>
            <a:r>
              <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Multiple SIP profiles</a:t>
            </a:r>
          </a:p>
          <a:p>
            <a:pPr marR="0" algn="l"/>
            <a:endPar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342900" marR="0" indent="-342900" algn="l">
              <a:buFont typeface="Arial" panose="020B0604020202020204" pitchFamily="34" charset="0"/>
              <a:buChar char="•"/>
            </a:pPr>
            <a:r>
              <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Auto provisioning</a:t>
            </a:r>
          </a:p>
          <a:p>
            <a:pPr marL="342900" marR="0" indent="-342900" algn="l">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342900" marR="0" indent="-342900" algn="l">
              <a:buFont typeface="Arial" panose="020B0604020202020204" pitchFamily="34" charset="0"/>
              <a:buChar char="•"/>
            </a:pPr>
            <a:r>
              <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132x32 graphic LCD display</a:t>
            </a:r>
          </a:p>
          <a:p>
            <a:pPr marR="0" algn="l"/>
            <a:endPar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342900" marR="0" indent="-342900" algn="l">
              <a:buFont typeface="Arial" panose="020B0604020202020204" pitchFamily="34" charset="0"/>
              <a:buChar char="•"/>
            </a:pPr>
            <a:r>
              <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Gigabit network port</a:t>
            </a:r>
          </a:p>
          <a:p>
            <a:pPr marR="0" algn="l"/>
            <a:endPar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342900" marR="0" indent="-342900" algn="l">
              <a:buFont typeface="Arial" panose="020B0604020202020204" pitchFamily="34" charset="0"/>
              <a:buChar char="•"/>
            </a:pPr>
            <a:r>
              <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Rack mountable</a:t>
            </a:r>
          </a:p>
        </p:txBody>
      </p:sp>
    </p:spTree>
    <p:extLst>
      <p:ext uri="{BB962C8B-B14F-4D97-AF65-F5344CB8AC3E}">
        <p14:creationId xmlns:p14="http://schemas.microsoft.com/office/powerpoint/2010/main" val="209135527"/>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uadroTexto 8">
            <a:extLst>
              <a:ext uri="{FF2B5EF4-FFF2-40B4-BE49-F238E27FC236}">
                <a16:creationId xmlns:a16="http://schemas.microsoft.com/office/drawing/2014/main" id="{49EC967C-B4F7-9A42-9BBA-C36CCB6EB3BB}"/>
              </a:ext>
            </a:extLst>
          </p:cNvPr>
          <p:cNvSpPr txBox="1"/>
          <p:nvPr/>
        </p:nvSpPr>
        <p:spPr>
          <a:xfrm>
            <a:off x="0" y="4153199"/>
            <a:ext cx="5337313" cy="1200329"/>
          </a:xfrm>
          <a:prstGeom prst="rect">
            <a:avLst/>
          </a:prstGeom>
          <a:noFill/>
        </p:spPr>
        <p:txBody>
          <a:bodyPr wrap="square" rtlCol="0">
            <a:spAutoFit/>
          </a:bodyPr>
          <a:lstStyle/>
          <a:p>
            <a:pPr algn="ctr"/>
            <a:r>
              <a:rPr lang="en-US" sz="24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VoIP Gateway</a:t>
            </a:r>
          </a:p>
          <a:p>
            <a:pPr algn="ctr"/>
            <a:r>
              <a:rPr lang="en-US" sz="24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GXW4200 series</a:t>
            </a:r>
          </a:p>
          <a:p>
            <a:pPr algn="ctr"/>
            <a:r>
              <a:rPr lang="en-US" sz="24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V1 vs. V2</a:t>
            </a:r>
            <a:endParaRPr lang="et-EE" sz="2400" b="1" dirty="0">
              <a:solidFill>
                <a:srgbClr val="295288"/>
              </a:solidFill>
              <a:latin typeface="Open Sans" panose="020B0606030504020204" pitchFamily="34" charset="0"/>
              <a:ea typeface="Open Sans" panose="020B0606030504020204" pitchFamily="34" charset="0"/>
              <a:cs typeface="Open Sans" panose="020B0606030504020204" pitchFamily="34" charset="0"/>
            </a:endParaRPr>
          </a:p>
        </p:txBody>
      </p:sp>
      <p:pic>
        <p:nvPicPr>
          <p:cNvPr id="4" name="Picture 3"/>
          <p:cNvPicPr>
            <a:picLocks noChangeAspect="1"/>
          </p:cNvPicPr>
          <p:nvPr/>
        </p:nvPicPr>
        <p:blipFill>
          <a:blip r:embed="rId3"/>
          <a:stretch>
            <a:fillRect/>
          </a:stretch>
        </p:blipFill>
        <p:spPr>
          <a:xfrm>
            <a:off x="5199674" y="122885"/>
            <a:ext cx="6992326" cy="6735115"/>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86850" y="1905563"/>
            <a:ext cx="2563613" cy="1646765"/>
          </a:xfrm>
          <a:prstGeom prst="rect">
            <a:avLst/>
          </a:prstGeom>
        </p:spPr>
      </p:pic>
    </p:spTree>
    <p:extLst>
      <p:ext uri="{BB962C8B-B14F-4D97-AF65-F5344CB8AC3E}">
        <p14:creationId xmlns:p14="http://schemas.microsoft.com/office/powerpoint/2010/main" val="2957949372"/>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t="-7000" b="-7000"/>
          </a:stretch>
        </a:blipFill>
        <a:effectLst/>
      </p:bgPr>
    </p:bg>
    <p:spTree>
      <p:nvGrpSpPr>
        <p:cNvPr id="1" name=""/>
        <p:cNvGrpSpPr/>
        <p:nvPr/>
      </p:nvGrpSpPr>
      <p:grpSpPr>
        <a:xfrm>
          <a:off x="0" y="0"/>
          <a:ext cx="0" cy="0"/>
          <a:chOff x="0" y="0"/>
          <a:chExt cx="0" cy="0"/>
        </a:xfrm>
      </p:grpSpPr>
      <p:pic>
        <p:nvPicPr>
          <p:cNvPr id="14" name="Imagen 13">
            <a:extLst>
              <a:ext uri="{FF2B5EF4-FFF2-40B4-BE49-F238E27FC236}">
                <a16:creationId xmlns:a16="http://schemas.microsoft.com/office/drawing/2014/main" id="{89E5147B-6508-DF46-B675-2DBD8720DCB3}"/>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sp>
        <p:nvSpPr>
          <p:cNvPr id="4" name="CuadroTexto 3">
            <a:extLst>
              <a:ext uri="{FF2B5EF4-FFF2-40B4-BE49-F238E27FC236}">
                <a16:creationId xmlns:a16="http://schemas.microsoft.com/office/drawing/2014/main" id="{DBDF50F0-FF2A-504C-B286-6F9A1D0AE92C}"/>
              </a:ext>
            </a:extLst>
          </p:cNvPr>
          <p:cNvSpPr txBox="1"/>
          <p:nvPr/>
        </p:nvSpPr>
        <p:spPr>
          <a:xfrm>
            <a:off x="1042041" y="1922411"/>
            <a:ext cx="6767463" cy="951543"/>
          </a:xfrm>
          <a:prstGeom prst="rect">
            <a:avLst/>
          </a:prstGeom>
          <a:noFill/>
        </p:spPr>
        <p:txBody>
          <a:bodyPr wrap="square" rtlCol="0">
            <a:spAutoFit/>
          </a:bodyPr>
          <a:lstStyle/>
          <a:p>
            <a:pPr>
              <a:lnSpc>
                <a:spcPts val="6700"/>
              </a:lnSpc>
            </a:pPr>
            <a:r>
              <a:rPr lang="es-ES_tradnl" sz="6000" dirty="0">
                <a:solidFill>
                  <a:schemeClr val="bg1"/>
                </a:solidFill>
                <a:latin typeface="Open Sans" panose="020B0606030504020204" pitchFamily="34" charset="0"/>
                <a:ea typeface="Open Sans" panose="020B0606030504020204" pitchFamily="34" charset="0"/>
                <a:cs typeface="Open Sans" panose="020B0606030504020204" pitchFamily="34" charset="0"/>
              </a:rPr>
              <a:t>ATAs</a:t>
            </a:r>
          </a:p>
        </p:txBody>
      </p:sp>
      <p:sp>
        <p:nvSpPr>
          <p:cNvPr id="5" name="CuadroTexto 4">
            <a:extLst>
              <a:ext uri="{FF2B5EF4-FFF2-40B4-BE49-F238E27FC236}">
                <a16:creationId xmlns:a16="http://schemas.microsoft.com/office/drawing/2014/main" id="{4D1FB5F2-B865-9741-BD15-A5B84B3FC34E}"/>
              </a:ext>
            </a:extLst>
          </p:cNvPr>
          <p:cNvSpPr txBox="1"/>
          <p:nvPr/>
        </p:nvSpPr>
        <p:spPr>
          <a:xfrm>
            <a:off x="1042041" y="4351130"/>
            <a:ext cx="5053958" cy="1754326"/>
          </a:xfrm>
          <a:prstGeom prst="rect">
            <a:avLst/>
          </a:prstGeom>
          <a:noFill/>
        </p:spPr>
        <p:txBody>
          <a:bodyPr wrap="square" rtlCol="0">
            <a:spAutoFit/>
          </a:bodyPr>
          <a:lstStyle/>
          <a:p>
            <a:pPr indent="-11" defTabSz="609585">
              <a:spcAft>
                <a:spcPts val="800"/>
              </a:spcAft>
            </a:pPr>
            <a:r>
              <a:rPr lang="en-US"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Grandstream’s</a:t>
            </a:r>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HT series of Analog Telephone Adapters are utilized and deployed by some of the largest service providers in the world. They allow users to create high-quality and easily-managed IP telephony solutions for analog devices in office or residential deployments.</a:t>
            </a:r>
          </a:p>
        </p:txBody>
      </p:sp>
      <p:cxnSp>
        <p:nvCxnSpPr>
          <p:cNvPr id="7" name="Conector recto 6">
            <a:extLst>
              <a:ext uri="{FF2B5EF4-FFF2-40B4-BE49-F238E27FC236}">
                <a16:creationId xmlns:a16="http://schemas.microsoft.com/office/drawing/2014/main" id="{B968D433-1266-A241-AD61-7AD1DF6FD9AE}"/>
              </a:ext>
            </a:extLst>
          </p:cNvPr>
          <p:cNvCxnSpPr>
            <a:cxnSpLocks/>
          </p:cNvCxnSpPr>
          <p:nvPr/>
        </p:nvCxnSpPr>
        <p:spPr>
          <a:xfrm>
            <a:off x="1042043" y="2887856"/>
            <a:ext cx="4412273"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pic>
        <p:nvPicPr>
          <p:cNvPr id="18" name="Imagen 17">
            <a:extLst>
              <a:ext uri="{FF2B5EF4-FFF2-40B4-BE49-F238E27FC236}">
                <a16:creationId xmlns:a16="http://schemas.microsoft.com/office/drawing/2014/main" id="{C436ED90-C718-934C-B915-E7992C2B490B}"/>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2" name="Rectángulo 1">
            <a:extLst>
              <a:ext uri="{FF2B5EF4-FFF2-40B4-BE49-F238E27FC236}">
                <a16:creationId xmlns:a16="http://schemas.microsoft.com/office/drawing/2014/main" id="{F6A70499-2F86-F041-B543-3643D78B2160}"/>
              </a:ext>
            </a:extLst>
          </p:cNvPr>
          <p:cNvSpPr/>
          <p:nvPr/>
        </p:nvSpPr>
        <p:spPr>
          <a:xfrm>
            <a:off x="1042041" y="2958524"/>
            <a:ext cx="4412275" cy="1077218"/>
          </a:xfrm>
          <a:prstGeom prst="rect">
            <a:avLst/>
          </a:prstGeom>
        </p:spPr>
        <p:txBody>
          <a:bodyPr wrap="square">
            <a:spAutoFit/>
          </a:bodyPr>
          <a:lstStyle/>
          <a:p>
            <a:r>
              <a:rPr lang="en-US" sz="32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Analog Telephone Adapters</a:t>
            </a:r>
          </a:p>
        </p:txBody>
      </p:sp>
      <p:pic>
        <p:nvPicPr>
          <p:cNvPr id="3" name="Picture 2">
            <a:extLst>
              <a:ext uri="{FF2B5EF4-FFF2-40B4-BE49-F238E27FC236}">
                <a16:creationId xmlns:a16="http://schemas.microsoft.com/office/drawing/2014/main" id="{09863423-3260-0647-ADFA-0DD7AFB2DA4F}"/>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5882831" y="1573807"/>
            <a:ext cx="6309169" cy="4548223"/>
          </a:xfrm>
          <a:prstGeom prst="rect">
            <a:avLst/>
          </a:prstGeom>
          <a:effectLst>
            <a:outerShdw blurRad="304800" dist="101600" dir="8280000" sx="105000" sy="105000" algn="ctr" rotWithShape="0">
              <a:srgbClr val="000000">
                <a:alpha val="93000"/>
              </a:srgbClr>
            </a:outerShdw>
          </a:effectLst>
        </p:spPr>
      </p:pic>
    </p:spTree>
    <p:extLst>
      <p:ext uri="{BB962C8B-B14F-4D97-AF65-F5344CB8AC3E}">
        <p14:creationId xmlns:p14="http://schemas.microsoft.com/office/powerpoint/2010/main" val="150498627"/>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uadroTexto 8">
            <a:extLst>
              <a:ext uri="{FF2B5EF4-FFF2-40B4-BE49-F238E27FC236}">
                <a16:creationId xmlns:a16="http://schemas.microsoft.com/office/drawing/2014/main" id="{A6E656DB-C92A-F849-A6AF-DCD75A8FDE6C}"/>
              </a:ext>
            </a:extLst>
          </p:cNvPr>
          <p:cNvSpPr txBox="1"/>
          <p:nvPr/>
        </p:nvSpPr>
        <p:spPr>
          <a:xfrm>
            <a:off x="618720" y="573437"/>
            <a:ext cx="8013836" cy="892552"/>
          </a:xfrm>
          <a:prstGeom prst="rect">
            <a:avLst/>
          </a:prstGeom>
          <a:noFill/>
        </p:spPr>
        <p:txBody>
          <a:bodyPr wrap="square" rtlCol="0">
            <a:spAutoFit/>
          </a:bodyPr>
          <a:lstStyle/>
          <a:p>
            <a:r>
              <a:rPr lang="en-US"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HT801 &amp; HT802</a:t>
            </a:r>
            <a:endParaRPr lang="en-US" sz="2000" b="1"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US"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Analog Telephone Adapter</a:t>
            </a:r>
            <a:endParaRPr lang="en-US" sz="3200" dirty="0">
              <a:solidFill>
                <a:srgbClr val="295288"/>
              </a:solidFill>
              <a:latin typeface="Open Sans" panose="020B0606030504020204" pitchFamily="34" charset="0"/>
              <a:ea typeface="Open Sans" panose="020B0606030504020204" pitchFamily="34" charset="0"/>
              <a:cs typeface="Open Sans" panose="020B0606030504020204" pitchFamily="34" charset="0"/>
            </a:endParaRPr>
          </a:p>
        </p:txBody>
      </p:sp>
      <p:grpSp>
        <p:nvGrpSpPr>
          <p:cNvPr id="36" name="Group 35">
            <a:extLst>
              <a:ext uri="{FF2B5EF4-FFF2-40B4-BE49-F238E27FC236}">
                <a16:creationId xmlns:a16="http://schemas.microsoft.com/office/drawing/2014/main" id="{591921DC-DF9E-184D-9900-F44F321264FE}"/>
              </a:ext>
            </a:extLst>
          </p:cNvPr>
          <p:cNvGrpSpPr/>
          <p:nvPr/>
        </p:nvGrpSpPr>
        <p:grpSpPr>
          <a:xfrm>
            <a:off x="8818536" y="5020235"/>
            <a:ext cx="3373464" cy="1837841"/>
            <a:chOff x="8818536" y="5020159"/>
            <a:chExt cx="3373464" cy="1837841"/>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sp>
        <p:nvSpPr>
          <p:cNvPr id="24" name="TextBox 38">
            <a:extLst>
              <a:ext uri="{FF2B5EF4-FFF2-40B4-BE49-F238E27FC236}">
                <a16:creationId xmlns:a16="http://schemas.microsoft.com/office/drawing/2014/main" id="{01898474-F1D3-144B-8028-148B3777FE33}"/>
              </a:ext>
            </a:extLst>
          </p:cNvPr>
          <p:cNvSpPr txBox="1"/>
          <p:nvPr/>
        </p:nvSpPr>
        <p:spPr>
          <a:xfrm>
            <a:off x="649160" y="1630044"/>
            <a:ext cx="6524874" cy="4555093"/>
          </a:xfrm>
          <a:prstGeom prst="rect">
            <a:avLst/>
          </a:prstGeom>
          <a:noFill/>
        </p:spPr>
        <p:txBody>
          <a:bodyPr wrap="square" rtlCol="0">
            <a:spAutoFit/>
          </a:bodyPr>
          <a:lstStyle/>
          <a:p>
            <a:pPr marL="342900" marR="0" indent="-342900" algn="l">
              <a:buFont typeface="Arial" panose="020B0604020202020204" pitchFamily="34" charset="0"/>
              <a:buChar char="•"/>
            </a:pPr>
            <a:r>
              <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HT801 –1 FXS port with 1 SIP profile</a:t>
            </a:r>
          </a:p>
          <a:p>
            <a:pPr marR="0" algn="l"/>
            <a:endPar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342900" marR="0" indent="-342900" algn="l">
              <a:buFont typeface="Arial" panose="020B0604020202020204" pitchFamily="34" charset="0"/>
              <a:buChar char="•"/>
            </a:pPr>
            <a:r>
              <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HT802 –2 FXS ports with 2 SIP profiles</a:t>
            </a:r>
          </a:p>
          <a:p>
            <a:pPr marR="0" algn="l"/>
            <a:endPar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342900" marR="0" indent="-342900" algn="l">
              <a:buFont typeface="Arial" panose="020B0604020202020204" pitchFamily="34" charset="0"/>
              <a:buChar char="•"/>
            </a:pPr>
            <a:r>
              <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Integrated 10/100Mbps port</a:t>
            </a:r>
          </a:p>
          <a:p>
            <a:pPr marR="0" algn="l"/>
            <a:endPar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342900" marR="0" indent="-342900" algn="l">
              <a:buFont typeface="Arial" panose="020B0604020202020204" pitchFamily="34" charset="0"/>
              <a:buChar char="•"/>
            </a:pPr>
            <a:r>
              <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Supports 3-way voice conferencing. </a:t>
            </a:r>
          </a:p>
          <a:p>
            <a:pPr marR="0" algn="l"/>
            <a:endPar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342900" marR="0" indent="-342900" algn="l">
              <a:buFont typeface="Arial" panose="020B0604020202020204" pitchFamily="34" charset="0"/>
              <a:buChar char="•"/>
            </a:pPr>
            <a:r>
              <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T.38 Fax support for creating Fax-over-IP</a:t>
            </a:r>
          </a:p>
          <a:p>
            <a:pPr marR="0" algn="l"/>
            <a:endPar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342900" marR="0" indent="-342900" algn="l">
              <a:buFont typeface="Arial" panose="020B0604020202020204" pitchFamily="34" charset="0"/>
              <a:buChar char="•"/>
            </a:pPr>
            <a:r>
              <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Advanced telephony features, such as call transfer, multi-language prompts, flex dial plan, and more</a:t>
            </a:r>
          </a:p>
          <a:p>
            <a:pPr marR="0" algn="l"/>
            <a:endPar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342900" marR="0" indent="-342900" algn="l">
              <a:buFont typeface="Arial" panose="020B0604020202020204" pitchFamily="34" charset="0"/>
              <a:buChar char="•"/>
            </a:pPr>
            <a:r>
              <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Automated provisioning options include TR-069 and XML config files</a:t>
            </a:r>
          </a:p>
          <a:p>
            <a:pPr marL="609585" indent="-609585">
              <a:buClr>
                <a:srgbClr val="424242"/>
              </a:buClr>
              <a:buFont typeface="Arial"/>
              <a:buChar char="•"/>
            </a:pPr>
            <a:endParaRPr lang="en-US" sz="200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2" name="Picture 1">
            <a:extLst>
              <a:ext uri="{FF2B5EF4-FFF2-40B4-BE49-F238E27FC236}">
                <a16:creationId xmlns:a16="http://schemas.microsoft.com/office/drawing/2014/main" id="{77F943F2-1C82-0842-BE2D-FD24DC610BF5}"/>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7422224" y="2173765"/>
            <a:ext cx="4375647" cy="3277354"/>
          </a:xfrm>
          <a:prstGeom prst="rect">
            <a:avLst/>
          </a:prstGeom>
          <a:effectLst>
            <a:outerShdw blurRad="304800" dist="101600" dir="8280000" sx="105000" sy="105000" algn="ctr" rotWithShape="0">
              <a:srgbClr val="000000">
                <a:alpha val="67000"/>
              </a:srgbClr>
            </a:outerShdw>
          </a:effectLst>
        </p:spPr>
      </p:pic>
    </p:spTree>
    <p:extLst>
      <p:ext uri="{BB962C8B-B14F-4D97-AF65-F5344CB8AC3E}">
        <p14:creationId xmlns:p14="http://schemas.microsoft.com/office/powerpoint/2010/main" val="2036743442"/>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uadroTexto 8">
            <a:extLst>
              <a:ext uri="{FF2B5EF4-FFF2-40B4-BE49-F238E27FC236}">
                <a16:creationId xmlns:a16="http://schemas.microsoft.com/office/drawing/2014/main" id="{A6E656DB-C92A-F849-A6AF-DCD75A8FDE6C}"/>
              </a:ext>
            </a:extLst>
          </p:cNvPr>
          <p:cNvSpPr txBox="1"/>
          <p:nvPr/>
        </p:nvSpPr>
        <p:spPr>
          <a:xfrm>
            <a:off x="618720" y="573437"/>
            <a:ext cx="8013836" cy="892552"/>
          </a:xfrm>
          <a:prstGeom prst="rect">
            <a:avLst/>
          </a:prstGeom>
          <a:noFill/>
        </p:spPr>
        <p:txBody>
          <a:bodyPr wrap="square" rtlCol="0">
            <a:spAutoFit/>
          </a:bodyPr>
          <a:lstStyle/>
          <a:p>
            <a:r>
              <a:rPr lang="en-US"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HT812, HT814 &amp; HT818</a:t>
            </a:r>
          </a:p>
          <a:p>
            <a:r>
              <a:rPr lang="en-US"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FXS Port Analog Adapter</a:t>
            </a:r>
          </a:p>
        </p:txBody>
      </p:sp>
      <p:grpSp>
        <p:nvGrpSpPr>
          <p:cNvPr id="36" name="Group 35">
            <a:extLst>
              <a:ext uri="{FF2B5EF4-FFF2-40B4-BE49-F238E27FC236}">
                <a16:creationId xmlns:a16="http://schemas.microsoft.com/office/drawing/2014/main" id="{591921DC-DF9E-184D-9900-F44F321264FE}"/>
              </a:ext>
            </a:extLst>
          </p:cNvPr>
          <p:cNvGrpSpPr/>
          <p:nvPr/>
        </p:nvGrpSpPr>
        <p:grpSpPr>
          <a:xfrm>
            <a:off x="8818536" y="5020235"/>
            <a:ext cx="3373464" cy="1837841"/>
            <a:chOff x="8818536" y="5020159"/>
            <a:chExt cx="3373464" cy="1837841"/>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sp>
        <p:nvSpPr>
          <p:cNvPr id="24" name="TextBox 38">
            <a:extLst>
              <a:ext uri="{FF2B5EF4-FFF2-40B4-BE49-F238E27FC236}">
                <a16:creationId xmlns:a16="http://schemas.microsoft.com/office/drawing/2014/main" id="{01898474-F1D3-144B-8028-148B3777FE33}"/>
              </a:ext>
            </a:extLst>
          </p:cNvPr>
          <p:cNvSpPr txBox="1"/>
          <p:nvPr/>
        </p:nvSpPr>
        <p:spPr>
          <a:xfrm>
            <a:off x="429534" y="1630044"/>
            <a:ext cx="6980259" cy="4524315"/>
          </a:xfrm>
          <a:prstGeom prst="rect">
            <a:avLst/>
          </a:prstGeom>
          <a:noFill/>
        </p:spPr>
        <p:txBody>
          <a:bodyPr wrap="square" rtlCol="0">
            <a:spAutoFit/>
          </a:bodyPr>
          <a:lstStyle/>
          <a:p>
            <a:pPr marL="342900" marR="0" indent="-342900" algn="l">
              <a:buFont typeface="Arial" panose="020B0604020202020204" pitchFamily="34" charset="0"/>
              <a:buChar char="•"/>
            </a:pPr>
            <a:r>
              <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HT812 –2 FXS ports with 2 SIP profiles</a:t>
            </a:r>
          </a:p>
          <a:p>
            <a:pPr marR="0" algn="l"/>
            <a:endPar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342900" marR="0" indent="-342900" algn="l">
              <a:buFont typeface="Arial" panose="020B0604020202020204" pitchFamily="34" charset="0"/>
              <a:buChar char="•"/>
            </a:pPr>
            <a:r>
              <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HT814 –4 FXS ports with 2 SIP profiles</a:t>
            </a:r>
          </a:p>
          <a:p>
            <a:pPr marR="0" algn="l"/>
            <a:endPar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342900" marR="0" indent="-342900" algn="l">
              <a:buFont typeface="Arial" panose="020B0604020202020204" pitchFamily="34" charset="0"/>
              <a:buChar char="•"/>
            </a:pPr>
            <a:r>
              <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HT818 –8 FXS ports with 2 SIP profiles</a:t>
            </a:r>
          </a:p>
          <a:p>
            <a:pPr marR="0" algn="l"/>
            <a:endPar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342900" marR="0" indent="-342900" algn="l">
              <a:buFont typeface="Arial" panose="020B0604020202020204" pitchFamily="34" charset="0"/>
              <a:buChar char="•"/>
            </a:pPr>
            <a:r>
              <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Dual Gigabit network ports and integrated NAT router</a:t>
            </a:r>
          </a:p>
          <a:p>
            <a:pPr marR="0" algn="l"/>
            <a:endPar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342900" marR="0" indent="-342900" algn="l">
              <a:buFont typeface="Arial" panose="020B0604020202020204" pitchFamily="34" charset="0"/>
              <a:buChar char="•"/>
            </a:pPr>
            <a:r>
              <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Features T.38 Fax, 3-way audio conferencing, and a wide range advanced telephony features</a:t>
            </a:r>
          </a:p>
          <a:p>
            <a:pPr marR="0" algn="l"/>
            <a:endPar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342900" marR="0" indent="-342900" algn="l">
              <a:buFont typeface="Arial" panose="020B0604020202020204" pitchFamily="34" charset="0"/>
              <a:buChar char="•"/>
            </a:pPr>
            <a:r>
              <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Automated provisioning options including TR-069 and XML config files</a:t>
            </a:r>
          </a:p>
          <a:p>
            <a:pPr marR="0" algn="l"/>
            <a:endPar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342900" marR="0" indent="-342900" algn="l">
              <a:buFont typeface="Arial" panose="020B0604020202020204" pitchFamily="34" charset="0"/>
              <a:buChar char="•"/>
            </a:pPr>
            <a:r>
              <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Supports Zero Config when used with the UCM series of IP PBXs</a:t>
            </a:r>
          </a:p>
        </p:txBody>
      </p:sp>
      <p:pic>
        <p:nvPicPr>
          <p:cNvPr id="3" name="Picture 2">
            <a:extLst>
              <a:ext uri="{FF2B5EF4-FFF2-40B4-BE49-F238E27FC236}">
                <a16:creationId xmlns:a16="http://schemas.microsoft.com/office/drawing/2014/main" id="{D36F1A8B-2D27-EF4F-82A6-E5E962CD3C6F}"/>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7296974" y="2871536"/>
            <a:ext cx="4895026" cy="2452584"/>
          </a:xfrm>
          <a:prstGeom prst="rect">
            <a:avLst/>
          </a:prstGeom>
          <a:effectLst>
            <a:outerShdw blurRad="304800" dist="101600" dir="8280000" sx="105000" sy="105000" algn="ctr" rotWithShape="0">
              <a:srgbClr val="000000">
                <a:alpha val="67000"/>
              </a:srgbClr>
            </a:outerShdw>
          </a:effectLst>
        </p:spPr>
      </p:pic>
    </p:spTree>
    <p:extLst>
      <p:ext uri="{BB962C8B-B14F-4D97-AF65-F5344CB8AC3E}">
        <p14:creationId xmlns:p14="http://schemas.microsoft.com/office/powerpoint/2010/main" val="337630563"/>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uadroTexto 8">
            <a:extLst>
              <a:ext uri="{FF2B5EF4-FFF2-40B4-BE49-F238E27FC236}">
                <a16:creationId xmlns:a16="http://schemas.microsoft.com/office/drawing/2014/main" id="{A6E656DB-C92A-F849-A6AF-DCD75A8FDE6C}"/>
              </a:ext>
            </a:extLst>
          </p:cNvPr>
          <p:cNvSpPr txBox="1"/>
          <p:nvPr/>
        </p:nvSpPr>
        <p:spPr>
          <a:xfrm>
            <a:off x="618720" y="573437"/>
            <a:ext cx="8013836" cy="892552"/>
          </a:xfrm>
          <a:prstGeom prst="rect">
            <a:avLst/>
          </a:prstGeom>
          <a:noFill/>
        </p:spPr>
        <p:txBody>
          <a:bodyPr wrap="square" rtlCol="0">
            <a:spAutoFit/>
          </a:bodyPr>
          <a:lstStyle/>
          <a:p>
            <a:r>
              <a:rPr lang="en-US"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HT813</a:t>
            </a:r>
          </a:p>
          <a:p>
            <a:r>
              <a:rPr lang="en-US"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Hybrid FXS and FXO ATA</a:t>
            </a:r>
          </a:p>
        </p:txBody>
      </p:sp>
      <p:grpSp>
        <p:nvGrpSpPr>
          <p:cNvPr id="36" name="Group 35">
            <a:extLst>
              <a:ext uri="{FF2B5EF4-FFF2-40B4-BE49-F238E27FC236}">
                <a16:creationId xmlns:a16="http://schemas.microsoft.com/office/drawing/2014/main" id="{591921DC-DF9E-184D-9900-F44F321264FE}"/>
              </a:ext>
            </a:extLst>
          </p:cNvPr>
          <p:cNvGrpSpPr/>
          <p:nvPr/>
        </p:nvGrpSpPr>
        <p:grpSpPr>
          <a:xfrm>
            <a:off x="8818536" y="5020235"/>
            <a:ext cx="3373464" cy="1837841"/>
            <a:chOff x="8818536" y="5020159"/>
            <a:chExt cx="3373464" cy="1837841"/>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sp>
        <p:nvSpPr>
          <p:cNvPr id="24" name="TextBox 38">
            <a:extLst>
              <a:ext uri="{FF2B5EF4-FFF2-40B4-BE49-F238E27FC236}">
                <a16:creationId xmlns:a16="http://schemas.microsoft.com/office/drawing/2014/main" id="{01898474-F1D3-144B-8028-148B3777FE33}"/>
              </a:ext>
            </a:extLst>
          </p:cNvPr>
          <p:cNvSpPr txBox="1"/>
          <p:nvPr/>
        </p:nvSpPr>
        <p:spPr>
          <a:xfrm>
            <a:off x="618721" y="1735548"/>
            <a:ext cx="7106016" cy="3693319"/>
          </a:xfrm>
          <a:prstGeom prst="rect">
            <a:avLst/>
          </a:prstGeom>
          <a:noFill/>
        </p:spPr>
        <p:txBody>
          <a:bodyPr wrap="square" rtlCol="0">
            <a:spAutoFit/>
          </a:bodyPr>
          <a:lstStyle/>
          <a:p>
            <a:pPr marL="285750" marR="0" indent="-285750" algn="l">
              <a:buFont typeface="Arial" panose="020B0604020202020204" pitchFamily="34" charset="0"/>
              <a:buChar char="•"/>
            </a:pPr>
            <a:r>
              <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2 SIP profiles through 1 FXS port and 1 FXO port</a:t>
            </a:r>
          </a:p>
          <a:p>
            <a:pPr marR="0" algn="l"/>
            <a:endPar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Dual 100Mbps LAN and WAN ports</a:t>
            </a:r>
          </a:p>
          <a:p>
            <a:pPr marR="0" algn="l"/>
            <a:endPar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Features T.38 Fax, 3-way audio conferencing, and a wide range of advanced telephony features</a:t>
            </a:r>
          </a:p>
          <a:p>
            <a:pPr marR="0" algn="l"/>
            <a:endPar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Automated provisioning options including TR-069 and XML config files</a:t>
            </a:r>
          </a:p>
          <a:p>
            <a:pPr marR="0" algn="l"/>
            <a:endPar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Supports Zero Config when used with the UCM series of IP PBXs</a:t>
            </a:r>
          </a:p>
          <a:p>
            <a:pPr marR="0" algn="l"/>
            <a:endPar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Lifeline support in case of a power outage and failover SIP server </a:t>
            </a:r>
          </a:p>
        </p:txBody>
      </p:sp>
      <p:pic>
        <p:nvPicPr>
          <p:cNvPr id="8" name="Picture 7">
            <a:extLst>
              <a:ext uri="{FF2B5EF4-FFF2-40B4-BE49-F238E27FC236}">
                <a16:creationId xmlns:a16="http://schemas.microsoft.com/office/drawing/2014/main" id="{5EAA9BAD-2332-4F41-ABD7-40B09B835687}"/>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7972927" y="2046599"/>
            <a:ext cx="4219073" cy="3454730"/>
          </a:xfrm>
          <a:prstGeom prst="rect">
            <a:avLst/>
          </a:prstGeom>
          <a:effectLst>
            <a:outerShdw blurRad="304800" dist="101600" dir="8280000" sx="105000" sy="105000" algn="ctr" rotWithShape="0">
              <a:srgbClr val="000000">
                <a:alpha val="67000"/>
              </a:srgbClr>
            </a:outerShdw>
          </a:effectLst>
        </p:spPr>
      </p:pic>
    </p:spTree>
    <p:extLst>
      <p:ext uri="{BB962C8B-B14F-4D97-AF65-F5344CB8AC3E}">
        <p14:creationId xmlns:p14="http://schemas.microsoft.com/office/powerpoint/2010/main" val="472882670"/>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uadroTexto 8">
            <a:extLst>
              <a:ext uri="{FF2B5EF4-FFF2-40B4-BE49-F238E27FC236}">
                <a16:creationId xmlns:a16="http://schemas.microsoft.com/office/drawing/2014/main" id="{A6E656DB-C92A-F849-A6AF-DCD75A8FDE6C}"/>
              </a:ext>
            </a:extLst>
          </p:cNvPr>
          <p:cNvSpPr txBox="1"/>
          <p:nvPr/>
        </p:nvSpPr>
        <p:spPr>
          <a:xfrm>
            <a:off x="618720" y="573437"/>
            <a:ext cx="8013836" cy="892552"/>
          </a:xfrm>
          <a:prstGeom prst="rect">
            <a:avLst/>
          </a:prstGeom>
          <a:noFill/>
        </p:spPr>
        <p:txBody>
          <a:bodyPr wrap="square" rtlCol="0">
            <a:spAutoFit/>
          </a:bodyPr>
          <a:lstStyle/>
          <a:p>
            <a:r>
              <a:rPr lang="en-US"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HT841/HT881</a:t>
            </a:r>
          </a:p>
          <a:p>
            <a:r>
              <a:rPr lang="en-US"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Analog FXO Gateway</a:t>
            </a:r>
          </a:p>
        </p:txBody>
      </p:sp>
      <p:grpSp>
        <p:nvGrpSpPr>
          <p:cNvPr id="36" name="Group 35">
            <a:extLst>
              <a:ext uri="{FF2B5EF4-FFF2-40B4-BE49-F238E27FC236}">
                <a16:creationId xmlns:a16="http://schemas.microsoft.com/office/drawing/2014/main" id="{591921DC-DF9E-184D-9900-F44F321264FE}"/>
              </a:ext>
            </a:extLst>
          </p:cNvPr>
          <p:cNvGrpSpPr/>
          <p:nvPr/>
        </p:nvGrpSpPr>
        <p:grpSpPr>
          <a:xfrm>
            <a:off x="8818536" y="5020235"/>
            <a:ext cx="3373464" cy="1837841"/>
            <a:chOff x="8818536" y="5020159"/>
            <a:chExt cx="3373464" cy="1837841"/>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sp>
        <p:nvSpPr>
          <p:cNvPr id="24" name="TextBox 38">
            <a:extLst>
              <a:ext uri="{FF2B5EF4-FFF2-40B4-BE49-F238E27FC236}">
                <a16:creationId xmlns:a16="http://schemas.microsoft.com/office/drawing/2014/main" id="{01898474-F1D3-144B-8028-148B3777FE33}"/>
              </a:ext>
            </a:extLst>
          </p:cNvPr>
          <p:cNvSpPr txBox="1"/>
          <p:nvPr/>
        </p:nvSpPr>
        <p:spPr>
          <a:xfrm>
            <a:off x="618721" y="1606341"/>
            <a:ext cx="6895262" cy="4801314"/>
          </a:xfrm>
          <a:prstGeom prst="rect">
            <a:avLst/>
          </a:prstGeom>
          <a:noFill/>
        </p:spPr>
        <p:txBody>
          <a:bodyPr wrap="square" rtlCol="0">
            <a:spAutoFit/>
          </a:bodyPr>
          <a:lstStyle/>
          <a:p>
            <a:pPr marL="285750" indent="-285750">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Supports 3 SIP profiles through 1 FXS port and 4/8 FXO ports</a:t>
            </a:r>
          </a:p>
          <a:p>
            <a:pPr marL="285750" indent="-285750">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High-performance NAT router</a:t>
            </a:r>
          </a:p>
          <a:p>
            <a:pPr marL="285750" indent="-285750">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Lifeline support (FXS port will be hard-relayed to FXO port) in case of a power outage</a:t>
            </a:r>
          </a:p>
          <a:p>
            <a:pPr marL="285750" indent="-285750">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3-way voice conferencing per port</a:t>
            </a:r>
          </a:p>
          <a:p>
            <a:pPr marL="285750" indent="-285750">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Automated &amp; secure provisioning options using TR069</a:t>
            </a:r>
          </a:p>
          <a:p>
            <a:pPr marL="285750" indent="-285750">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Supports T.38 Fax for reliable Fax-over-IP</a:t>
            </a:r>
          </a:p>
          <a:p>
            <a:pPr marL="285750" indent="-285750">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Failover SIP server automatically switches to secondary server if the main server loses connection</a:t>
            </a:r>
          </a:p>
          <a:p>
            <a:pPr marL="285750" indent="-285750">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Strong AES encryption with security certificate per unit</a:t>
            </a:r>
            <a:endParaRPr lang="en-US" b="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280701" y="1119625"/>
            <a:ext cx="4762500" cy="4762500"/>
          </a:xfrm>
          <a:prstGeom prst="rect">
            <a:avLst/>
          </a:prstGeom>
        </p:spPr>
      </p:pic>
    </p:spTree>
    <p:extLst>
      <p:ext uri="{BB962C8B-B14F-4D97-AF65-F5344CB8AC3E}">
        <p14:creationId xmlns:p14="http://schemas.microsoft.com/office/powerpoint/2010/main" val="414476863"/>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bg>
      <p:bgPr>
        <a:blipFill dpi="0" rotWithShape="1">
          <a:blip r:embed="rId2" cstate="screen">
            <a:lum/>
            <a:extLst>
              <a:ext uri="{28A0092B-C50C-407E-A947-70E740481C1C}">
                <a14:useLocalDpi xmlns:a14="http://schemas.microsoft.com/office/drawing/2010/main"/>
              </a:ext>
            </a:extLst>
          </a:blip>
          <a:srcRect/>
          <a:stretch>
            <a:fillRect t="-7000" b="-7000"/>
          </a:stretch>
        </a:blipFill>
        <a:effectLst/>
      </p:bgPr>
    </p:bg>
    <p:spTree>
      <p:nvGrpSpPr>
        <p:cNvPr id="1" name=""/>
        <p:cNvGrpSpPr/>
        <p:nvPr/>
      </p:nvGrpSpPr>
      <p:grpSpPr>
        <a:xfrm>
          <a:off x="0" y="0"/>
          <a:ext cx="0" cy="0"/>
          <a:chOff x="0" y="0"/>
          <a:chExt cx="0" cy="0"/>
        </a:xfrm>
      </p:grpSpPr>
      <p:pic>
        <p:nvPicPr>
          <p:cNvPr id="9" name="Imagen 8">
            <a:extLst>
              <a:ext uri="{FF2B5EF4-FFF2-40B4-BE49-F238E27FC236}">
                <a16:creationId xmlns:a16="http://schemas.microsoft.com/office/drawing/2014/main" id="{851228E2-80B2-6F4B-9882-F5435746998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1"/>
          <a:stretch/>
        </p:blipFill>
        <p:spPr>
          <a:xfrm>
            <a:off x="4627696" y="0"/>
            <a:ext cx="7564304" cy="6858000"/>
          </a:xfrm>
          <a:prstGeom prst="rect">
            <a:avLst/>
          </a:prstGeom>
          <a:effectLst>
            <a:outerShdw blurRad="304800" dist="101600" dir="8280000" sx="105000" sy="105000" algn="ctr" rotWithShape="0">
              <a:srgbClr val="000000">
                <a:alpha val="93000"/>
              </a:srgbClr>
            </a:outerShdw>
          </a:effectLst>
        </p:spPr>
      </p:pic>
      <p:pic>
        <p:nvPicPr>
          <p:cNvPr id="14" name="Imagen 13">
            <a:extLst>
              <a:ext uri="{FF2B5EF4-FFF2-40B4-BE49-F238E27FC236}">
                <a16:creationId xmlns:a16="http://schemas.microsoft.com/office/drawing/2014/main" id="{89E5147B-6508-DF46-B675-2DBD8720DCB3}"/>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sp>
        <p:nvSpPr>
          <p:cNvPr id="4" name="CuadroTexto 3">
            <a:extLst>
              <a:ext uri="{FF2B5EF4-FFF2-40B4-BE49-F238E27FC236}">
                <a16:creationId xmlns:a16="http://schemas.microsoft.com/office/drawing/2014/main" id="{DBDF50F0-FF2A-504C-B286-6F9A1D0AE92C}"/>
              </a:ext>
            </a:extLst>
          </p:cNvPr>
          <p:cNvSpPr txBox="1"/>
          <p:nvPr/>
        </p:nvSpPr>
        <p:spPr>
          <a:xfrm>
            <a:off x="619266" y="2244415"/>
            <a:ext cx="8256379" cy="1728358"/>
          </a:xfrm>
          <a:prstGeom prst="rect">
            <a:avLst/>
          </a:prstGeom>
          <a:noFill/>
        </p:spPr>
        <p:txBody>
          <a:bodyPr wrap="square" rtlCol="0">
            <a:spAutoFit/>
          </a:bodyPr>
          <a:lstStyle/>
          <a:p>
            <a:pPr>
              <a:lnSpc>
                <a:spcPts val="6700"/>
              </a:lnSpc>
            </a:pPr>
            <a:r>
              <a:rPr lang="en-US" sz="4000" dirty="0">
                <a:solidFill>
                  <a:prstClr val="white"/>
                </a:solidFill>
                <a:latin typeface="Open Sans" panose="020B0606030504020204" pitchFamily="34" charset="0"/>
                <a:ea typeface="Open Sans" panose="020B0606030504020204" pitchFamily="34" charset="0"/>
                <a:cs typeface="Open Sans" panose="020B0606030504020204" pitchFamily="34" charset="0"/>
              </a:rPr>
              <a:t>Personal </a:t>
            </a:r>
          </a:p>
          <a:p>
            <a:pPr>
              <a:lnSpc>
                <a:spcPts val="6700"/>
              </a:lnSpc>
            </a:pPr>
            <a:r>
              <a:rPr lang="en-US" sz="4000" dirty="0">
                <a:solidFill>
                  <a:prstClr val="white"/>
                </a:solidFill>
                <a:latin typeface="Open Sans" panose="020B0606030504020204" pitchFamily="34" charset="0"/>
                <a:ea typeface="Open Sans" panose="020B0606030504020204" pitchFamily="34" charset="0"/>
                <a:cs typeface="Open Sans" panose="020B0606030504020204" pitchFamily="34" charset="0"/>
              </a:rPr>
              <a:t>Collaboration Solutions</a:t>
            </a:r>
          </a:p>
        </p:txBody>
      </p:sp>
      <p:sp>
        <p:nvSpPr>
          <p:cNvPr id="5" name="CuadroTexto 4">
            <a:extLst>
              <a:ext uri="{FF2B5EF4-FFF2-40B4-BE49-F238E27FC236}">
                <a16:creationId xmlns:a16="http://schemas.microsoft.com/office/drawing/2014/main" id="{4D1FB5F2-B865-9741-BD15-A5B84B3FC34E}"/>
              </a:ext>
            </a:extLst>
          </p:cNvPr>
          <p:cNvSpPr txBox="1"/>
          <p:nvPr/>
        </p:nvSpPr>
        <p:spPr>
          <a:xfrm>
            <a:off x="619266" y="5085301"/>
            <a:ext cx="6070862" cy="810478"/>
          </a:xfrm>
          <a:prstGeom prst="rect">
            <a:avLst/>
          </a:prstGeom>
          <a:noFill/>
        </p:spPr>
        <p:txBody>
          <a:bodyPr wrap="square" rtlCol="0">
            <a:spAutoFit/>
          </a:bodyPr>
          <a:lstStyle/>
          <a:p>
            <a:pPr indent="-11" algn="just" defTabSz="609585">
              <a:spcAft>
                <a:spcPts val="800"/>
              </a:spcAft>
            </a:pPr>
            <a:r>
              <a:rPr lang="en-US" sz="2000" dirty="0">
                <a:solidFill>
                  <a:prstClr val="white"/>
                </a:solidFill>
                <a:latin typeface="Open Sans Light" panose="020B0306030504020204" pitchFamily="34" charset="0"/>
                <a:ea typeface="Open Sans Light" panose="020B0306030504020204" pitchFamily="34" charset="0"/>
                <a:cs typeface="Open Sans Light" panose="020B0306030504020204" pitchFamily="34" charset="0"/>
              </a:rPr>
              <a:t>Audio &amp; Video Solutions that Enhance Remote</a:t>
            </a:r>
          </a:p>
          <a:p>
            <a:pPr indent="-11" algn="just" defTabSz="609585">
              <a:spcAft>
                <a:spcPts val="800"/>
              </a:spcAft>
            </a:pPr>
            <a:r>
              <a:rPr lang="en-US" sz="2000" dirty="0">
                <a:solidFill>
                  <a:prstClr val="white"/>
                </a:solidFill>
                <a:latin typeface="Open Sans Light" panose="020B0306030504020204" pitchFamily="34" charset="0"/>
                <a:ea typeface="Open Sans Light" panose="020B0306030504020204" pitchFamily="34" charset="0"/>
                <a:cs typeface="Open Sans Light" panose="020B0306030504020204" pitchFamily="34" charset="0"/>
              </a:rPr>
              <a:t>Communication and Collaboration</a:t>
            </a:r>
          </a:p>
        </p:txBody>
      </p:sp>
      <p:cxnSp>
        <p:nvCxnSpPr>
          <p:cNvPr id="7" name="Conector recto 6">
            <a:extLst>
              <a:ext uri="{FF2B5EF4-FFF2-40B4-BE49-F238E27FC236}">
                <a16:creationId xmlns:a16="http://schemas.microsoft.com/office/drawing/2014/main" id="{B968D433-1266-A241-AD61-7AD1DF6FD9AE}"/>
              </a:ext>
            </a:extLst>
          </p:cNvPr>
          <p:cNvCxnSpPr>
            <a:cxnSpLocks/>
          </p:cNvCxnSpPr>
          <p:nvPr/>
        </p:nvCxnSpPr>
        <p:spPr>
          <a:xfrm>
            <a:off x="696477" y="4258039"/>
            <a:ext cx="5131168"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pic>
        <p:nvPicPr>
          <p:cNvPr id="18" name="Imagen 17">
            <a:extLst>
              <a:ext uri="{FF2B5EF4-FFF2-40B4-BE49-F238E27FC236}">
                <a16:creationId xmlns:a16="http://schemas.microsoft.com/office/drawing/2014/main" id="{C436ED90-C718-934C-B915-E7992C2B490B}"/>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2" name="Rectángulo 1">
            <a:extLst>
              <a:ext uri="{FF2B5EF4-FFF2-40B4-BE49-F238E27FC236}">
                <a16:creationId xmlns:a16="http://schemas.microsoft.com/office/drawing/2014/main" id="{F6A70499-2F86-F041-B543-3643D78B2160}"/>
              </a:ext>
            </a:extLst>
          </p:cNvPr>
          <p:cNvSpPr/>
          <p:nvPr/>
        </p:nvSpPr>
        <p:spPr>
          <a:xfrm>
            <a:off x="696477" y="4384010"/>
            <a:ext cx="6847325" cy="584775"/>
          </a:xfrm>
          <a:prstGeom prst="rect">
            <a:avLst/>
          </a:prstGeom>
        </p:spPr>
        <p:txBody>
          <a:bodyPr wrap="square">
            <a:spAutoFit/>
          </a:bodyPr>
          <a:lstStyle/>
          <a:p>
            <a:r>
              <a:rPr lang="en-US" sz="3200" b="1" i="1" dirty="0">
                <a:solidFill>
                  <a:prstClr val="white"/>
                </a:solidFill>
                <a:latin typeface="Open Sans Extrabold" panose="020B0606030504020204" pitchFamily="34" charset="0"/>
                <a:ea typeface="Open Sans Extrabold" panose="020B0606030504020204" pitchFamily="34" charset="0"/>
                <a:cs typeface="Open Sans Extrabold" panose="020B0606030504020204" pitchFamily="34" charset="0"/>
              </a:rPr>
              <a:t>HD Headsets &amp; Webcam</a:t>
            </a:r>
          </a:p>
        </p:txBody>
      </p:sp>
      <p:pic>
        <p:nvPicPr>
          <p:cNvPr id="10" name="Imagen 2">
            <a:extLst>
              <a:ext uri="{FF2B5EF4-FFF2-40B4-BE49-F238E27FC236}">
                <a16:creationId xmlns:a16="http://schemas.microsoft.com/office/drawing/2014/main" id="{6412BF66-F807-3746-A979-7A12AA606D96}"/>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3558110" y="1397521"/>
            <a:ext cx="3132018" cy="1460755"/>
          </a:xfrm>
          <a:prstGeom prst="rect">
            <a:avLst/>
          </a:prstGeom>
          <a:effectLst>
            <a:outerShdw blurRad="901700" dist="393700" dir="4140000" sx="72000" sy="72000" algn="ctr" rotWithShape="0">
              <a:srgbClr val="000000">
                <a:alpha val="70000"/>
              </a:srgbClr>
            </a:outerShdw>
          </a:effectLst>
        </p:spPr>
      </p:pic>
    </p:spTree>
    <p:extLst>
      <p:ext uri="{BB962C8B-B14F-4D97-AF65-F5344CB8AC3E}">
        <p14:creationId xmlns:p14="http://schemas.microsoft.com/office/powerpoint/2010/main" val="1234032471"/>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uadroTexto 8">
            <a:extLst>
              <a:ext uri="{FF2B5EF4-FFF2-40B4-BE49-F238E27FC236}">
                <a16:creationId xmlns:a16="http://schemas.microsoft.com/office/drawing/2014/main" id="{A6E656DB-C92A-F849-A6AF-DCD75A8FDE6C}"/>
              </a:ext>
            </a:extLst>
          </p:cNvPr>
          <p:cNvSpPr txBox="1"/>
          <p:nvPr/>
        </p:nvSpPr>
        <p:spPr>
          <a:xfrm>
            <a:off x="618720" y="573437"/>
            <a:ext cx="8013836" cy="892552"/>
          </a:xfrm>
          <a:prstGeom prst="rect">
            <a:avLst/>
          </a:prstGeom>
          <a:noFill/>
        </p:spPr>
        <p:txBody>
          <a:bodyPr wrap="square" rtlCol="0">
            <a:spAutoFit/>
          </a:bodyPr>
          <a:lstStyle/>
          <a:p>
            <a:r>
              <a:rPr lang="en-US" sz="3200" b="1" dirty="0">
                <a:solidFill>
                  <a:srgbClr val="FF530D"/>
                </a:solidFill>
                <a:latin typeface="Open Sans" panose="020B0606030504020204" pitchFamily="34" charset="0"/>
                <a:ea typeface="Open Sans" panose="020B0606030504020204" pitchFamily="34" charset="0"/>
                <a:cs typeface="Open Sans" panose="020B0606030504020204" pitchFamily="34" charset="0"/>
              </a:rPr>
              <a:t>GUV3050 </a:t>
            </a:r>
            <a:r>
              <a:rPr lang="en-US"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HEADSET</a:t>
            </a:r>
          </a:p>
          <a:p>
            <a:r>
              <a:rPr lang="en-US"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Bluetooth Headset with HD Audio and Noise Cancellation</a:t>
            </a:r>
          </a:p>
        </p:txBody>
      </p:sp>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13" name="TextBox 38">
            <a:extLst>
              <a:ext uri="{FF2B5EF4-FFF2-40B4-BE49-F238E27FC236}">
                <a16:creationId xmlns:a16="http://schemas.microsoft.com/office/drawing/2014/main" id="{875527CB-0713-BC4B-B145-CA7E7833ED1C}"/>
              </a:ext>
            </a:extLst>
          </p:cNvPr>
          <p:cNvSpPr txBox="1"/>
          <p:nvPr/>
        </p:nvSpPr>
        <p:spPr>
          <a:xfrm>
            <a:off x="509863" y="1928328"/>
            <a:ext cx="5956251" cy="5016758"/>
          </a:xfrm>
          <a:prstGeom prst="rect">
            <a:avLst/>
          </a:prstGeom>
          <a:noFill/>
        </p:spPr>
        <p:txBody>
          <a:bodyPr wrap="square" rtlCol="0">
            <a:spAutoFit/>
          </a:bodyPr>
          <a:lstStyle/>
          <a:p>
            <a:pPr marL="609585" indent="-609585">
              <a:buClr>
                <a:srgbClr val="424242"/>
              </a:buClr>
              <a:buFont typeface="Arial"/>
              <a:buChar char="•"/>
            </a:pPr>
            <a:r>
              <a:rPr lang="en-US" sz="2000" b="1" dirty="0">
                <a:solidFill>
                  <a:srgbClr val="46A7C9"/>
                </a:solidFill>
                <a:latin typeface="Open Sans Extrabold" panose="020B0606030504020204" pitchFamily="34" charset="0"/>
                <a:ea typeface="Open Sans Extrabold" panose="020B0606030504020204" pitchFamily="34" charset="0"/>
                <a:cs typeface="Open Sans Extrabold" panose="020B0606030504020204" pitchFamily="34" charset="0"/>
              </a:rPr>
              <a:t>Bluetooth </a:t>
            </a:r>
            <a:r>
              <a:rPr lang="en-US" sz="200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for wireless use</a:t>
            </a:r>
          </a:p>
          <a:p>
            <a:pPr marL="609585" indent="-609585">
              <a:buClr>
                <a:srgbClr val="424242"/>
              </a:buClr>
              <a:buFont typeface="Arial"/>
              <a:buChar char="•"/>
            </a:pPr>
            <a:endParaRPr lang="en-US" sz="200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sz="2000" b="1" dirty="0">
                <a:solidFill>
                  <a:srgbClr val="46A7C9"/>
                </a:solidFill>
                <a:latin typeface="Open Sans Extrabold" panose="020B0606030504020204" pitchFamily="34" charset="0"/>
                <a:ea typeface="Open Sans Extrabold" panose="020B0606030504020204" pitchFamily="34" charset="0"/>
                <a:cs typeface="Open Sans Extrabold" panose="020B0606030504020204" pitchFamily="34" charset="0"/>
              </a:rPr>
              <a:t>Noise Canceling technology </a:t>
            </a:r>
            <a:r>
              <a:rPr lang="en-US" sz="200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to reduce background noise </a:t>
            </a:r>
          </a:p>
          <a:p>
            <a:pPr marL="609585" indent="-609585">
              <a:buClr>
                <a:srgbClr val="424242"/>
              </a:buClr>
              <a:buFont typeface="Arial"/>
              <a:buChar char="•"/>
            </a:pPr>
            <a:endParaRPr lang="en-US" sz="200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sz="2000" b="1" dirty="0">
                <a:solidFill>
                  <a:srgbClr val="46A7C9"/>
                </a:solidFill>
                <a:latin typeface="Open Sans Extrabold" panose="020B0606030504020204" pitchFamily="34" charset="0"/>
                <a:ea typeface="Open Sans Extrabold" panose="020B0606030504020204" pitchFamily="34" charset="0"/>
                <a:cs typeface="Open Sans Extrabold" panose="020B0606030504020204" pitchFamily="34" charset="0"/>
              </a:rPr>
              <a:t>Charging base station </a:t>
            </a:r>
            <a:r>
              <a:rPr lang="en-US" sz="200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provides a quick recharge and convenient storage</a:t>
            </a:r>
          </a:p>
          <a:p>
            <a:pPr marL="609585" indent="-609585">
              <a:buClr>
                <a:srgbClr val="424242"/>
              </a:buClr>
              <a:buFont typeface="Arial"/>
              <a:buChar char="•"/>
            </a:pPr>
            <a:endParaRPr lang="en-US" sz="200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sz="2000" b="1" dirty="0">
                <a:solidFill>
                  <a:srgbClr val="46A7C9"/>
                </a:solidFill>
                <a:latin typeface="Open Sans Extrabold" panose="020B0606030504020204" pitchFamily="34" charset="0"/>
                <a:ea typeface="Open Sans Extrabold" panose="020B0606030504020204" pitchFamily="34" charset="0"/>
                <a:cs typeface="Open Sans Extrabold" panose="020B0606030504020204" pitchFamily="34" charset="0"/>
              </a:rPr>
              <a:t>Adjustable</a:t>
            </a:r>
            <a:r>
              <a:rPr lang="en-US" sz="200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headbands &amp; soft ear cushions</a:t>
            </a:r>
          </a:p>
          <a:p>
            <a:pPr marL="609585" indent="-609585">
              <a:buClr>
                <a:srgbClr val="424242"/>
              </a:buClr>
              <a:buFont typeface="Arial"/>
              <a:buChar char="•"/>
            </a:pPr>
            <a:endParaRPr lang="en-US" sz="200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sz="2000" b="1" dirty="0">
                <a:solidFill>
                  <a:srgbClr val="46A7C9"/>
                </a:solidFill>
                <a:latin typeface="Open Sans Extrabold" panose="020B0606030504020204" pitchFamily="34" charset="0"/>
                <a:ea typeface="Open Sans Extrabold" panose="020B0606030504020204" pitchFamily="34" charset="0"/>
                <a:cs typeface="Open Sans Extrabold" panose="020B0606030504020204" pitchFamily="34" charset="0"/>
              </a:rPr>
              <a:t>Included USB adapter</a:t>
            </a:r>
            <a:r>
              <a:rPr lang="en-US" sz="200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for usage with </a:t>
            </a:r>
            <a:br>
              <a:rPr lang="en-US" sz="200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br>
            <a:r>
              <a:rPr lang="en-US" sz="200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non-Bluetooth devices</a:t>
            </a:r>
          </a:p>
          <a:p>
            <a:pPr marL="609585" indent="-609585">
              <a:buClr>
                <a:srgbClr val="424242"/>
              </a:buClr>
              <a:buFont typeface="Arial"/>
              <a:buChar char="•"/>
            </a:pPr>
            <a:endParaRPr lang="en-US" sz="200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sz="2000" b="1" dirty="0">
                <a:solidFill>
                  <a:srgbClr val="46A7C9"/>
                </a:solidFill>
                <a:latin typeface="Open Sans Extrabold" panose="020B0606030504020204" pitchFamily="34" charset="0"/>
                <a:ea typeface="Open Sans Extrabold" panose="020B0606030504020204" pitchFamily="34" charset="0"/>
                <a:cs typeface="Open Sans Extrabold" panose="020B0606030504020204" pitchFamily="34" charset="0"/>
              </a:rPr>
              <a:t>12-hour talk time</a:t>
            </a:r>
            <a:r>
              <a:rPr lang="en-US" sz="200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for all day usage</a:t>
            </a:r>
          </a:p>
          <a:p>
            <a:pPr marL="609585" indent="-609585">
              <a:buClr>
                <a:srgbClr val="424242"/>
              </a:buClr>
              <a:buFont typeface="Arial"/>
              <a:buChar char="•"/>
            </a:pPr>
            <a:endParaRPr lang="en-US" sz="200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endParaRPr lang="en-US" sz="200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2" name="Picture 1">
            <a:extLst>
              <a:ext uri="{FF2B5EF4-FFF2-40B4-BE49-F238E27FC236}">
                <a16:creationId xmlns:a16="http://schemas.microsoft.com/office/drawing/2014/main" id="{59EF6B68-CB7F-FF46-81E0-6D69750C3038}"/>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096000" y="1699815"/>
            <a:ext cx="5758859" cy="4071257"/>
          </a:xfrm>
          <a:prstGeom prst="rect">
            <a:avLst/>
          </a:prstGeom>
        </p:spPr>
      </p:pic>
    </p:spTree>
    <p:extLst>
      <p:ext uri="{BB962C8B-B14F-4D97-AF65-F5344CB8AC3E}">
        <p14:creationId xmlns:p14="http://schemas.microsoft.com/office/powerpoint/2010/main" val="1379189304"/>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5">
            <a:extLst>
              <a:ext uri="{FF2B5EF4-FFF2-40B4-BE49-F238E27FC236}">
                <a16:creationId xmlns:a16="http://schemas.microsoft.com/office/drawing/2014/main" id="{8CF75D8C-8E35-8D49-B5F0-21C6EC95F8A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683410" y="1019713"/>
            <a:ext cx="4996276" cy="4996276"/>
          </a:xfrm>
          <a:prstGeom prst="rect">
            <a:avLst/>
          </a:prstGeom>
          <a:effectLst>
            <a:outerShdw blurRad="901700" dist="393700" dir="4140000" sx="72000" sy="72000" algn="ctr" rotWithShape="0">
              <a:srgbClr val="000000">
                <a:alpha val="70000"/>
              </a:srgbClr>
            </a:outerShdw>
          </a:effectLst>
        </p:spPr>
      </p:pic>
      <p:pic>
        <p:nvPicPr>
          <p:cNvPr id="8" name="Picture 6">
            <a:extLst>
              <a:ext uri="{FF2B5EF4-FFF2-40B4-BE49-F238E27FC236}">
                <a16:creationId xmlns:a16="http://schemas.microsoft.com/office/drawing/2014/main" id="{CC9444F8-9C91-3C46-A810-B57DE405BF14}"/>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050457" y="1948379"/>
            <a:ext cx="4909621" cy="4909621"/>
          </a:xfrm>
          <a:prstGeom prst="rect">
            <a:avLst/>
          </a:prstGeom>
          <a:effectLst>
            <a:outerShdw blurRad="901700" dist="393700" dir="4140000" sx="72000" sy="72000" algn="ctr" rotWithShape="0">
              <a:srgbClr val="000000">
                <a:alpha val="70000"/>
              </a:srgbClr>
            </a:outerShdw>
          </a:effectLst>
        </p:spPr>
      </p:pic>
      <p:sp>
        <p:nvSpPr>
          <p:cNvPr id="9" name="CuadroTexto 8">
            <a:extLst>
              <a:ext uri="{FF2B5EF4-FFF2-40B4-BE49-F238E27FC236}">
                <a16:creationId xmlns:a16="http://schemas.microsoft.com/office/drawing/2014/main" id="{A6E656DB-C92A-F849-A6AF-DCD75A8FDE6C}"/>
              </a:ext>
            </a:extLst>
          </p:cNvPr>
          <p:cNvSpPr txBox="1"/>
          <p:nvPr/>
        </p:nvSpPr>
        <p:spPr>
          <a:xfrm>
            <a:off x="618720" y="573437"/>
            <a:ext cx="8013836" cy="892552"/>
          </a:xfrm>
          <a:prstGeom prst="rect">
            <a:avLst/>
          </a:prstGeom>
          <a:noFill/>
        </p:spPr>
        <p:txBody>
          <a:bodyPr wrap="square" rtlCol="0">
            <a:spAutoFit/>
          </a:bodyPr>
          <a:lstStyle/>
          <a:p>
            <a:r>
              <a:rPr lang="en-US" sz="3200" b="1" dirty="0">
                <a:solidFill>
                  <a:srgbClr val="FF530D"/>
                </a:solidFill>
                <a:latin typeface="Open Sans" panose="020B0606030504020204" pitchFamily="34" charset="0"/>
                <a:ea typeface="Open Sans" panose="020B0606030504020204" pitchFamily="34" charset="0"/>
                <a:cs typeface="Open Sans" panose="020B0606030504020204" pitchFamily="34" charset="0"/>
              </a:rPr>
              <a:t>GUV3000 &amp; GUV3005 </a:t>
            </a:r>
            <a:r>
              <a:rPr lang="en-US"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HEADSETS</a:t>
            </a:r>
          </a:p>
          <a:p>
            <a:r>
              <a:rPr lang="en-US"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USB Headsets with HD Audio and Noise Cancelling</a:t>
            </a:r>
          </a:p>
        </p:txBody>
      </p:sp>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13" name="TextBox 38">
            <a:extLst>
              <a:ext uri="{FF2B5EF4-FFF2-40B4-BE49-F238E27FC236}">
                <a16:creationId xmlns:a16="http://schemas.microsoft.com/office/drawing/2014/main" id="{875527CB-0713-BC4B-B145-CA7E7833ED1C}"/>
              </a:ext>
            </a:extLst>
          </p:cNvPr>
          <p:cNvSpPr txBox="1"/>
          <p:nvPr/>
        </p:nvSpPr>
        <p:spPr>
          <a:xfrm>
            <a:off x="618720" y="2357514"/>
            <a:ext cx="5765751" cy="3785652"/>
          </a:xfrm>
          <a:prstGeom prst="rect">
            <a:avLst/>
          </a:prstGeom>
          <a:noFill/>
        </p:spPr>
        <p:txBody>
          <a:bodyPr wrap="square" rtlCol="0">
            <a:spAutoFit/>
          </a:bodyPr>
          <a:lstStyle/>
          <a:p>
            <a:pPr marL="609585" indent="-609585">
              <a:buClr>
                <a:srgbClr val="424242"/>
              </a:buClr>
              <a:buFont typeface="Arial"/>
              <a:buChar char="•"/>
            </a:pPr>
            <a:r>
              <a:rPr lang="en-US" sz="2000" b="1" dirty="0">
                <a:solidFill>
                  <a:srgbClr val="46A7C9"/>
                </a:solidFill>
                <a:latin typeface="Open Sans Extrabold" panose="020B0606030504020204" pitchFamily="34" charset="0"/>
                <a:ea typeface="Open Sans Extrabold" panose="020B0606030504020204" pitchFamily="34" charset="0"/>
                <a:cs typeface="Open Sans Extrabold" panose="020B0606030504020204" pitchFamily="34" charset="0"/>
              </a:rPr>
              <a:t>USB 2.0 connection </a:t>
            </a:r>
            <a:r>
              <a:rPr lang="en-US" sz="200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type for flexible use and compatibility with most devices.</a:t>
            </a:r>
          </a:p>
          <a:p>
            <a:pPr marL="609585" indent="-609585">
              <a:buClr>
                <a:srgbClr val="424242"/>
              </a:buClr>
              <a:buFont typeface="Arial"/>
              <a:buChar char="•"/>
            </a:pPr>
            <a:endParaRPr lang="en-US" sz="200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sz="200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Both headsets feature </a:t>
            </a:r>
            <a:r>
              <a:rPr lang="en-US" sz="2000" b="1" dirty="0">
                <a:solidFill>
                  <a:srgbClr val="46A7C9"/>
                </a:solidFill>
                <a:latin typeface="Open Sans Extrabold" panose="020B0606030504020204" pitchFamily="34" charset="0"/>
                <a:ea typeface="Open Sans Extrabold" panose="020B0606030504020204" pitchFamily="34" charset="0"/>
                <a:cs typeface="Open Sans Extrabold" panose="020B0606030504020204" pitchFamily="34" charset="0"/>
              </a:rPr>
              <a:t>Noise Canceling technology </a:t>
            </a:r>
            <a:r>
              <a:rPr lang="en-US" sz="200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microphones to reduce background noise during a call.</a:t>
            </a:r>
          </a:p>
          <a:p>
            <a:pPr marL="609585" indent="-609585">
              <a:buClr>
                <a:srgbClr val="424242"/>
              </a:buClr>
              <a:buFont typeface="Arial"/>
              <a:buChar char="•"/>
            </a:pPr>
            <a:endParaRPr lang="en-US" sz="200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sz="2000" b="1" dirty="0">
                <a:solidFill>
                  <a:srgbClr val="46A7C9"/>
                </a:solidFill>
                <a:latin typeface="Open Sans Extrabold" panose="020B0606030504020204" pitchFamily="34" charset="0"/>
                <a:ea typeface="Open Sans Extrabold" panose="020B0606030504020204" pitchFamily="34" charset="0"/>
                <a:cs typeface="Open Sans Extrabold" panose="020B0606030504020204" pitchFamily="34" charset="0"/>
              </a:rPr>
              <a:t>In-line controls </a:t>
            </a:r>
            <a:r>
              <a:rPr lang="en-US" sz="200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for quick setting adjustments.</a:t>
            </a:r>
          </a:p>
          <a:p>
            <a:pPr marL="609585" indent="-609585">
              <a:buClr>
                <a:srgbClr val="424242"/>
              </a:buClr>
              <a:buFont typeface="Arial"/>
              <a:buChar char="•"/>
            </a:pPr>
            <a:endParaRPr lang="en-US" sz="200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sz="2000" b="1" dirty="0">
                <a:solidFill>
                  <a:srgbClr val="46A7C9"/>
                </a:solidFill>
                <a:latin typeface="Open Sans Extrabold" panose="020B0606030504020204" pitchFamily="34" charset="0"/>
                <a:ea typeface="Open Sans Extrabold" panose="020B0606030504020204" pitchFamily="34" charset="0"/>
                <a:cs typeface="Open Sans Extrabold" panose="020B0606030504020204" pitchFamily="34" charset="0"/>
              </a:rPr>
              <a:t>Adjustable</a:t>
            </a:r>
            <a:r>
              <a:rPr lang="en-US" sz="200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headbands and soft ear cushions.</a:t>
            </a:r>
          </a:p>
        </p:txBody>
      </p:sp>
    </p:spTree>
    <p:extLst>
      <p:ext uri="{BB962C8B-B14F-4D97-AF65-F5344CB8AC3E}">
        <p14:creationId xmlns:p14="http://schemas.microsoft.com/office/powerpoint/2010/main" val="2773935045"/>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n 2">
            <a:extLst>
              <a:ext uri="{FF2B5EF4-FFF2-40B4-BE49-F238E27FC236}">
                <a16:creationId xmlns:a16="http://schemas.microsoft.com/office/drawing/2014/main" id="{C571FC60-BACE-D148-B2C5-34E6F73338F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7829659" y="1465989"/>
            <a:ext cx="4114151" cy="5392011"/>
          </a:xfrm>
          <a:prstGeom prst="rect">
            <a:avLst/>
          </a:prstGeom>
          <a:effectLst>
            <a:outerShdw blurRad="901700" dist="393700" dir="4140000" sx="72000" sy="72000" algn="ctr" rotWithShape="0">
              <a:srgbClr val="000000">
                <a:alpha val="70000"/>
              </a:srgbClr>
            </a:outerShdw>
          </a:effectLst>
        </p:spPr>
      </p:pic>
      <p:pic>
        <p:nvPicPr>
          <p:cNvPr id="18" name="Imagen 17">
            <a:extLst>
              <a:ext uri="{FF2B5EF4-FFF2-40B4-BE49-F238E27FC236}">
                <a16:creationId xmlns:a16="http://schemas.microsoft.com/office/drawing/2014/main" id="{F583C67B-D484-C747-83EA-5D97F0684EC8}"/>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9" name="Imagen 18">
            <a:extLst>
              <a:ext uri="{FF2B5EF4-FFF2-40B4-BE49-F238E27FC236}">
                <a16:creationId xmlns:a16="http://schemas.microsoft.com/office/drawing/2014/main" id="{BBF51853-D1B6-4E4D-B65D-65F127259909}"/>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aphicFrame>
        <p:nvGraphicFramePr>
          <p:cNvPr id="20" name="Table 5">
            <a:extLst>
              <a:ext uri="{FF2B5EF4-FFF2-40B4-BE49-F238E27FC236}">
                <a16:creationId xmlns:a16="http://schemas.microsoft.com/office/drawing/2014/main" id="{6495A227-F0C9-104B-9847-51E48104CF6E}"/>
              </a:ext>
            </a:extLst>
          </p:cNvPr>
          <p:cNvGraphicFramePr>
            <a:graphicFrameLocks noGrp="1"/>
          </p:cNvGraphicFramePr>
          <p:nvPr/>
        </p:nvGraphicFramePr>
        <p:xfrm>
          <a:off x="618720" y="1978292"/>
          <a:ext cx="6529915" cy="4004053"/>
        </p:xfrm>
        <a:graphic>
          <a:graphicData uri="http://schemas.openxmlformats.org/drawingml/2006/table">
            <a:tbl>
              <a:tblPr firstRow="1" bandRow="1">
                <a:tableStyleId>{5C22544A-7EE6-4342-B048-85BDC9FD1C3A}</a:tableStyleId>
              </a:tblPr>
              <a:tblGrid>
                <a:gridCol w="2064199">
                  <a:extLst>
                    <a:ext uri="{9D8B030D-6E8A-4147-A177-3AD203B41FA5}">
                      <a16:colId xmlns:a16="http://schemas.microsoft.com/office/drawing/2014/main" val="581110856"/>
                    </a:ext>
                  </a:extLst>
                </a:gridCol>
                <a:gridCol w="2313387">
                  <a:extLst>
                    <a:ext uri="{9D8B030D-6E8A-4147-A177-3AD203B41FA5}">
                      <a16:colId xmlns:a16="http://schemas.microsoft.com/office/drawing/2014/main" val="3217476555"/>
                    </a:ext>
                  </a:extLst>
                </a:gridCol>
                <a:gridCol w="2152329">
                  <a:extLst>
                    <a:ext uri="{9D8B030D-6E8A-4147-A177-3AD203B41FA5}">
                      <a16:colId xmlns:a16="http://schemas.microsoft.com/office/drawing/2014/main" val="4188289573"/>
                    </a:ext>
                  </a:extLst>
                </a:gridCol>
              </a:tblGrid>
              <a:tr h="489593">
                <a:tc>
                  <a:txBody>
                    <a:bodyPr/>
                    <a:lstStyle/>
                    <a:p>
                      <a:pPr algn="ctr"/>
                      <a:r>
                        <a:rPr lang="en-US" sz="2000" b="1" i="0" dirty="0">
                          <a:solidFill>
                            <a:srgbClr val="46A7C9"/>
                          </a:solidFill>
                          <a:latin typeface="Open Sans Extrabold" panose="020B0606030504020204" pitchFamily="34" charset="0"/>
                          <a:ea typeface="Open Sans Extrabold" panose="020B0606030504020204" pitchFamily="34" charset="0"/>
                          <a:cs typeface="Open Sans Extrabold" panose="020B0606030504020204" pitchFamily="34" charset="0"/>
                        </a:rPr>
                        <a:t>SPEAKERS</a:t>
                      </a:r>
                      <a:endParaRPr lang="en-US" sz="2000" b="0" i="0" dirty="0">
                        <a:latin typeface="Open Sans Light" panose="020B0306030504020204" pitchFamily="34" charset="0"/>
                        <a:ea typeface="Open Sans Light" panose="020B0306030504020204" pitchFamily="34" charset="0"/>
                        <a:cs typeface="Open Sans Light" panose="020B0306030504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2000" b="1" i="0" dirty="0">
                          <a:solidFill>
                            <a:srgbClr val="46A7C9"/>
                          </a:solidFill>
                          <a:latin typeface="Open Sans Extrabold" panose="020B0606030504020204" pitchFamily="34" charset="0"/>
                          <a:ea typeface="Open Sans Extrabold" panose="020B0606030504020204" pitchFamily="34" charset="0"/>
                          <a:cs typeface="Open Sans Extrabold" panose="020B0606030504020204" pitchFamily="34" charset="0"/>
                        </a:rPr>
                        <a:t>GUV3000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000" b="1" i="0" kern="1200" dirty="0">
                          <a:solidFill>
                            <a:srgbClr val="46A7C9"/>
                          </a:solidFill>
                          <a:latin typeface="Open Sans Extrabold" panose="020B0606030504020204" pitchFamily="34" charset="0"/>
                          <a:ea typeface="Open Sans Extrabold" panose="020B0606030504020204" pitchFamily="34" charset="0"/>
                          <a:cs typeface="Open Sans Extrabold" panose="020B0606030504020204" pitchFamily="34" charset="0"/>
                        </a:rPr>
                        <a:t>GUV3005</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149474479"/>
                  </a:ext>
                </a:extLst>
              </a:tr>
              <a:tr h="399816">
                <a:tc>
                  <a:txBody>
                    <a:bodyPr/>
                    <a:lstStyle/>
                    <a:p>
                      <a:pPr algn="ctr"/>
                      <a:r>
                        <a:rPr lang="en-US" sz="1400" b="1" i="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Speaker Diameter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295288"/>
                    </a:solidFill>
                  </a:tcPr>
                </a:tc>
                <a:tc>
                  <a:txBody>
                    <a:bodyPr/>
                    <a:lstStyle/>
                    <a:p>
                      <a:pPr algn="ctr"/>
                      <a:r>
                        <a:rPr lang="en-US" sz="1400" b="0" i="0" dirty="0">
                          <a:latin typeface="Open Sans Light" panose="020B0306030504020204" pitchFamily="34" charset="0"/>
                          <a:ea typeface="Open Sans Light" panose="020B0306030504020204" pitchFamily="34" charset="0"/>
                          <a:cs typeface="Open Sans Light" panose="020B0306030504020204" pitchFamily="34" charset="0"/>
                        </a:rPr>
                        <a:t>27mm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1400" b="0" i="0" dirty="0">
                          <a:latin typeface="Open Sans Light" panose="020B0306030504020204" pitchFamily="34" charset="0"/>
                          <a:ea typeface="Open Sans Light" panose="020B0306030504020204" pitchFamily="34" charset="0"/>
                          <a:cs typeface="Open Sans Light" panose="020B0306030504020204" pitchFamily="34" charset="0"/>
                        </a:rPr>
                        <a:t>27mm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257339517"/>
                  </a:ext>
                </a:extLst>
              </a:tr>
              <a:tr h="437580">
                <a:tc>
                  <a:txBody>
                    <a:bodyPr/>
                    <a:lstStyle/>
                    <a:p>
                      <a:pPr algn="ctr"/>
                      <a:r>
                        <a:rPr lang="en-US" sz="1400" b="1" i="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Impedance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295288"/>
                    </a:solidFill>
                  </a:tcPr>
                </a:tc>
                <a:tc>
                  <a:txBody>
                    <a:bodyPr/>
                    <a:lstStyle/>
                    <a:p>
                      <a:pPr algn="ctr"/>
                      <a:r>
                        <a:rPr lang="en-US" sz="1400" b="0" i="0" dirty="0">
                          <a:latin typeface="Open Sans Light" panose="020B0306030504020204" pitchFamily="34" charset="0"/>
                          <a:ea typeface="Open Sans Light" panose="020B0306030504020204" pitchFamily="34" charset="0"/>
                          <a:cs typeface="Open Sans Light" panose="020B0306030504020204" pitchFamily="34" charset="0"/>
                        </a:rPr>
                        <a:t>150(</a:t>
                      </a:r>
                      <a:r>
                        <a:rPr lang="el-GR" sz="1400" b="0" i="0" dirty="0">
                          <a:latin typeface="Open Sans Light" panose="020B0306030504020204" pitchFamily="34" charset="0"/>
                          <a:ea typeface="Open Sans Light" panose="020B0306030504020204" pitchFamily="34" charset="0"/>
                          <a:cs typeface="Open Sans Light" panose="020B0306030504020204" pitchFamily="34" charset="0"/>
                        </a:rPr>
                        <a:t>±15%)Ω</a:t>
                      </a:r>
                      <a:endParaRPr lang="en-US" sz="1400" b="0" i="0" dirty="0">
                        <a:latin typeface="Open Sans Light" panose="020B0306030504020204" pitchFamily="34" charset="0"/>
                        <a:ea typeface="Open Sans Light" panose="020B0306030504020204" pitchFamily="34" charset="0"/>
                        <a:cs typeface="Open Sans Light" panose="020B0306030504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l-GR" sz="1400" b="0" i="0" dirty="0">
                          <a:latin typeface="Open Sans Light" panose="020B0306030504020204" pitchFamily="34" charset="0"/>
                          <a:ea typeface="Open Sans Light" panose="020B0306030504020204" pitchFamily="34" charset="0"/>
                          <a:cs typeface="Open Sans Light" panose="020B0306030504020204" pitchFamily="34" charset="0"/>
                        </a:rPr>
                        <a:t>32(±15%)Ω</a:t>
                      </a:r>
                      <a:endParaRPr lang="en-US" sz="1400" b="0" i="0" dirty="0">
                        <a:latin typeface="Open Sans Light" panose="020B0306030504020204" pitchFamily="34" charset="0"/>
                        <a:ea typeface="Open Sans Light" panose="020B0306030504020204" pitchFamily="34" charset="0"/>
                        <a:cs typeface="Open Sans Light" panose="020B0306030504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440578498"/>
                  </a:ext>
                </a:extLst>
              </a:tr>
              <a:tr h="399816">
                <a:tc>
                  <a:txBody>
                    <a:bodyPr/>
                    <a:lstStyle/>
                    <a:p>
                      <a:pPr algn="ctr"/>
                      <a:r>
                        <a:rPr lang="en-US" sz="1400" b="1" i="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Sensitivity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295288"/>
                    </a:solidFill>
                  </a:tcPr>
                </a:tc>
                <a:tc>
                  <a:txBody>
                    <a:bodyPr/>
                    <a:lstStyle/>
                    <a:p>
                      <a:pPr algn="ctr"/>
                      <a:r>
                        <a:rPr lang="en-US" sz="1400" b="0" i="0" dirty="0">
                          <a:latin typeface="Open Sans Light" panose="020B0306030504020204" pitchFamily="34" charset="0"/>
                          <a:ea typeface="Open Sans Light" panose="020B0306030504020204" pitchFamily="34" charset="0"/>
                          <a:cs typeface="Open Sans Light" panose="020B0306030504020204" pitchFamily="34" charset="0"/>
                        </a:rPr>
                        <a:t>95±3dB (at 1kHz 1mW)</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1400" b="0" i="0" dirty="0">
                          <a:latin typeface="Open Sans Light" panose="020B0306030504020204" pitchFamily="34" charset="0"/>
                          <a:ea typeface="Open Sans Light" panose="020B0306030504020204" pitchFamily="34" charset="0"/>
                          <a:cs typeface="Open Sans Light" panose="020B0306030504020204" pitchFamily="34" charset="0"/>
                        </a:rPr>
                        <a:t>94dB (at 1kHz 1mW)</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55736464"/>
                  </a:ext>
                </a:extLst>
              </a:tr>
              <a:tr h="437580">
                <a:tc>
                  <a:txBody>
                    <a:bodyPr/>
                    <a:lstStyle/>
                    <a:p>
                      <a:pPr algn="ctr"/>
                      <a:r>
                        <a:rPr lang="en-US" sz="1400" b="1" i="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Frequency Response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295288"/>
                    </a:solidFill>
                  </a:tcPr>
                </a:tc>
                <a:tc>
                  <a:txBody>
                    <a:bodyPr/>
                    <a:lstStyle/>
                    <a:p>
                      <a:pPr algn="ctr"/>
                      <a:r>
                        <a:rPr lang="en-US" sz="1400" b="0" i="0" dirty="0">
                          <a:latin typeface="Open Sans Light" panose="020B0306030504020204" pitchFamily="34" charset="0"/>
                          <a:ea typeface="Open Sans Light" panose="020B0306030504020204" pitchFamily="34" charset="0"/>
                          <a:cs typeface="Open Sans Light" panose="020B0306030504020204" pitchFamily="34" charset="0"/>
                        </a:rPr>
                        <a:t>100Hz~7KHz</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b="0" i="0" dirty="0">
                          <a:latin typeface="Open Sans Light" panose="020B0306030504020204" pitchFamily="34" charset="0"/>
                          <a:ea typeface="Open Sans Light" panose="020B0306030504020204" pitchFamily="34" charset="0"/>
                          <a:cs typeface="Open Sans Light" panose="020B0306030504020204" pitchFamily="34" charset="0"/>
                        </a:rPr>
                        <a:t>20Hz~20KHz</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506294923"/>
                  </a:ext>
                </a:extLst>
              </a:tr>
              <a:tr h="437580">
                <a:tc>
                  <a:txBody>
                    <a:bodyPr/>
                    <a:lstStyle/>
                    <a:p>
                      <a:pPr algn="ctr"/>
                      <a:r>
                        <a:rPr lang="en-US" sz="1400" b="1" i="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Distortion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295288"/>
                    </a:solidFill>
                  </a:tcPr>
                </a:tc>
                <a:tc gridSpan="2">
                  <a:txBody>
                    <a:bodyPr/>
                    <a:lstStyle/>
                    <a:p>
                      <a:pPr algn="ctr"/>
                      <a:r>
                        <a:rPr lang="en-US" sz="1400" b="0" i="0" dirty="0">
                          <a:latin typeface="Open Sans Light" panose="020B0306030504020204" pitchFamily="34" charset="0"/>
                          <a:ea typeface="Open Sans Light" panose="020B0306030504020204" pitchFamily="34" charset="0"/>
                          <a:cs typeface="Open Sans Light" panose="020B0306030504020204" pitchFamily="34" charset="0"/>
                        </a:rPr>
                        <a:t>Max: 3% &amp; 1KHz</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pPr algn="ctr"/>
                      <a:endParaRPr lang="en-US" sz="1400" b="0" i="0" dirty="0">
                        <a:latin typeface="Open Sans Light" panose="020B0306030504020204" pitchFamily="34" charset="0"/>
                        <a:ea typeface="Open Sans Light" panose="020B0306030504020204" pitchFamily="34" charset="0"/>
                        <a:cs typeface="Open Sans Light" panose="020B0306030504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782929074"/>
                  </a:ext>
                </a:extLst>
              </a:tr>
              <a:tr h="399816">
                <a:tc>
                  <a:txBody>
                    <a:bodyPr/>
                    <a:lstStyle/>
                    <a:p>
                      <a:pPr algn="ctr"/>
                      <a:r>
                        <a:rPr lang="en-US" sz="1400" b="1" i="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Default Input Power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295288"/>
                    </a:solidFill>
                  </a:tcPr>
                </a:tc>
                <a:tc gridSpan="2">
                  <a:txBody>
                    <a:bodyPr/>
                    <a:lstStyle/>
                    <a:p>
                      <a:pPr algn="ctr"/>
                      <a:r>
                        <a:rPr lang="en-US" sz="1400" b="0" i="0" dirty="0">
                          <a:latin typeface="Open Sans Light" panose="020B0306030504020204" pitchFamily="34" charset="0"/>
                          <a:ea typeface="Open Sans Light" panose="020B0306030504020204" pitchFamily="34" charset="0"/>
                          <a:cs typeface="Open Sans Light" panose="020B0306030504020204" pitchFamily="34" charset="0"/>
                        </a:rPr>
                        <a:t>10mW</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pPr algn="ctr"/>
                      <a:endParaRPr lang="en-US" sz="1400" b="0" i="0" dirty="0">
                        <a:latin typeface="Open Sans Light" panose="020B0306030504020204" pitchFamily="34" charset="0"/>
                        <a:ea typeface="Open Sans Light" panose="020B0306030504020204" pitchFamily="34" charset="0"/>
                        <a:cs typeface="Open Sans Light" panose="020B0306030504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566429411"/>
                  </a:ext>
                </a:extLst>
              </a:tr>
              <a:tr h="443177">
                <a:tc>
                  <a:txBody>
                    <a:bodyPr/>
                    <a:lstStyle/>
                    <a:p>
                      <a:pPr algn="ctr"/>
                      <a:r>
                        <a:rPr lang="en-US" sz="1400" b="1" i="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Maximum Input Power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295288"/>
                    </a:solidFill>
                  </a:tcPr>
                </a:tc>
                <a:tc gridSpan="2">
                  <a:txBody>
                    <a:bodyPr/>
                    <a:lstStyle/>
                    <a:p>
                      <a:pPr algn="ctr"/>
                      <a:r>
                        <a:rPr lang="en-US" sz="1400" b="0" i="0" dirty="0">
                          <a:latin typeface="Open Sans Light" panose="020B0306030504020204" pitchFamily="34" charset="0"/>
                          <a:ea typeface="Open Sans Light" panose="020B0306030504020204" pitchFamily="34" charset="0"/>
                          <a:cs typeface="Open Sans Light" panose="020B0306030504020204" pitchFamily="34" charset="0"/>
                        </a:rPr>
                        <a:t>20mW</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black"/>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882269843"/>
                  </a:ext>
                </a:extLst>
              </a:tr>
              <a:tr h="559095">
                <a:tc>
                  <a:txBody>
                    <a:bodyPr/>
                    <a:lstStyle/>
                    <a:p>
                      <a:pPr algn="ctr"/>
                      <a:r>
                        <a:rPr lang="en-US" sz="1400" b="1" i="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L/R Volume Level Difference Average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295288"/>
                    </a:solidFill>
                  </a:tcPr>
                </a:tc>
                <a:tc gridSpan="2">
                  <a:txBody>
                    <a:bodyPr/>
                    <a:lstStyle/>
                    <a:p>
                      <a:pPr algn="ctr"/>
                      <a:r>
                        <a:rPr lang="en-US" sz="1400" b="0" i="0" dirty="0">
                          <a:latin typeface="Open Sans Light" panose="020B0306030504020204" pitchFamily="34" charset="0"/>
                          <a:ea typeface="Open Sans Light" panose="020B0306030504020204" pitchFamily="34" charset="0"/>
                          <a:cs typeface="Open Sans Light" panose="020B0306030504020204" pitchFamily="34" charset="0"/>
                        </a:rPr>
                        <a:t>≤3dB (at 1kHz 1mW)</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black"/>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66005878"/>
                  </a:ext>
                </a:extLst>
              </a:tr>
            </a:tbl>
          </a:graphicData>
        </a:graphic>
      </p:graphicFrame>
      <p:sp>
        <p:nvSpPr>
          <p:cNvPr id="6" name="CuadroTexto 5">
            <a:extLst>
              <a:ext uri="{FF2B5EF4-FFF2-40B4-BE49-F238E27FC236}">
                <a16:creationId xmlns:a16="http://schemas.microsoft.com/office/drawing/2014/main" id="{546EBFC3-E9C2-2E47-BE8C-2D3B28024960}"/>
              </a:ext>
            </a:extLst>
          </p:cNvPr>
          <p:cNvSpPr txBox="1"/>
          <p:nvPr/>
        </p:nvSpPr>
        <p:spPr>
          <a:xfrm>
            <a:off x="618720" y="573437"/>
            <a:ext cx="8013836" cy="892552"/>
          </a:xfrm>
          <a:prstGeom prst="rect">
            <a:avLst/>
          </a:prstGeom>
          <a:noFill/>
        </p:spPr>
        <p:txBody>
          <a:bodyPr wrap="square" rtlCol="0">
            <a:spAutoFit/>
          </a:bodyPr>
          <a:lstStyle/>
          <a:p>
            <a:r>
              <a:rPr lang="en-US" sz="3200" b="1">
                <a:solidFill>
                  <a:srgbClr val="FF530D"/>
                </a:solidFill>
                <a:latin typeface="Open Sans" panose="020B0606030504020204" pitchFamily="34" charset="0"/>
                <a:ea typeface="Open Sans" panose="020B0606030504020204" pitchFamily="34" charset="0"/>
                <a:cs typeface="Open Sans" panose="020B0606030504020204" pitchFamily="34" charset="0"/>
              </a:rPr>
              <a:t>GUV3000 &amp; GUV3005 </a:t>
            </a:r>
            <a:r>
              <a:rPr lang="en-US" sz="3200" b="1">
                <a:solidFill>
                  <a:srgbClr val="295288"/>
                </a:solidFill>
                <a:latin typeface="Open Sans" panose="020B0606030504020204" pitchFamily="34" charset="0"/>
                <a:ea typeface="Open Sans" panose="020B0606030504020204" pitchFamily="34" charset="0"/>
                <a:cs typeface="Open Sans" panose="020B0606030504020204" pitchFamily="34" charset="0"/>
              </a:rPr>
              <a:t>HEADSETS</a:t>
            </a:r>
          </a:p>
          <a:p>
            <a:r>
              <a:rPr lang="en-US" sz="200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Technical Specifications - </a:t>
            </a:r>
            <a:r>
              <a:rPr lang="en-US" sz="2000" b="1">
                <a:solidFill>
                  <a:srgbClr val="46A7C9"/>
                </a:solidFill>
                <a:latin typeface="Open Sans Extrabold" panose="020B0606030504020204" pitchFamily="34" charset="0"/>
                <a:ea typeface="Open Sans Extrabold" panose="020B0606030504020204" pitchFamily="34" charset="0"/>
                <a:cs typeface="Open Sans Extrabold" panose="020B0606030504020204" pitchFamily="34" charset="0"/>
              </a:rPr>
              <a:t>Speakers</a:t>
            </a:r>
          </a:p>
        </p:txBody>
      </p:sp>
      <p:sp>
        <p:nvSpPr>
          <p:cNvPr id="5" name="Elipse 4">
            <a:extLst>
              <a:ext uri="{FF2B5EF4-FFF2-40B4-BE49-F238E27FC236}">
                <a16:creationId xmlns:a16="http://schemas.microsoft.com/office/drawing/2014/main" id="{AEB6F454-B152-164D-BA24-4CFED4702C1C}"/>
              </a:ext>
            </a:extLst>
          </p:cNvPr>
          <p:cNvSpPr/>
          <p:nvPr/>
        </p:nvSpPr>
        <p:spPr>
          <a:xfrm>
            <a:off x="7628380" y="3980318"/>
            <a:ext cx="2133600" cy="2133600"/>
          </a:xfrm>
          <a:prstGeom prst="ellipse">
            <a:avLst/>
          </a:prstGeom>
          <a:noFill/>
          <a:ln w="76200">
            <a:solidFill>
              <a:srgbClr val="46A7C9"/>
            </a:solidFill>
            <a:prstDash val="sysDash"/>
          </a:ln>
          <a:effectLst>
            <a:glow rad="228600">
              <a:srgbClr val="46A7C9">
                <a:alpha val="2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Tree>
    <p:extLst>
      <p:ext uri="{BB962C8B-B14F-4D97-AF65-F5344CB8AC3E}">
        <p14:creationId xmlns:p14="http://schemas.microsoft.com/office/powerpoint/2010/main" val="2638440692"/>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uadroTexto 8">
            <a:extLst>
              <a:ext uri="{FF2B5EF4-FFF2-40B4-BE49-F238E27FC236}">
                <a16:creationId xmlns:a16="http://schemas.microsoft.com/office/drawing/2014/main" id="{A6E656DB-C92A-F849-A6AF-DCD75A8FDE6C}"/>
              </a:ext>
            </a:extLst>
          </p:cNvPr>
          <p:cNvSpPr txBox="1"/>
          <p:nvPr/>
        </p:nvSpPr>
        <p:spPr>
          <a:xfrm>
            <a:off x="618720" y="573437"/>
            <a:ext cx="8013836" cy="892552"/>
          </a:xfrm>
          <a:prstGeom prst="rect">
            <a:avLst/>
          </a:prstGeom>
          <a:noFill/>
        </p:spPr>
        <p:txBody>
          <a:bodyPr wrap="square" rtlCol="0">
            <a:spAutoFit/>
          </a:bodyPr>
          <a:lstStyle/>
          <a:p>
            <a:r>
              <a:rPr lang="en-US" sz="3200" b="1" dirty="0">
                <a:solidFill>
                  <a:srgbClr val="FF530D"/>
                </a:solidFill>
                <a:latin typeface="Open Sans" panose="020B0606030504020204" pitchFamily="34" charset="0"/>
                <a:ea typeface="Open Sans" panose="020B0606030504020204" pitchFamily="34" charset="0"/>
                <a:cs typeface="Open Sans" panose="020B0606030504020204" pitchFamily="34" charset="0"/>
              </a:rPr>
              <a:t>GUV3100 </a:t>
            </a:r>
            <a:r>
              <a:rPr lang="en-US"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WEBCAM</a:t>
            </a:r>
          </a:p>
          <a:p>
            <a:r>
              <a:rPr lang="en-US"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Full HD 1080p Personal Webcam</a:t>
            </a:r>
          </a:p>
        </p:txBody>
      </p:sp>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13" name="TextBox 38">
            <a:extLst>
              <a:ext uri="{FF2B5EF4-FFF2-40B4-BE49-F238E27FC236}">
                <a16:creationId xmlns:a16="http://schemas.microsoft.com/office/drawing/2014/main" id="{875527CB-0713-BC4B-B145-CA7E7833ED1C}"/>
              </a:ext>
            </a:extLst>
          </p:cNvPr>
          <p:cNvSpPr txBox="1"/>
          <p:nvPr/>
        </p:nvSpPr>
        <p:spPr>
          <a:xfrm>
            <a:off x="618720" y="2178498"/>
            <a:ext cx="5765751" cy="3477875"/>
          </a:xfrm>
          <a:prstGeom prst="rect">
            <a:avLst/>
          </a:prstGeom>
          <a:noFill/>
        </p:spPr>
        <p:txBody>
          <a:bodyPr wrap="square" rtlCol="0">
            <a:spAutoFit/>
          </a:bodyPr>
          <a:lstStyle/>
          <a:p>
            <a:pPr marL="609585" indent="-609585">
              <a:buClr>
                <a:srgbClr val="424242"/>
              </a:buClr>
              <a:buFont typeface="Arial"/>
              <a:buChar char="•"/>
            </a:pPr>
            <a:r>
              <a:rPr lang="en-US" sz="200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Supports </a:t>
            </a:r>
            <a:r>
              <a:rPr lang="en-US" sz="2000" b="1" dirty="0">
                <a:solidFill>
                  <a:srgbClr val="46A7C9"/>
                </a:solidFill>
                <a:latin typeface="Open Sans Extrabold" panose="020B0606030504020204" pitchFamily="34" charset="0"/>
                <a:ea typeface="Open Sans Extrabold" panose="020B0606030504020204" pitchFamily="34" charset="0"/>
                <a:cs typeface="Open Sans Extrabold" panose="020B0606030504020204" pitchFamily="34" charset="0"/>
              </a:rPr>
              <a:t>1080p HD </a:t>
            </a:r>
            <a:r>
              <a:rPr lang="en-US" sz="200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video at 30 fps.</a:t>
            </a:r>
          </a:p>
          <a:p>
            <a:pPr marL="609585" indent="-609585">
              <a:buClr>
                <a:srgbClr val="424242"/>
              </a:buClr>
              <a:buFont typeface="Arial"/>
              <a:buChar char="•"/>
            </a:pPr>
            <a:endParaRPr lang="en-US" sz="200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sz="2000" b="1" dirty="0">
                <a:solidFill>
                  <a:srgbClr val="46A7C9"/>
                </a:solidFill>
                <a:latin typeface="Open Sans Extrabold" panose="020B0606030504020204" pitchFamily="34" charset="0"/>
                <a:ea typeface="Open Sans Extrabold" panose="020B0606030504020204" pitchFamily="34" charset="0"/>
                <a:cs typeface="Open Sans Extrabold" panose="020B0606030504020204" pitchFamily="34" charset="0"/>
              </a:rPr>
              <a:t>USB 2.0 </a:t>
            </a:r>
            <a:r>
              <a:rPr lang="en-US" sz="200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connection offers plug-and-play setup, no software needed.</a:t>
            </a:r>
          </a:p>
          <a:p>
            <a:pPr>
              <a:buClr>
                <a:srgbClr val="424242"/>
              </a:buClr>
            </a:pPr>
            <a:endParaRPr lang="en-US" sz="200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sz="200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Compatible with </a:t>
            </a:r>
            <a:r>
              <a:rPr lang="en-US" sz="2000" b="1" dirty="0">
                <a:solidFill>
                  <a:srgbClr val="46A7C9"/>
                </a:solidFill>
                <a:latin typeface="Open Sans Extrabold" panose="020B0606030504020204" pitchFamily="34" charset="0"/>
                <a:ea typeface="Open Sans Extrabold" panose="020B0606030504020204" pitchFamily="34" charset="0"/>
                <a:cs typeface="Open Sans Extrabold" panose="020B0606030504020204" pitchFamily="34" charset="0"/>
              </a:rPr>
              <a:t>all major third-party </a:t>
            </a:r>
            <a:r>
              <a:rPr lang="en-US" sz="200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platforms, apps, and softphones.</a:t>
            </a:r>
          </a:p>
          <a:p>
            <a:pPr marL="609585" indent="-609585">
              <a:buClr>
                <a:srgbClr val="424242"/>
              </a:buClr>
              <a:buFont typeface="Arial"/>
              <a:buChar char="•"/>
            </a:pPr>
            <a:endParaRPr lang="en-US" sz="200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sz="200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Adjustable </a:t>
            </a:r>
            <a:r>
              <a:rPr lang="en-US" sz="2000" b="1" dirty="0">
                <a:solidFill>
                  <a:srgbClr val="46A7C9"/>
                </a:solidFill>
                <a:latin typeface="Open Sans Extrabold" panose="020B0606030504020204" pitchFamily="34" charset="0"/>
                <a:ea typeface="Open Sans Extrabold" panose="020B0606030504020204" pitchFamily="34" charset="0"/>
                <a:cs typeface="Open Sans Extrabold" panose="020B0606030504020204" pitchFamily="34" charset="0"/>
              </a:rPr>
              <a:t>video settings </a:t>
            </a:r>
            <a:r>
              <a:rPr lang="en-US" sz="200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include brightness, resolution, saturation, contrast, low-light, and more.</a:t>
            </a:r>
          </a:p>
        </p:txBody>
      </p:sp>
      <p:pic>
        <p:nvPicPr>
          <p:cNvPr id="3" name="Imagen 2">
            <a:extLst>
              <a:ext uri="{FF2B5EF4-FFF2-40B4-BE49-F238E27FC236}">
                <a16:creationId xmlns:a16="http://schemas.microsoft.com/office/drawing/2014/main" id="{6412BF66-F807-3746-A979-7A12AA606D96}"/>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6384471" y="2607560"/>
            <a:ext cx="5044147" cy="2352559"/>
          </a:xfrm>
          <a:prstGeom prst="rect">
            <a:avLst/>
          </a:prstGeom>
          <a:effectLst>
            <a:outerShdw blurRad="901700" dist="393700" dir="4140000" sx="72000" sy="72000" algn="ctr" rotWithShape="0">
              <a:srgbClr val="000000">
                <a:alpha val="70000"/>
              </a:srgbClr>
            </a:outerShdw>
          </a:effectLst>
        </p:spPr>
      </p:pic>
    </p:spTree>
    <p:extLst>
      <p:ext uri="{BB962C8B-B14F-4D97-AF65-F5344CB8AC3E}">
        <p14:creationId xmlns:p14="http://schemas.microsoft.com/office/powerpoint/2010/main" val="269847196"/>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Imagen 17">
            <a:extLst>
              <a:ext uri="{FF2B5EF4-FFF2-40B4-BE49-F238E27FC236}">
                <a16:creationId xmlns:a16="http://schemas.microsoft.com/office/drawing/2014/main" id="{F583C67B-D484-C747-83EA-5D97F0684EC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9" name="Imagen 18">
            <a:extLst>
              <a:ext uri="{FF2B5EF4-FFF2-40B4-BE49-F238E27FC236}">
                <a16:creationId xmlns:a16="http://schemas.microsoft.com/office/drawing/2014/main" id="{BBF51853-D1B6-4E4D-B65D-65F127259909}"/>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6" name="CuadroTexto 5">
            <a:extLst>
              <a:ext uri="{FF2B5EF4-FFF2-40B4-BE49-F238E27FC236}">
                <a16:creationId xmlns:a16="http://schemas.microsoft.com/office/drawing/2014/main" id="{546EBFC3-E9C2-2E47-BE8C-2D3B28024960}"/>
              </a:ext>
            </a:extLst>
          </p:cNvPr>
          <p:cNvSpPr txBox="1"/>
          <p:nvPr/>
        </p:nvSpPr>
        <p:spPr>
          <a:xfrm>
            <a:off x="618720" y="573437"/>
            <a:ext cx="8013836" cy="892552"/>
          </a:xfrm>
          <a:prstGeom prst="rect">
            <a:avLst/>
          </a:prstGeom>
          <a:noFill/>
        </p:spPr>
        <p:txBody>
          <a:bodyPr wrap="square" rtlCol="0">
            <a:spAutoFit/>
          </a:bodyPr>
          <a:lstStyle/>
          <a:p>
            <a:r>
              <a:rPr lang="en-US" sz="3200" b="1">
                <a:solidFill>
                  <a:srgbClr val="FF530D"/>
                </a:solidFill>
                <a:latin typeface="Open Sans" panose="020B0606030504020204" pitchFamily="34" charset="0"/>
                <a:ea typeface="Open Sans" panose="020B0606030504020204" pitchFamily="34" charset="0"/>
                <a:cs typeface="Open Sans" panose="020B0606030504020204" pitchFamily="34" charset="0"/>
              </a:rPr>
              <a:t>GUV SERIES</a:t>
            </a:r>
            <a:endParaRPr lang="en-US" sz="3200" b="1">
              <a:solidFill>
                <a:srgbClr val="295288"/>
              </a:solidFill>
              <a:latin typeface="Open Sans" panose="020B0606030504020204" pitchFamily="34" charset="0"/>
              <a:ea typeface="Open Sans" panose="020B0606030504020204" pitchFamily="34" charset="0"/>
              <a:cs typeface="Open Sans" panose="020B0606030504020204" pitchFamily="34" charset="0"/>
            </a:endParaRPr>
          </a:p>
          <a:p>
            <a:r>
              <a:rPr lang="en-US" sz="200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Compatible with most collaboration apps and tools</a:t>
            </a:r>
          </a:p>
        </p:txBody>
      </p:sp>
      <p:sp>
        <p:nvSpPr>
          <p:cNvPr id="4" name="Rectángulo 3">
            <a:extLst>
              <a:ext uri="{FF2B5EF4-FFF2-40B4-BE49-F238E27FC236}">
                <a16:creationId xmlns:a16="http://schemas.microsoft.com/office/drawing/2014/main" id="{557064C0-C690-764D-B71D-A05ECCBB76B2}"/>
              </a:ext>
            </a:extLst>
          </p:cNvPr>
          <p:cNvSpPr/>
          <p:nvPr/>
        </p:nvSpPr>
        <p:spPr>
          <a:xfrm>
            <a:off x="618720" y="1828011"/>
            <a:ext cx="10896340" cy="1200329"/>
          </a:xfrm>
          <a:prstGeom prst="rect">
            <a:avLst/>
          </a:prstGeom>
        </p:spPr>
        <p:txBody>
          <a:bodyPr wrap="square">
            <a:spAutoFit/>
          </a:bodyPr>
          <a:lstStyle/>
          <a:p>
            <a:r>
              <a:rPr lang="en-US" sz="240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The GUV3100 offers peace-of-mind by being </a:t>
            </a:r>
            <a:r>
              <a:rPr lang="en-US" sz="2400" b="1" dirty="0">
                <a:solidFill>
                  <a:srgbClr val="295288"/>
                </a:solidFill>
                <a:latin typeface="Open Sans Extrabold" panose="020B0606030504020204" pitchFamily="34" charset="0"/>
                <a:ea typeface="Open Sans Extrabold" panose="020B0606030504020204" pitchFamily="34" charset="0"/>
                <a:cs typeface="Open Sans Extrabold" panose="020B0606030504020204" pitchFamily="34" charset="0"/>
              </a:rPr>
              <a:t>compatible with all major platforms</a:t>
            </a:r>
            <a:r>
              <a:rPr lang="en-US" sz="240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including </a:t>
            </a:r>
            <a:r>
              <a:rPr lang="en-US" sz="2400"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Grandstream’s</a:t>
            </a:r>
            <a:r>
              <a:rPr lang="en-US" sz="240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a:t>
            </a:r>
            <a:r>
              <a:rPr lang="en-US" sz="2400"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IPVideoTalk</a:t>
            </a:r>
            <a:r>
              <a:rPr lang="en-US" sz="2400"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 Microsoft Teams, Zoom, Slack, Google, Cisco, 3CX, Wave app &amp; much more. </a:t>
            </a:r>
          </a:p>
        </p:txBody>
      </p:sp>
      <p:pic>
        <p:nvPicPr>
          <p:cNvPr id="5" name="Imagen 4">
            <a:extLst>
              <a:ext uri="{FF2B5EF4-FFF2-40B4-BE49-F238E27FC236}">
                <a16:creationId xmlns:a16="http://schemas.microsoft.com/office/drawing/2014/main" id="{F24F6456-627C-BA42-863B-6F94C383918E}"/>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96029" y="3867778"/>
            <a:ext cx="1438633" cy="431590"/>
          </a:xfrm>
          <a:prstGeom prst="rect">
            <a:avLst/>
          </a:prstGeom>
          <a:effectLst>
            <a:glow rad="876300">
              <a:srgbClr val="46A7C9">
                <a:alpha val="9000"/>
              </a:srgbClr>
            </a:glow>
            <a:reflection endPos="0" dir="5400000" sy="-100000" algn="bl" rotWithShape="0"/>
          </a:effectLst>
        </p:spPr>
      </p:pic>
      <p:pic>
        <p:nvPicPr>
          <p:cNvPr id="7" name="Imagen 6">
            <a:extLst>
              <a:ext uri="{FF2B5EF4-FFF2-40B4-BE49-F238E27FC236}">
                <a16:creationId xmlns:a16="http://schemas.microsoft.com/office/drawing/2014/main" id="{99A72D44-4E73-B945-97B1-6C015708286D}"/>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847193" y="5401501"/>
            <a:ext cx="929523" cy="864456"/>
          </a:xfrm>
          <a:prstGeom prst="rect">
            <a:avLst/>
          </a:prstGeom>
          <a:effectLst>
            <a:glow rad="876300">
              <a:srgbClr val="46A7C9">
                <a:alpha val="9000"/>
              </a:srgbClr>
            </a:glow>
            <a:reflection endPos="0" dir="5400000" sy="-100000" algn="bl" rotWithShape="0"/>
          </a:effectLst>
        </p:spPr>
      </p:pic>
      <p:pic>
        <p:nvPicPr>
          <p:cNvPr id="8" name="Imagen 7">
            <a:extLst>
              <a:ext uri="{FF2B5EF4-FFF2-40B4-BE49-F238E27FC236}">
                <a16:creationId xmlns:a16="http://schemas.microsoft.com/office/drawing/2014/main" id="{2EE8DD47-9706-5842-AB30-28EAE2BF8830}"/>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9478688" y="3857460"/>
            <a:ext cx="1690604" cy="420175"/>
          </a:xfrm>
          <a:prstGeom prst="rect">
            <a:avLst/>
          </a:prstGeom>
          <a:effectLst>
            <a:glow rad="876300">
              <a:srgbClr val="46A7C9">
                <a:alpha val="9000"/>
              </a:srgbClr>
            </a:glow>
            <a:reflection endPos="0" dir="5400000" sy="-100000" algn="bl" rotWithShape="0"/>
          </a:effectLst>
        </p:spPr>
      </p:pic>
      <p:pic>
        <p:nvPicPr>
          <p:cNvPr id="9" name="Imagen 8">
            <a:extLst>
              <a:ext uri="{FF2B5EF4-FFF2-40B4-BE49-F238E27FC236}">
                <a16:creationId xmlns:a16="http://schemas.microsoft.com/office/drawing/2014/main" id="{C0829792-3E63-7041-9E60-3D3B8A10FD9C}"/>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8303160" y="4911036"/>
            <a:ext cx="1928344" cy="716701"/>
          </a:xfrm>
          <a:prstGeom prst="rect">
            <a:avLst/>
          </a:prstGeom>
          <a:effectLst>
            <a:glow rad="876300">
              <a:srgbClr val="46A7C9">
                <a:alpha val="9000"/>
              </a:srgbClr>
            </a:glow>
            <a:reflection endPos="0" dir="5400000" sy="-100000" algn="bl" rotWithShape="0"/>
          </a:effectLst>
        </p:spPr>
      </p:pic>
      <p:pic>
        <p:nvPicPr>
          <p:cNvPr id="13" name="Imagen 12">
            <a:extLst>
              <a:ext uri="{FF2B5EF4-FFF2-40B4-BE49-F238E27FC236}">
                <a16:creationId xmlns:a16="http://schemas.microsoft.com/office/drawing/2014/main" id="{0C538832-7779-BB4A-A0F0-FD4E586D7F9C}"/>
              </a:ext>
            </a:extLst>
          </p:cNvPr>
          <p:cNvPicPr>
            <a:picLocks noChangeAspect="1"/>
          </p:cNvPicPr>
          <p:nvPr/>
        </p:nvPicPr>
        <p:blipFill>
          <a:blip r:embed="rId9"/>
          <a:stretch>
            <a:fillRect/>
          </a:stretch>
        </p:blipFill>
        <p:spPr>
          <a:xfrm>
            <a:off x="3905170" y="5269387"/>
            <a:ext cx="1841500" cy="1397000"/>
          </a:xfrm>
          <a:prstGeom prst="rect">
            <a:avLst/>
          </a:prstGeom>
          <a:effectLst>
            <a:glow rad="876300">
              <a:srgbClr val="46A7C9">
                <a:alpha val="9000"/>
              </a:srgbClr>
            </a:glow>
            <a:reflection endPos="0" dir="5400000" sy="-100000" algn="bl" rotWithShape="0"/>
          </a:effectLst>
        </p:spPr>
      </p:pic>
      <p:pic>
        <p:nvPicPr>
          <p:cNvPr id="15" name="Imagen 14">
            <a:extLst>
              <a:ext uri="{FF2B5EF4-FFF2-40B4-BE49-F238E27FC236}">
                <a16:creationId xmlns:a16="http://schemas.microsoft.com/office/drawing/2014/main" id="{DABD02AD-7E3D-2041-AC36-917E9A7EBC29}"/>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1988526" y="4840785"/>
            <a:ext cx="992944" cy="992944"/>
          </a:xfrm>
          <a:prstGeom prst="roundRect">
            <a:avLst>
              <a:gd name="adj" fmla="val 20486"/>
            </a:avLst>
          </a:prstGeom>
          <a:solidFill>
            <a:srgbClr val="FFFFFF">
              <a:shade val="85000"/>
            </a:srgbClr>
          </a:solidFill>
          <a:ln>
            <a:noFill/>
          </a:ln>
          <a:effectLst>
            <a:glow rad="876300">
              <a:srgbClr val="46A7C9">
                <a:alpha val="9000"/>
              </a:srgbClr>
            </a:glow>
            <a:reflection endPos="0" dir="5400000" sy="-100000" algn="bl" rotWithShape="0"/>
          </a:effectLst>
        </p:spPr>
      </p:pic>
      <p:grpSp>
        <p:nvGrpSpPr>
          <p:cNvPr id="37" name="Grupo 36">
            <a:extLst>
              <a:ext uri="{FF2B5EF4-FFF2-40B4-BE49-F238E27FC236}">
                <a16:creationId xmlns:a16="http://schemas.microsoft.com/office/drawing/2014/main" id="{8C4F4139-BF9A-E643-87DD-24B76C3EE9F6}"/>
              </a:ext>
            </a:extLst>
          </p:cNvPr>
          <p:cNvGrpSpPr/>
          <p:nvPr/>
        </p:nvGrpSpPr>
        <p:grpSpPr>
          <a:xfrm>
            <a:off x="2332583" y="4084631"/>
            <a:ext cx="6761016" cy="1115701"/>
            <a:chOff x="2452256" y="4135517"/>
            <a:chExt cx="6761016" cy="1115701"/>
          </a:xfrm>
          <a:effectLst>
            <a:glow rad="177800">
              <a:srgbClr val="46A7C9">
                <a:alpha val="10000"/>
              </a:srgbClr>
            </a:glow>
          </a:effectLst>
        </p:grpSpPr>
        <p:grpSp>
          <p:nvGrpSpPr>
            <p:cNvPr id="30" name="Grupo 29">
              <a:extLst>
                <a:ext uri="{FF2B5EF4-FFF2-40B4-BE49-F238E27FC236}">
                  <a16:creationId xmlns:a16="http://schemas.microsoft.com/office/drawing/2014/main" id="{659CE177-AEFE-3D44-872B-E2D50EEE991E}"/>
                </a:ext>
              </a:extLst>
            </p:cNvPr>
            <p:cNvGrpSpPr/>
            <p:nvPr/>
          </p:nvGrpSpPr>
          <p:grpSpPr>
            <a:xfrm>
              <a:off x="2452256" y="4156364"/>
              <a:ext cx="2975821" cy="1073010"/>
              <a:chOff x="2452256" y="4156364"/>
              <a:chExt cx="2975821" cy="1073010"/>
            </a:xfrm>
          </p:grpSpPr>
          <p:cxnSp>
            <p:nvCxnSpPr>
              <p:cNvPr id="23" name="Conector recto 22">
                <a:extLst>
                  <a:ext uri="{FF2B5EF4-FFF2-40B4-BE49-F238E27FC236}">
                    <a16:creationId xmlns:a16="http://schemas.microsoft.com/office/drawing/2014/main" id="{FF399934-2BFF-9747-930E-4F934949D081}"/>
                  </a:ext>
                </a:extLst>
              </p:cNvPr>
              <p:cNvCxnSpPr>
                <a:cxnSpLocks/>
              </p:cNvCxnSpPr>
              <p:nvPr/>
            </p:nvCxnSpPr>
            <p:spPr>
              <a:xfrm flipH="1">
                <a:off x="2452256" y="4156364"/>
                <a:ext cx="2293055" cy="0"/>
              </a:xfrm>
              <a:prstGeom prst="line">
                <a:avLst/>
              </a:prstGeom>
              <a:ln w="60325">
                <a:solidFill>
                  <a:srgbClr val="295288"/>
                </a:solidFill>
                <a:prstDash val="sysDot"/>
              </a:ln>
            </p:spPr>
            <p:style>
              <a:lnRef idx="1">
                <a:schemeClr val="accent1"/>
              </a:lnRef>
              <a:fillRef idx="0">
                <a:schemeClr val="accent1"/>
              </a:fillRef>
              <a:effectRef idx="0">
                <a:schemeClr val="accent1"/>
              </a:effectRef>
              <a:fontRef idx="minor">
                <a:schemeClr val="tx1"/>
              </a:fontRef>
            </p:style>
          </p:cxnSp>
          <p:cxnSp>
            <p:nvCxnSpPr>
              <p:cNvPr id="24" name="Conector recto 23">
                <a:extLst>
                  <a:ext uri="{FF2B5EF4-FFF2-40B4-BE49-F238E27FC236}">
                    <a16:creationId xmlns:a16="http://schemas.microsoft.com/office/drawing/2014/main" id="{E6319477-8A4A-514A-8CAB-1D2AA3C15700}"/>
                  </a:ext>
                </a:extLst>
              </p:cNvPr>
              <p:cNvCxnSpPr>
                <a:cxnSpLocks/>
              </p:cNvCxnSpPr>
              <p:nvPr/>
            </p:nvCxnSpPr>
            <p:spPr>
              <a:xfrm flipH="1">
                <a:off x="3311237" y="4568748"/>
                <a:ext cx="1718655" cy="451411"/>
              </a:xfrm>
              <a:prstGeom prst="line">
                <a:avLst/>
              </a:prstGeom>
              <a:ln w="60325">
                <a:solidFill>
                  <a:srgbClr val="295288"/>
                </a:solidFill>
                <a:prstDash val="sysDot"/>
              </a:ln>
            </p:spPr>
            <p:style>
              <a:lnRef idx="1">
                <a:schemeClr val="accent1"/>
              </a:lnRef>
              <a:fillRef idx="0">
                <a:schemeClr val="accent1"/>
              </a:fillRef>
              <a:effectRef idx="0">
                <a:schemeClr val="accent1"/>
              </a:effectRef>
              <a:fontRef idx="minor">
                <a:schemeClr val="tx1"/>
              </a:fontRef>
            </p:style>
          </p:cxnSp>
          <p:cxnSp>
            <p:nvCxnSpPr>
              <p:cNvPr id="26" name="Conector recto 25">
                <a:extLst>
                  <a:ext uri="{FF2B5EF4-FFF2-40B4-BE49-F238E27FC236}">
                    <a16:creationId xmlns:a16="http://schemas.microsoft.com/office/drawing/2014/main" id="{6FA6C1FE-D333-AA43-84A0-76611717D731}"/>
                  </a:ext>
                </a:extLst>
              </p:cNvPr>
              <p:cNvCxnSpPr>
                <a:cxnSpLocks/>
              </p:cNvCxnSpPr>
              <p:nvPr/>
            </p:nvCxnSpPr>
            <p:spPr>
              <a:xfrm flipH="1">
                <a:off x="5098473" y="4852942"/>
                <a:ext cx="329604" cy="376432"/>
              </a:xfrm>
              <a:prstGeom prst="line">
                <a:avLst/>
              </a:prstGeom>
              <a:ln w="60325">
                <a:solidFill>
                  <a:srgbClr val="295288"/>
                </a:solidFill>
                <a:prstDash val="sysDot"/>
              </a:ln>
            </p:spPr>
            <p:style>
              <a:lnRef idx="1">
                <a:schemeClr val="accent1"/>
              </a:lnRef>
              <a:fillRef idx="0">
                <a:schemeClr val="accent1"/>
              </a:fillRef>
              <a:effectRef idx="0">
                <a:schemeClr val="accent1"/>
              </a:effectRef>
              <a:fontRef idx="minor">
                <a:schemeClr val="tx1"/>
              </a:fontRef>
            </p:style>
          </p:cxnSp>
        </p:grpSp>
        <p:grpSp>
          <p:nvGrpSpPr>
            <p:cNvPr id="31" name="Grupo 30">
              <a:extLst>
                <a:ext uri="{FF2B5EF4-FFF2-40B4-BE49-F238E27FC236}">
                  <a16:creationId xmlns:a16="http://schemas.microsoft.com/office/drawing/2014/main" id="{397417DD-5438-8B42-912C-8EC8173B1097}"/>
                </a:ext>
              </a:extLst>
            </p:cNvPr>
            <p:cNvGrpSpPr/>
            <p:nvPr/>
          </p:nvGrpSpPr>
          <p:grpSpPr>
            <a:xfrm flipH="1">
              <a:off x="6966866" y="4135517"/>
              <a:ext cx="2246406" cy="1115701"/>
              <a:chOff x="1947204" y="4156364"/>
              <a:chExt cx="3567055" cy="1115701"/>
            </a:xfrm>
          </p:grpSpPr>
          <p:cxnSp>
            <p:nvCxnSpPr>
              <p:cNvPr id="32" name="Conector recto 31">
                <a:extLst>
                  <a:ext uri="{FF2B5EF4-FFF2-40B4-BE49-F238E27FC236}">
                    <a16:creationId xmlns:a16="http://schemas.microsoft.com/office/drawing/2014/main" id="{1D3691EA-DA1B-5143-8E4B-0A6F59ABEC10}"/>
                  </a:ext>
                </a:extLst>
              </p:cNvPr>
              <p:cNvCxnSpPr>
                <a:cxnSpLocks/>
              </p:cNvCxnSpPr>
              <p:nvPr/>
            </p:nvCxnSpPr>
            <p:spPr>
              <a:xfrm flipH="1">
                <a:off x="1947204" y="4156364"/>
                <a:ext cx="2896179" cy="0"/>
              </a:xfrm>
              <a:prstGeom prst="line">
                <a:avLst/>
              </a:prstGeom>
              <a:ln w="60325">
                <a:solidFill>
                  <a:srgbClr val="295288"/>
                </a:solidFill>
                <a:prstDash val="sysDot"/>
              </a:ln>
            </p:spPr>
            <p:style>
              <a:lnRef idx="1">
                <a:schemeClr val="accent1"/>
              </a:lnRef>
              <a:fillRef idx="0">
                <a:schemeClr val="accent1"/>
              </a:fillRef>
              <a:effectRef idx="0">
                <a:schemeClr val="accent1"/>
              </a:effectRef>
              <a:fontRef idx="minor">
                <a:schemeClr val="tx1"/>
              </a:fontRef>
            </p:style>
          </p:cxnSp>
          <p:cxnSp>
            <p:nvCxnSpPr>
              <p:cNvPr id="33" name="Conector recto 32">
                <a:extLst>
                  <a:ext uri="{FF2B5EF4-FFF2-40B4-BE49-F238E27FC236}">
                    <a16:creationId xmlns:a16="http://schemas.microsoft.com/office/drawing/2014/main" id="{0511D7B9-203F-B343-9F09-5714CA29B79F}"/>
                  </a:ext>
                </a:extLst>
              </p:cNvPr>
              <p:cNvCxnSpPr>
                <a:cxnSpLocks/>
              </p:cNvCxnSpPr>
              <p:nvPr/>
            </p:nvCxnSpPr>
            <p:spPr>
              <a:xfrm flipH="1">
                <a:off x="3311237" y="4784809"/>
                <a:ext cx="896049" cy="235350"/>
              </a:xfrm>
              <a:prstGeom prst="line">
                <a:avLst/>
              </a:prstGeom>
              <a:ln w="60325">
                <a:solidFill>
                  <a:srgbClr val="295288"/>
                </a:solidFill>
                <a:prstDash val="sysDot"/>
              </a:ln>
            </p:spPr>
            <p:style>
              <a:lnRef idx="1">
                <a:schemeClr val="accent1"/>
              </a:lnRef>
              <a:fillRef idx="0">
                <a:schemeClr val="accent1"/>
              </a:fillRef>
              <a:effectRef idx="0">
                <a:schemeClr val="accent1"/>
              </a:effectRef>
              <a:fontRef idx="minor">
                <a:schemeClr val="tx1"/>
              </a:fontRef>
            </p:style>
          </p:cxnSp>
          <p:cxnSp>
            <p:nvCxnSpPr>
              <p:cNvPr id="34" name="Conector recto 33">
                <a:extLst>
                  <a:ext uri="{FF2B5EF4-FFF2-40B4-BE49-F238E27FC236}">
                    <a16:creationId xmlns:a16="http://schemas.microsoft.com/office/drawing/2014/main" id="{82EEF421-B106-6641-80D1-410B3F620749}"/>
                  </a:ext>
                </a:extLst>
              </p:cNvPr>
              <p:cNvCxnSpPr>
                <a:cxnSpLocks/>
              </p:cNvCxnSpPr>
              <p:nvPr/>
            </p:nvCxnSpPr>
            <p:spPr>
              <a:xfrm flipH="1">
                <a:off x="4843383" y="4754516"/>
                <a:ext cx="670876" cy="517549"/>
              </a:xfrm>
              <a:prstGeom prst="line">
                <a:avLst/>
              </a:prstGeom>
              <a:ln w="60325">
                <a:solidFill>
                  <a:srgbClr val="295288"/>
                </a:solidFill>
                <a:prstDash val="sysDot"/>
              </a:ln>
            </p:spPr>
            <p:style>
              <a:lnRef idx="1">
                <a:schemeClr val="accent1"/>
              </a:lnRef>
              <a:fillRef idx="0">
                <a:schemeClr val="accent1"/>
              </a:fillRef>
              <a:effectRef idx="0">
                <a:schemeClr val="accent1"/>
              </a:effectRef>
              <a:fontRef idx="minor">
                <a:schemeClr val="tx1"/>
              </a:fontRef>
            </p:style>
          </p:cxnSp>
        </p:grpSp>
      </p:grpSp>
      <p:pic>
        <p:nvPicPr>
          <p:cNvPr id="3" name="Imagen 2">
            <a:extLst>
              <a:ext uri="{FF2B5EF4-FFF2-40B4-BE49-F238E27FC236}">
                <a16:creationId xmlns:a16="http://schemas.microsoft.com/office/drawing/2014/main" id="{59651AFB-93D4-B24E-83C4-4ABCD01EF771}"/>
              </a:ext>
            </a:extLst>
          </p:cNvPr>
          <p:cNvPicPr>
            <a:picLocks noChangeAspect="1"/>
          </p:cNvPicPr>
          <p:nvPr/>
        </p:nvPicPr>
        <p:blipFill rotWithShape="1">
          <a:blip r:embed="rId11" cstate="screen">
            <a:extLst>
              <a:ext uri="{28A0092B-C50C-407E-A947-70E740481C1C}">
                <a14:useLocalDpi xmlns:a14="http://schemas.microsoft.com/office/drawing/2010/main"/>
              </a:ext>
            </a:extLst>
          </a:blip>
          <a:srcRect/>
          <a:stretch/>
        </p:blipFill>
        <p:spPr>
          <a:xfrm>
            <a:off x="4794722" y="3453659"/>
            <a:ext cx="3086721" cy="1368428"/>
          </a:xfrm>
          <a:prstGeom prst="rect">
            <a:avLst/>
          </a:prstGeom>
          <a:effectLst>
            <a:outerShdw blurRad="901700" dist="393700" dir="4140000" sx="72000" sy="72000" algn="ctr" rotWithShape="0">
              <a:srgbClr val="000000">
                <a:alpha val="70000"/>
              </a:srgbClr>
            </a:outerShdw>
          </a:effectLst>
        </p:spPr>
      </p:pic>
    </p:spTree>
    <p:extLst>
      <p:ext uri="{BB962C8B-B14F-4D97-AF65-F5344CB8AC3E}">
        <p14:creationId xmlns:p14="http://schemas.microsoft.com/office/powerpoint/2010/main" val="1082285798"/>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t="-7000" b="-7000"/>
          </a:stretch>
        </a:blipFill>
        <a:effectLst/>
      </p:bgPr>
    </p:bg>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D2EE4E4B-1780-FBCF-97A8-14F595930CC7}"/>
              </a:ext>
            </a:extLst>
          </p:cNvPr>
          <p:cNvCxnSpPr/>
          <p:nvPr/>
        </p:nvCxnSpPr>
        <p:spPr>
          <a:xfrm>
            <a:off x="3837975" y="2165776"/>
            <a:ext cx="4034950" cy="0"/>
          </a:xfrm>
          <a:prstGeom prst="line">
            <a:avLst/>
          </a:prstGeom>
          <a:ln w="28575">
            <a:solidFill>
              <a:schemeClr val="bg1"/>
            </a:solidFill>
            <a:prstDash val="dash"/>
            <a:headEnd type="oval" w="med" len="med"/>
            <a:tailEnd type="oval" w="med" len="med"/>
          </a:ln>
        </p:spPr>
        <p:style>
          <a:lnRef idx="1">
            <a:schemeClr val="accent1"/>
          </a:lnRef>
          <a:fillRef idx="0">
            <a:schemeClr val="accent1"/>
          </a:fillRef>
          <a:effectRef idx="0">
            <a:schemeClr val="accent1"/>
          </a:effectRef>
          <a:fontRef idx="minor">
            <a:schemeClr val="tx1"/>
          </a:fontRef>
        </p:style>
      </p:cxnSp>
      <p:pic>
        <p:nvPicPr>
          <p:cNvPr id="3" name="Google Shape;414;p52">
            <a:extLst>
              <a:ext uri="{FF2B5EF4-FFF2-40B4-BE49-F238E27FC236}">
                <a16:creationId xmlns:a16="http://schemas.microsoft.com/office/drawing/2014/main" id="{3CA87942-DC15-9C9A-28CC-1B9C0881703F}"/>
              </a:ext>
            </a:extLst>
          </p:cNvPr>
          <p:cNvPicPr preferRelativeResize="0"/>
          <p:nvPr/>
        </p:nvPicPr>
        <p:blipFill rotWithShape="1">
          <a:blip r:embed="rId4" cstate="screen">
            <a:alphaModFix/>
            <a:extLst>
              <a:ext uri="{28A0092B-C50C-407E-A947-70E740481C1C}">
                <a14:useLocalDpi xmlns:a14="http://schemas.microsoft.com/office/drawing/2010/main"/>
              </a:ext>
            </a:extLst>
          </a:blip>
          <a:srcRect/>
          <a:stretch/>
        </p:blipFill>
        <p:spPr>
          <a:xfrm>
            <a:off x="987310" y="1745671"/>
            <a:ext cx="2802041" cy="1856611"/>
          </a:xfrm>
          <a:prstGeom prst="rect">
            <a:avLst/>
          </a:prstGeom>
          <a:noFill/>
          <a:ln>
            <a:noFill/>
          </a:ln>
        </p:spPr>
      </p:pic>
      <p:pic>
        <p:nvPicPr>
          <p:cNvPr id="4" name="Picture 3">
            <a:extLst>
              <a:ext uri="{FF2B5EF4-FFF2-40B4-BE49-F238E27FC236}">
                <a16:creationId xmlns:a16="http://schemas.microsoft.com/office/drawing/2014/main" id="{54475B5B-45DA-4E99-2DCE-6B966F580E18}"/>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7872925" y="1117627"/>
            <a:ext cx="3864083" cy="2576055"/>
          </a:xfrm>
          <a:prstGeom prst="rect">
            <a:avLst/>
          </a:prstGeom>
        </p:spPr>
      </p:pic>
      <p:pic>
        <p:nvPicPr>
          <p:cNvPr id="5" name="Picture 4">
            <a:extLst>
              <a:ext uri="{FF2B5EF4-FFF2-40B4-BE49-F238E27FC236}">
                <a16:creationId xmlns:a16="http://schemas.microsoft.com/office/drawing/2014/main" id="{4E3CDFFE-7685-560E-99CD-075DC9C4CAD6}"/>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580684" y="3970769"/>
            <a:ext cx="2884535" cy="2874096"/>
          </a:xfrm>
          <a:prstGeom prst="rect">
            <a:avLst/>
          </a:prstGeom>
        </p:spPr>
      </p:pic>
      <p:cxnSp>
        <p:nvCxnSpPr>
          <p:cNvPr id="6" name="Straight Connector 5">
            <a:extLst>
              <a:ext uri="{FF2B5EF4-FFF2-40B4-BE49-F238E27FC236}">
                <a16:creationId xmlns:a16="http://schemas.microsoft.com/office/drawing/2014/main" id="{FD24C286-92AD-F558-0018-8C0869F547EC}"/>
              </a:ext>
            </a:extLst>
          </p:cNvPr>
          <p:cNvCxnSpPr/>
          <p:nvPr/>
        </p:nvCxnSpPr>
        <p:spPr>
          <a:xfrm>
            <a:off x="3837975" y="3065235"/>
            <a:ext cx="4034950" cy="0"/>
          </a:xfrm>
          <a:prstGeom prst="line">
            <a:avLst/>
          </a:prstGeom>
          <a:ln w="28575">
            <a:solidFill>
              <a:schemeClr val="bg1"/>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E6F29F5C-0CF3-8A66-9905-3EAA43DAB30E}"/>
              </a:ext>
            </a:extLst>
          </p:cNvPr>
          <p:cNvCxnSpPr/>
          <p:nvPr/>
        </p:nvCxnSpPr>
        <p:spPr>
          <a:xfrm>
            <a:off x="9804966" y="3194394"/>
            <a:ext cx="0" cy="632566"/>
          </a:xfrm>
          <a:prstGeom prst="line">
            <a:avLst/>
          </a:prstGeom>
          <a:ln w="28575">
            <a:solidFill>
              <a:schemeClr val="bg1"/>
            </a:solidFill>
            <a:headEnd type="ova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33EC3F6-B6F7-3E6E-D19E-C15295B3BB2D}"/>
              </a:ext>
            </a:extLst>
          </p:cNvPr>
          <p:cNvCxnSpPr/>
          <p:nvPr/>
        </p:nvCxnSpPr>
        <p:spPr>
          <a:xfrm flipH="1">
            <a:off x="1546167" y="3826960"/>
            <a:ext cx="8766648" cy="0"/>
          </a:xfrm>
          <a:prstGeom prst="line">
            <a:avLst/>
          </a:prstGeom>
          <a:ln w="28575">
            <a:solidFill>
              <a:schemeClr val="bg1"/>
            </a:solidFill>
            <a:tailEnd type="none"/>
          </a:ln>
        </p:spPr>
        <p:style>
          <a:lnRef idx="1">
            <a:schemeClr val="accent1"/>
          </a:lnRef>
          <a:fillRef idx="0">
            <a:schemeClr val="accent1"/>
          </a:fillRef>
          <a:effectRef idx="0">
            <a:schemeClr val="accent1"/>
          </a:effectRef>
          <a:fontRef idx="minor">
            <a:schemeClr val="tx1"/>
          </a:fontRef>
        </p:style>
      </p:cxnSp>
      <p:pic>
        <p:nvPicPr>
          <p:cNvPr id="9" name="Google Shape;414;p52">
            <a:extLst>
              <a:ext uri="{FF2B5EF4-FFF2-40B4-BE49-F238E27FC236}">
                <a16:creationId xmlns:a16="http://schemas.microsoft.com/office/drawing/2014/main" id="{2F34F4E9-4CEE-5E48-6FE5-376729829A80}"/>
              </a:ext>
            </a:extLst>
          </p:cNvPr>
          <p:cNvPicPr preferRelativeResize="0"/>
          <p:nvPr/>
        </p:nvPicPr>
        <p:blipFill rotWithShape="1">
          <a:blip r:embed="rId7" cstate="screen">
            <a:alphaModFix/>
            <a:extLst>
              <a:ext uri="{28A0092B-C50C-407E-A947-70E740481C1C}">
                <a14:useLocalDpi xmlns:a14="http://schemas.microsoft.com/office/drawing/2010/main"/>
              </a:ext>
            </a:extLst>
          </a:blip>
          <a:srcRect/>
          <a:stretch/>
        </p:blipFill>
        <p:spPr>
          <a:xfrm>
            <a:off x="386348" y="4655885"/>
            <a:ext cx="2021937" cy="1339720"/>
          </a:xfrm>
          <a:prstGeom prst="rect">
            <a:avLst/>
          </a:prstGeom>
          <a:noFill/>
          <a:ln>
            <a:noFill/>
          </a:ln>
        </p:spPr>
      </p:pic>
      <p:pic>
        <p:nvPicPr>
          <p:cNvPr id="14" name="Picture 13">
            <a:extLst>
              <a:ext uri="{FF2B5EF4-FFF2-40B4-BE49-F238E27FC236}">
                <a16:creationId xmlns:a16="http://schemas.microsoft.com/office/drawing/2014/main" id="{23268BF4-5F0E-2EFA-9089-7DFA288161CC}"/>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9465219" y="4288845"/>
            <a:ext cx="2238776" cy="1877202"/>
          </a:xfrm>
          <a:prstGeom prst="rect">
            <a:avLst/>
          </a:prstGeom>
        </p:spPr>
      </p:pic>
      <p:cxnSp>
        <p:nvCxnSpPr>
          <p:cNvPr id="18" name="Straight Connector 17">
            <a:extLst>
              <a:ext uri="{FF2B5EF4-FFF2-40B4-BE49-F238E27FC236}">
                <a16:creationId xmlns:a16="http://schemas.microsoft.com/office/drawing/2014/main" id="{1F7B95F2-30B1-EA8C-E7C2-F7B6C96ADCED}"/>
              </a:ext>
            </a:extLst>
          </p:cNvPr>
          <p:cNvCxnSpPr/>
          <p:nvPr/>
        </p:nvCxnSpPr>
        <p:spPr>
          <a:xfrm>
            <a:off x="1546167" y="3826960"/>
            <a:ext cx="0" cy="470140"/>
          </a:xfrm>
          <a:prstGeom prst="line">
            <a:avLst/>
          </a:prstGeom>
          <a:ln w="28575">
            <a:solidFill>
              <a:schemeClr val="bg1"/>
            </a:solidFill>
            <a:tailEnd type="ova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D47BB25-E7F1-5160-E7C1-043F975AA32A}"/>
              </a:ext>
            </a:extLst>
          </p:cNvPr>
          <p:cNvCxnSpPr/>
          <p:nvPr/>
        </p:nvCxnSpPr>
        <p:spPr>
          <a:xfrm>
            <a:off x="3600650" y="3826960"/>
            <a:ext cx="0" cy="470140"/>
          </a:xfrm>
          <a:prstGeom prst="line">
            <a:avLst/>
          </a:prstGeom>
          <a:ln w="28575">
            <a:solidFill>
              <a:schemeClr val="bg1"/>
            </a:solidFill>
            <a:tailEnd type="ova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8BDBCE0-6A90-57BF-7B23-7C5F22A2041E}"/>
              </a:ext>
            </a:extLst>
          </p:cNvPr>
          <p:cNvCxnSpPr/>
          <p:nvPr/>
        </p:nvCxnSpPr>
        <p:spPr>
          <a:xfrm>
            <a:off x="5710253" y="3826960"/>
            <a:ext cx="0" cy="470140"/>
          </a:xfrm>
          <a:prstGeom prst="line">
            <a:avLst/>
          </a:prstGeom>
          <a:ln w="28575">
            <a:solidFill>
              <a:schemeClr val="bg1"/>
            </a:solidFill>
            <a:tailEnd type="oval"/>
          </a:ln>
        </p:spPr>
        <p:style>
          <a:lnRef idx="1">
            <a:schemeClr val="accent1"/>
          </a:lnRef>
          <a:fillRef idx="0">
            <a:schemeClr val="accent1"/>
          </a:fillRef>
          <a:effectRef idx="0">
            <a:schemeClr val="accent1"/>
          </a:effectRef>
          <a:fontRef idx="minor">
            <a:schemeClr val="tx1"/>
          </a:fontRef>
        </p:style>
      </p:cxnSp>
      <p:pic>
        <p:nvPicPr>
          <p:cNvPr id="21" name="Picture 20">
            <a:extLst>
              <a:ext uri="{FF2B5EF4-FFF2-40B4-BE49-F238E27FC236}">
                <a16:creationId xmlns:a16="http://schemas.microsoft.com/office/drawing/2014/main" id="{783C72F3-E25A-BB28-A842-EC7BECEAB05D}"/>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3149003" y="4615074"/>
            <a:ext cx="903293" cy="1585486"/>
          </a:xfrm>
          <a:prstGeom prst="rect">
            <a:avLst/>
          </a:prstGeom>
        </p:spPr>
      </p:pic>
      <p:cxnSp>
        <p:nvCxnSpPr>
          <p:cNvPr id="22" name="Straight Connector 21">
            <a:extLst>
              <a:ext uri="{FF2B5EF4-FFF2-40B4-BE49-F238E27FC236}">
                <a16:creationId xmlns:a16="http://schemas.microsoft.com/office/drawing/2014/main" id="{CE42BA52-E1F1-A3DD-F57D-FA7CD7BFAA39}"/>
              </a:ext>
            </a:extLst>
          </p:cNvPr>
          <p:cNvCxnSpPr/>
          <p:nvPr/>
        </p:nvCxnSpPr>
        <p:spPr>
          <a:xfrm>
            <a:off x="8022951" y="3826960"/>
            <a:ext cx="0" cy="470140"/>
          </a:xfrm>
          <a:prstGeom prst="line">
            <a:avLst/>
          </a:prstGeom>
          <a:ln w="28575">
            <a:solidFill>
              <a:schemeClr val="bg1"/>
            </a:solidFill>
            <a:tailEnd type="ova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77BC28B-2CE5-90C0-716E-547E926A6B5E}"/>
              </a:ext>
            </a:extLst>
          </p:cNvPr>
          <p:cNvCxnSpPr/>
          <p:nvPr/>
        </p:nvCxnSpPr>
        <p:spPr>
          <a:xfrm>
            <a:off x="10314247" y="3826960"/>
            <a:ext cx="0" cy="470140"/>
          </a:xfrm>
          <a:prstGeom prst="line">
            <a:avLst/>
          </a:prstGeom>
          <a:ln w="28575">
            <a:solidFill>
              <a:schemeClr val="bg1"/>
            </a:solidFill>
            <a:tailEnd type="oval"/>
          </a:ln>
        </p:spPr>
        <p:style>
          <a:lnRef idx="1">
            <a:schemeClr val="accent1"/>
          </a:lnRef>
          <a:fillRef idx="0">
            <a:schemeClr val="accent1"/>
          </a:fillRef>
          <a:effectRef idx="0">
            <a:schemeClr val="accent1"/>
          </a:effectRef>
          <a:fontRef idx="minor">
            <a:schemeClr val="tx1"/>
          </a:fontRef>
        </p:style>
      </p:cxnSp>
      <p:pic>
        <p:nvPicPr>
          <p:cNvPr id="24" name="Picture 23">
            <a:extLst>
              <a:ext uri="{FF2B5EF4-FFF2-40B4-BE49-F238E27FC236}">
                <a16:creationId xmlns:a16="http://schemas.microsoft.com/office/drawing/2014/main" id="{93D2ACB4-599E-BCC8-8B17-0975FDFB1804}"/>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5372856" y="4565715"/>
            <a:ext cx="674793" cy="1824681"/>
          </a:xfrm>
          <a:prstGeom prst="rect">
            <a:avLst/>
          </a:prstGeom>
        </p:spPr>
      </p:pic>
      <p:pic>
        <p:nvPicPr>
          <p:cNvPr id="25" name="Picture 24">
            <a:extLst>
              <a:ext uri="{FF2B5EF4-FFF2-40B4-BE49-F238E27FC236}">
                <a16:creationId xmlns:a16="http://schemas.microsoft.com/office/drawing/2014/main" id="{2C8295CF-4737-0614-691C-10E3461E4E5E}"/>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5103543" y="1421117"/>
            <a:ext cx="1503815" cy="1451683"/>
          </a:xfrm>
          <a:prstGeom prst="rect">
            <a:avLst/>
          </a:prstGeom>
        </p:spPr>
      </p:pic>
      <p:sp>
        <p:nvSpPr>
          <p:cNvPr id="26" name="CuadroTexto 27">
            <a:extLst>
              <a:ext uri="{FF2B5EF4-FFF2-40B4-BE49-F238E27FC236}">
                <a16:creationId xmlns:a16="http://schemas.microsoft.com/office/drawing/2014/main" id="{F5D118A3-60F4-0CA4-0AA4-B462BE8EA6CB}"/>
              </a:ext>
            </a:extLst>
          </p:cNvPr>
          <p:cNvSpPr txBox="1"/>
          <p:nvPr/>
        </p:nvSpPr>
        <p:spPr>
          <a:xfrm>
            <a:off x="0" y="190680"/>
            <a:ext cx="12192001" cy="1077218"/>
          </a:xfrm>
          <a:prstGeom prst="rect">
            <a:avLst/>
          </a:prstGeom>
          <a:noFill/>
        </p:spPr>
        <p:txBody>
          <a:bodyPr wrap="square" rtlCol="0">
            <a:spAutoFit/>
          </a:bodyPr>
          <a:lstStyle/>
          <a:p>
            <a:pPr algn="ctr"/>
            <a:r>
              <a:rPr lang="en-US" sz="3200" b="1" dirty="0">
                <a:solidFill>
                  <a:srgbClr val="46A7C9"/>
                </a:solidFill>
                <a:latin typeface="Open Sans" panose="020B0606030504020204" pitchFamily="34" charset="0"/>
                <a:ea typeface="Open Sans" panose="020B0606030504020204" pitchFamily="34" charset="0"/>
                <a:cs typeface="Open Sans" panose="020B0606030504020204" pitchFamily="34" charset="0"/>
              </a:rPr>
              <a:t>FACILITY MANAGEMENT</a:t>
            </a:r>
          </a:p>
          <a:p>
            <a:pPr algn="ctr"/>
            <a:r>
              <a:rPr lang="en-US" sz="3200" b="1" dirty="0">
                <a:solidFill>
                  <a:srgbClr val="46A7C9"/>
                </a:solidFill>
                <a:latin typeface="Open Sans" panose="020B0606030504020204" pitchFamily="34" charset="0"/>
                <a:ea typeface="Open Sans" panose="020B0606030504020204" pitchFamily="34" charset="0"/>
                <a:cs typeface="Open Sans" panose="020B0606030504020204" pitchFamily="34" charset="0"/>
              </a:rPr>
              <a:t> SOLUTIONS</a:t>
            </a:r>
            <a:endParaRPr lang="en-US" sz="3200" b="1" dirty="0">
              <a:solidFill>
                <a:srgbClr val="295288"/>
              </a:solidFill>
              <a:latin typeface="Open Sans" panose="020B0606030504020204" pitchFamily="34" charset="0"/>
              <a:ea typeface="Open Sans" panose="020B0606030504020204" pitchFamily="34" charset="0"/>
              <a:cs typeface="Open Sans" panose="020B0606030504020204" pitchFamily="34" charset="0"/>
            </a:endParaRPr>
          </a:p>
        </p:txBody>
      </p:sp>
      <p:pic>
        <p:nvPicPr>
          <p:cNvPr id="27" name="Imagen 10">
            <a:extLst>
              <a:ext uri="{FF2B5EF4-FFF2-40B4-BE49-F238E27FC236}">
                <a16:creationId xmlns:a16="http://schemas.microsoft.com/office/drawing/2014/main" id="{EA4A5892-C184-0EA7-97CC-48E4C0C6E4E0}"/>
              </a:ext>
            </a:extLst>
          </p:cNvPr>
          <p:cNvPicPr>
            <a:picLocks noChangeAspect="1"/>
          </p:cNvPicPr>
          <p:nvPr/>
        </p:nvPicPr>
        <p:blipFill rotWithShape="1">
          <a:blip r:embed="rId12" cstate="screen">
            <a:extLst>
              <a:ext uri="{28A0092B-C50C-407E-A947-70E740481C1C}">
                <a14:useLocalDpi xmlns:a14="http://schemas.microsoft.com/office/drawing/2010/main"/>
              </a:ext>
            </a:extLst>
          </a:blip>
          <a:srcRect b="19932"/>
          <a:stretch/>
        </p:blipFill>
        <p:spPr>
          <a:xfrm>
            <a:off x="8597591" y="4892264"/>
            <a:ext cx="3594409" cy="1981236"/>
          </a:xfrm>
          <a:prstGeom prst="rect">
            <a:avLst/>
          </a:prstGeom>
        </p:spPr>
      </p:pic>
    </p:spTree>
    <p:extLst>
      <p:ext uri="{BB962C8B-B14F-4D97-AF65-F5344CB8AC3E}">
        <p14:creationId xmlns:p14="http://schemas.microsoft.com/office/powerpoint/2010/main" val="2449341855"/>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75D120-9B64-FE7A-A0DF-4725C5018AAE}"/>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E198BDD6-A06E-3231-F8E3-A4F6FC43EEA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4" name="Rectangle 3">
            <a:extLst>
              <a:ext uri="{FF2B5EF4-FFF2-40B4-BE49-F238E27FC236}">
                <a16:creationId xmlns:a16="http://schemas.microsoft.com/office/drawing/2014/main" id="{67D1201F-FCA7-951C-1EA7-8849C7905B6F}"/>
              </a:ext>
            </a:extLst>
          </p:cNvPr>
          <p:cNvSpPr/>
          <p:nvPr/>
        </p:nvSpPr>
        <p:spPr>
          <a:xfrm>
            <a:off x="0" y="0"/>
            <a:ext cx="12191996" cy="6873446"/>
          </a:xfrm>
          <a:prstGeom prst="rect">
            <a:avLst/>
          </a:prstGeom>
          <a:solidFill>
            <a:srgbClr val="295288">
              <a:alpha val="63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 name="Imagen 10">
            <a:extLst>
              <a:ext uri="{FF2B5EF4-FFF2-40B4-BE49-F238E27FC236}">
                <a16:creationId xmlns:a16="http://schemas.microsoft.com/office/drawing/2014/main" id="{F56D408D-628F-BD8D-7113-BC9728A393CA}"/>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rot="10800000">
            <a:off x="0" y="-3996"/>
            <a:ext cx="3373464" cy="1837841"/>
          </a:xfrm>
          <a:prstGeom prst="rect">
            <a:avLst/>
          </a:prstGeom>
        </p:spPr>
      </p:pic>
      <p:pic>
        <p:nvPicPr>
          <p:cNvPr id="10" name="Imagen 11">
            <a:extLst>
              <a:ext uri="{FF2B5EF4-FFF2-40B4-BE49-F238E27FC236}">
                <a16:creationId xmlns:a16="http://schemas.microsoft.com/office/drawing/2014/main" id="{669FCCE8-4D8D-AB96-E968-66361FE3EC68}"/>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54365" y="296969"/>
            <a:ext cx="774518" cy="664380"/>
          </a:xfrm>
          <a:prstGeom prst="rect">
            <a:avLst/>
          </a:prstGeom>
        </p:spPr>
      </p:pic>
      <p:pic>
        <p:nvPicPr>
          <p:cNvPr id="14" name="Picture 13" descr="A grey rectangular electronic device&#10;&#10;Description automatically generated">
            <a:extLst>
              <a:ext uri="{FF2B5EF4-FFF2-40B4-BE49-F238E27FC236}">
                <a16:creationId xmlns:a16="http://schemas.microsoft.com/office/drawing/2014/main" id="{D4AD59DA-17E9-47DA-16D0-D49EA4970151}"/>
              </a:ext>
            </a:extLst>
          </p:cNvPr>
          <p:cNvPicPr>
            <a:picLocks noChangeAspect="1"/>
          </p:cNvPicPr>
          <p:nvPr/>
        </p:nvPicPr>
        <p:blipFill>
          <a:blip r:embed="rId6" cstate="screen">
            <a:extLst>
              <a:ext uri="{28A0092B-C50C-407E-A947-70E740481C1C}">
                <a14:useLocalDpi xmlns:a14="http://schemas.microsoft.com/office/drawing/2010/main"/>
              </a:ext>
            </a:extLst>
          </a:blip>
          <a:srcRect/>
          <a:stretch/>
        </p:blipFill>
        <p:spPr>
          <a:xfrm>
            <a:off x="3500766" y="1625858"/>
            <a:ext cx="2345872" cy="4584788"/>
          </a:xfrm>
          <a:prstGeom prst="rect">
            <a:avLst/>
          </a:prstGeom>
        </p:spPr>
      </p:pic>
      <p:pic>
        <p:nvPicPr>
          <p:cNvPr id="15" name="Picture 14" descr="A close-up of a phone&#10;&#10;Description automatically generated">
            <a:extLst>
              <a:ext uri="{FF2B5EF4-FFF2-40B4-BE49-F238E27FC236}">
                <a16:creationId xmlns:a16="http://schemas.microsoft.com/office/drawing/2014/main" id="{FF5133E6-83C4-E7D4-A5EA-291986C5FAF8}"/>
              </a:ext>
            </a:extLst>
          </p:cNvPr>
          <p:cNvPicPr>
            <a:picLocks noChangeAspect="1"/>
          </p:cNvPicPr>
          <p:nvPr/>
        </p:nvPicPr>
        <p:blipFill>
          <a:blip r:embed="rId7" cstate="screen">
            <a:extLst>
              <a:ext uri="{28A0092B-C50C-407E-A947-70E740481C1C}">
                <a14:useLocalDpi xmlns:a14="http://schemas.microsoft.com/office/drawing/2010/main"/>
              </a:ext>
            </a:extLst>
          </a:blip>
          <a:srcRect/>
          <a:stretch/>
        </p:blipFill>
        <p:spPr>
          <a:xfrm>
            <a:off x="1933792" y="1960425"/>
            <a:ext cx="2158721" cy="4443539"/>
          </a:xfrm>
          <a:prstGeom prst="rect">
            <a:avLst/>
          </a:prstGeom>
        </p:spPr>
      </p:pic>
      <p:sp>
        <p:nvSpPr>
          <p:cNvPr id="16" name="Rectángulo 1">
            <a:extLst>
              <a:ext uri="{FF2B5EF4-FFF2-40B4-BE49-F238E27FC236}">
                <a16:creationId xmlns:a16="http://schemas.microsoft.com/office/drawing/2014/main" id="{1EAAE6F4-EA36-FF58-2DD0-0E4D30733401}"/>
              </a:ext>
            </a:extLst>
          </p:cNvPr>
          <p:cNvSpPr/>
          <p:nvPr/>
        </p:nvSpPr>
        <p:spPr>
          <a:xfrm>
            <a:off x="-1" y="298950"/>
            <a:ext cx="12192000" cy="1200329"/>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GDS3720 SERIES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SMART VIDEO DOOR STATIONS</a:t>
            </a:r>
          </a:p>
        </p:txBody>
      </p:sp>
      <p:pic>
        <p:nvPicPr>
          <p:cNvPr id="5" name="Picture 4">
            <a:extLst>
              <a:ext uri="{FF2B5EF4-FFF2-40B4-BE49-F238E27FC236}">
                <a16:creationId xmlns:a16="http://schemas.microsoft.com/office/drawing/2014/main" id="{4D279400-3FDF-8DE7-7F87-9020692E6CFD}"/>
              </a:ext>
            </a:extLst>
          </p:cNvPr>
          <p:cNvPicPr>
            <a:picLocks noChangeAspect="1"/>
          </p:cNvPicPr>
          <p:nvPr/>
        </p:nvPicPr>
        <p:blipFill>
          <a:blip r:embed="rId8" cstate="print">
            <a:extLst>
              <a:ext uri="{28A0092B-C50C-407E-A947-70E740481C1C}">
                <a14:useLocalDpi xmlns:a14="http://schemas.microsoft.com/office/drawing/2010/main"/>
              </a:ext>
            </a:extLst>
          </a:blip>
          <a:srcRect/>
          <a:stretch>
            <a:fillRect/>
          </a:stretch>
        </p:blipFill>
        <p:spPr>
          <a:xfrm>
            <a:off x="6800386" y="1960425"/>
            <a:ext cx="4170987" cy="4584366"/>
          </a:xfrm>
          <a:prstGeom prst="rect">
            <a:avLst/>
          </a:prstGeom>
        </p:spPr>
      </p:pic>
      <p:pic>
        <p:nvPicPr>
          <p:cNvPr id="13" name="Picture 12" descr="A grey rectangular object with a green button&#10;&#10;Description automatically generated">
            <a:extLst>
              <a:ext uri="{FF2B5EF4-FFF2-40B4-BE49-F238E27FC236}">
                <a16:creationId xmlns:a16="http://schemas.microsoft.com/office/drawing/2014/main" id="{267774CC-2428-24CE-7FAD-EAE6AA5F6F13}"/>
              </a:ext>
            </a:extLst>
          </p:cNvPr>
          <p:cNvPicPr>
            <a:picLocks noChangeAspect="1"/>
          </p:cNvPicPr>
          <p:nvPr/>
        </p:nvPicPr>
        <p:blipFill>
          <a:blip r:embed="rId9" cstate="screen">
            <a:extLst>
              <a:ext uri="{28A0092B-C50C-407E-A947-70E740481C1C}">
                <a14:useLocalDpi xmlns:a14="http://schemas.microsoft.com/office/drawing/2010/main"/>
              </a:ext>
            </a:extLst>
          </a:blip>
          <a:srcRect/>
          <a:stretch/>
        </p:blipFill>
        <p:spPr>
          <a:xfrm>
            <a:off x="5325051" y="2412391"/>
            <a:ext cx="2158720" cy="3991573"/>
          </a:xfrm>
          <a:prstGeom prst="rect">
            <a:avLst/>
          </a:prstGeom>
        </p:spPr>
      </p:pic>
    </p:spTree>
    <p:extLst>
      <p:ext uri="{BB962C8B-B14F-4D97-AF65-F5344CB8AC3E}">
        <p14:creationId xmlns:p14="http://schemas.microsoft.com/office/powerpoint/2010/main" val="4293841133"/>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673669-415B-EEBA-4F64-05F5240BD341}"/>
            </a:ext>
          </a:extLst>
        </p:cNvPr>
        <p:cNvGrpSpPr/>
        <p:nvPr/>
      </p:nvGrpSpPr>
      <p:grpSpPr>
        <a:xfrm>
          <a:off x="0" y="0"/>
          <a:ext cx="0" cy="0"/>
          <a:chOff x="0" y="0"/>
          <a:chExt cx="0" cy="0"/>
        </a:xfrm>
      </p:grpSpPr>
      <p:pic>
        <p:nvPicPr>
          <p:cNvPr id="18" name="图片 17" descr="砖墙上&#10;&#10;中度可信度描述已自动生成">
            <a:extLst>
              <a:ext uri="{FF2B5EF4-FFF2-40B4-BE49-F238E27FC236}">
                <a16:creationId xmlns:a16="http://schemas.microsoft.com/office/drawing/2014/main" id="{5AAE0BB3-D56C-2BC4-63D3-1AFB12EFCE79}"/>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28127" y="-813749"/>
            <a:ext cx="4475188" cy="7671750"/>
          </a:xfrm>
          <a:prstGeom prst="rect">
            <a:avLst/>
          </a:prstGeom>
        </p:spPr>
      </p:pic>
      <p:pic>
        <p:nvPicPr>
          <p:cNvPr id="20" name="图片 19" descr="绿色的门&#10;&#10;中度可信度描述已自动生成">
            <a:extLst>
              <a:ext uri="{FF2B5EF4-FFF2-40B4-BE49-F238E27FC236}">
                <a16:creationId xmlns:a16="http://schemas.microsoft.com/office/drawing/2014/main" id="{A5E392A1-3E29-2876-E267-EF0D27B01C46}"/>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7744939" y="-813749"/>
            <a:ext cx="4475188" cy="7671750"/>
          </a:xfrm>
          <a:prstGeom prst="rect">
            <a:avLst/>
          </a:prstGeom>
        </p:spPr>
      </p:pic>
      <p:pic>
        <p:nvPicPr>
          <p:cNvPr id="6" name="图片 5" descr="卫生间的墙壁上&#10;&#10;描述已自动生成">
            <a:extLst>
              <a:ext uri="{FF2B5EF4-FFF2-40B4-BE49-F238E27FC236}">
                <a16:creationId xmlns:a16="http://schemas.microsoft.com/office/drawing/2014/main" id="{CF98E115-45B7-BEA5-1FAA-23BFEDDCDD4F}"/>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4006337" y="-810491"/>
            <a:ext cx="4473288" cy="7668492"/>
          </a:xfrm>
          <a:prstGeom prst="rect">
            <a:avLst/>
          </a:prstGeom>
        </p:spPr>
      </p:pic>
      <p:pic>
        <p:nvPicPr>
          <p:cNvPr id="22" name="图片 21">
            <a:extLst>
              <a:ext uri="{FF2B5EF4-FFF2-40B4-BE49-F238E27FC236}">
                <a16:creationId xmlns:a16="http://schemas.microsoft.com/office/drawing/2014/main" id="{0579B130-840F-B3BE-65FF-293EB0B83713}"/>
              </a:ext>
            </a:extLst>
          </p:cNvPr>
          <p:cNvPicPr>
            <a:picLocks noChangeAspect="1"/>
          </p:cNvPicPr>
          <p:nvPr/>
        </p:nvPicPr>
        <p:blipFill>
          <a:blip r:embed="rId6" cstate="print">
            <a:extLst>
              <a:ext uri="{28A0092B-C50C-407E-A947-70E740481C1C}">
                <a14:useLocalDpi xmlns:a14="http://schemas.microsoft.com/office/drawing/2010/main"/>
              </a:ext>
            </a:extLst>
          </a:blip>
          <a:srcRect/>
          <a:stretch/>
        </p:blipFill>
        <p:spPr>
          <a:xfrm>
            <a:off x="-28127" y="5126291"/>
            <a:ext cx="12220127" cy="1754859"/>
          </a:xfrm>
          <a:prstGeom prst="rect">
            <a:avLst/>
          </a:prstGeom>
        </p:spPr>
      </p:pic>
      <p:sp>
        <p:nvSpPr>
          <p:cNvPr id="5" name="文本框 4">
            <a:extLst>
              <a:ext uri="{FF2B5EF4-FFF2-40B4-BE49-F238E27FC236}">
                <a16:creationId xmlns:a16="http://schemas.microsoft.com/office/drawing/2014/main" id="{72368514-3392-6945-CDD4-3F59752B3A27}"/>
              </a:ext>
            </a:extLst>
          </p:cNvPr>
          <p:cNvSpPr txBox="1"/>
          <p:nvPr/>
        </p:nvSpPr>
        <p:spPr>
          <a:xfrm>
            <a:off x="-28127" y="497234"/>
            <a:ext cx="12220127" cy="552139"/>
          </a:xfrm>
          <a:prstGeom prst="rect">
            <a:avLst/>
          </a:prstGeom>
          <a:noFill/>
        </p:spPr>
        <p:txBody>
          <a:bodyPr wrap="square"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988" b="1" i="0" u="none" strike="noStrike" kern="1200" cap="none" spc="0" normalizeH="0" baseline="0" noProof="0" dirty="0">
                <a:ln>
                  <a:noFill/>
                </a:ln>
                <a:solidFill>
                  <a:srgbClr val="FFFFFF"/>
                </a:solidFill>
                <a:effectLst/>
                <a:uLnTx/>
                <a:uFillTx/>
                <a:latin typeface="Open Sans" panose="020B0606030504020204" pitchFamily="34" charset="0"/>
                <a:ea typeface="+mn-ea"/>
                <a:cs typeface="+mn-cs"/>
              </a:rPr>
              <a:t>GDS3720 Series Smart Video Door Stations</a:t>
            </a:r>
            <a:endParaRPr kumimoji="0" lang="en-US" sz="2988" b="0" i="0" u="none" strike="noStrike" kern="1200" cap="none" spc="0" normalizeH="0" baseline="0" noProof="0" dirty="0">
              <a:ln>
                <a:noFill/>
              </a:ln>
              <a:solidFill>
                <a:srgbClr val="FFFFFF"/>
              </a:solidFill>
              <a:effectLst/>
              <a:uLnTx/>
              <a:uFillTx/>
              <a:latin typeface="Open Sans" panose="020B0606030504020204" pitchFamily="34" charset="0"/>
              <a:ea typeface="+mn-ea"/>
              <a:cs typeface="+mn-cs"/>
            </a:endParaRPr>
          </a:p>
        </p:txBody>
      </p:sp>
      <p:sp>
        <p:nvSpPr>
          <p:cNvPr id="13" name="文本框 12">
            <a:extLst>
              <a:ext uri="{FF2B5EF4-FFF2-40B4-BE49-F238E27FC236}">
                <a16:creationId xmlns:a16="http://schemas.microsoft.com/office/drawing/2014/main" id="{8970D3BF-5760-83CF-C43F-29228D9E021F}"/>
              </a:ext>
            </a:extLst>
          </p:cNvPr>
          <p:cNvSpPr txBox="1"/>
          <p:nvPr/>
        </p:nvSpPr>
        <p:spPr>
          <a:xfrm>
            <a:off x="4975352" y="4007280"/>
            <a:ext cx="2191709" cy="35099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81" b="1" i="0" u="none" strike="noStrike" kern="1200" cap="none" spc="0" normalizeH="0" baseline="0" noProof="0" dirty="0">
                <a:ln>
                  <a:noFill/>
                </a:ln>
                <a:solidFill>
                  <a:srgbClr val="FFFFFF"/>
                </a:solidFill>
                <a:effectLst/>
                <a:uLnTx/>
                <a:uFillTx/>
                <a:latin typeface="Open Sans" panose="020B0606030504020204" pitchFamily="34" charset="0"/>
                <a:ea typeface="+mn-ea"/>
                <a:cs typeface="+mn-cs"/>
              </a:rPr>
              <a:t>GDS3726</a:t>
            </a:r>
            <a:endParaRPr kumimoji="0" lang="en-US" sz="1681" b="0" i="0" u="none" strike="noStrike" kern="1200" cap="none" spc="0" normalizeH="0" baseline="0" noProof="0" dirty="0">
              <a:ln>
                <a:noFill/>
              </a:ln>
              <a:solidFill>
                <a:srgbClr val="FFFFFF"/>
              </a:solidFill>
              <a:effectLst/>
              <a:uLnTx/>
              <a:uFillTx/>
              <a:latin typeface="Open Sans" panose="020B0606030504020204" pitchFamily="34" charset="0"/>
              <a:ea typeface="+mn-ea"/>
              <a:cs typeface="+mn-cs"/>
            </a:endParaRPr>
          </a:p>
        </p:txBody>
      </p:sp>
      <p:sp>
        <p:nvSpPr>
          <p:cNvPr id="14" name="文本框 13">
            <a:extLst>
              <a:ext uri="{FF2B5EF4-FFF2-40B4-BE49-F238E27FC236}">
                <a16:creationId xmlns:a16="http://schemas.microsoft.com/office/drawing/2014/main" id="{2534FC94-0D8C-FBF6-2B20-2FB80C1E3300}"/>
              </a:ext>
            </a:extLst>
          </p:cNvPr>
          <p:cNvSpPr txBox="1"/>
          <p:nvPr/>
        </p:nvSpPr>
        <p:spPr>
          <a:xfrm>
            <a:off x="8734195" y="4007280"/>
            <a:ext cx="2191709" cy="35099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81" b="1" i="0" u="none" strike="noStrike" kern="1200" cap="none" spc="0" normalizeH="0" baseline="0" noProof="0" dirty="0">
                <a:ln>
                  <a:noFill/>
                </a:ln>
                <a:solidFill>
                  <a:srgbClr val="FFFFFF"/>
                </a:solidFill>
                <a:effectLst/>
                <a:uLnTx/>
                <a:uFillTx/>
                <a:latin typeface="Open Sans" panose="020B0606030504020204" pitchFamily="34" charset="0"/>
                <a:ea typeface="+mn-ea"/>
                <a:cs typeface="+mn-cs"/>
              </a:rPr>
              <a:t>GDS3727</a:t>
            </a:r>
            <a:endParaRPr kumimoji="0" lang="en-US" sz="1681" b="0" i="0" u="none" strike="noStrike" kern="1200" cap="none" spc="0" normalizeH="0" baseline="0" noProof="0" dirty="0">
              <a:ln>
                <a:noFill/>
              </a:ln>
              <a:solidFill>
                <a:srgbClr val="FFFFFF"/>
              </a:solidFill>
              <a:effectLst/>
              <a:uLnTx/>
              <a:uFillTx/>
              <a:latin typeface="Open Sans" panose="020B0606030504020204" pitchFamily="34" charset="0"/>
              <a:ea typeface="+mn-ea"/>
              <a:cs typeface="+mn-cs"/>
            </a:endParaRPr>
          </a:p>
        </p:txBody>
      </p:sp>
      <p:graphicFrame>
        <p:nvGraphicFramePr>
          <p:cNvPr id="15" name="表格 14">
            <a:extLst>
              <a:ext uri="{FF2B5EF4-FFF2-40B4-BE49-F238E27FC236}">
                <a16:creationId xmlns:a16="http://schemas.microsoft.com/office/drawing/2014/main" id="{5ACA3483-3568-FF0B-BDA8-332E65040CA6}"/>
              </a:ext>
            </a:extLst>
          </p:cNvPr>
          <p:cNvGraphicFramePr>
            <a:graphicFrameLocks noGrp="1"/>
          </p:cNvGraphicFramePr>
          <p:nvPr/>
        </p:nvGraphicFramePr>
        <p:xfrm>
          <a:off x="5104364" y="4339075"/>
          <a:ext cx="1933683" cy="455421"/>
        </p:xfrm>
        <a:graphic>
          <a:graphicData uri="http://schemas.openxmlformats.org/drawingml/2006/table">
            <a:tbl>
              <a:tblPr>
                <a:tableStyleId>{5C22544A-7EE6-4342-B048-85BDC9FD1C3A}</a:tableStyleId>
              </a:tblPr>
              <a:tblGrid>
                <a:gridCol w="1933683">
                  <a:extLst>
                    <a:ext uri="{9D8B030D-6E8A-4147-A177-3AD203B41FA5}">
                      <a16:colId xmlns:a16="http://schemas.microsoft.com/office/drawing/2014/main" val="1770816119"/>
                    </a:ext>
                  </a:extLst>
                </a:gridCol>
              </a:tblGrid>
              <a:tr h="455421">
                <a:tc>
                  <a:txBody>
                    <a:bodyPr/>
                    <a:lstStyle/>
                    <a:p>
                      <a:pPr algn="ctr"/>
                      <a:r>
                        <a:rPr lang="en-US" sz="1200" dirty="0">
                          <a:solidFill>
                            <a:schemeClr val="bg1"/>
                          </a:solidFill>
                          <a:latin typeface="Open Sans" panose="020B0606030504020204" pitchFamily="34" charset="0"/>
                          <a:ea typeface="Open Sans" panose="020B0606030504020204" pitchFamily="34" charset="0"/>
                          <a:cs typeface="Open Sans" panose="020B0606030504020204" pitchFamily="34" charset="0"/>
                        </a:rPr>
                        <a:t>Metal Casing</a:t>
                      </a:r>
                    </a:p>
                    <a:p>
                      <a:pPr algn="ctr"/>
                      <a:r>
                        <a:rPr lang="en-US" sz="1200" dirty="0">
                          <a:solidFill>
                            <a:schemeClr val="bg1"/>
                          </a:solidFill>
                          <a:latin typeface="Open Sans" panose="020B0606030504020204" pitchFamily="34" charset="0"/>
                          <a:ea typeface="Open Sans" panose="020B0606030504020204" pitchFamily="34" charset="0"/>
                          <a:cs typeface="Open Sans" panose="020B0606030504020204" pitchFamily="34" charset="0"/>
                        </a:rPr>
                        <a:t>IK10 Vandal-Resistant</a:t>
                      </a:r>
                      <a:endParaRPr lang="en-US" sz="1200" dirty="0">
                        <a:solidFill>
                          <a:schemeClr val="bg1"/>
                        </a:solidFill>
                        <a:latin typeface="Open Sans" panose="020B0606030504020204" pitchFamily="34" charset="0"/>
                        <a:cs typeface="Open Sans" panose="020B0606030504020204" pitchFamily="34" charset="0"/>
                      </a:endParaRPr>
                    </a:p>
                  </a:txBody>
                  <a:tcPr marL="85391" marR="85391" marT="42696" marB="42696"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936418964"/>
                  </a:ext>
                </a:extLst>
              </a:tr>
            </a:tbl>
          </a:graphicData>
        </a:graphic>
      </p:graphicFrame>
      <p:graphicFrame>
        <p:nvGraphicFramePr>
          <p:cNvPr id="11" name="表格 10">
            <a:extLst>
              <a:ext uri="{FF2B5EF4-FFF2-40B4-BE49-F238E27FC236}">
                <a16:creationId xmlns:a16="http://schemas.microsoft.com/office/drawing/2014/main" id="{3B9D0593-B35D-4ED7-2FA6-84A79BF9EADA}"/>
              </a:ext>
            </a:extLst>
          </p:cNvPr>
          <p:cNvGraphicFramePr>
            <a:graphicFrameLocks noGrp="1"/>
          </p:cNvGraphicFramePr>
          <p:nvPr/>
        </p:nvGraphicFramePr>
        <p:xfrm>
          <a:off x="1215678" y="4339075"/>
          <a:ext cx="1933683" cy="455421"/>
        </p:xfrm>
        <a:graphic>
          <a:graphicData uri="http://schemas.openxmlformats.org/drawingml/2006/table">
            <a:tbl>
              <a:tblPr>
                <a:tableStyleId>{5C22544A-7EE6-4342-B048-85BDC9FD1C3A}</a:tableStyleId>
              </a:tblPr>
              <a:tblGrid>
                <a:gridCol w="1933683">
                  <a:extLst>
                    <a:ext uri="{9D8B030D-6E8A-4147-A177-3AD203B41FA5}">
                      <a16:colId xmlns:a16="http://schemas.microsoft.com/office/drawing/2014/main" val="1770816119"/>
                    </a:ext>
                  </a:extLst>
                </a:gridCol>
              </a:tblGrid>
              <a:tr h="455421">
                <a:tc>
                  <a:txBody>
                    <a:bodyPr/>
                    <a:lstStyle/>
                    <a:p>
                      <a:pPr algn="ctr"/>
                      <a:r>
                        <a:rPr lang="en-US" sz="1200" dirty="0">
                          <a:solidFill>
                            <a:schemeClr val="bg1"/>
                          </a:solidFill>
                          <a:latin typeface="Open Sans" panose="020B0606030504020204" pitchFamily="34" charset="0"/>
                          <a:ea typeface="Open Sans" panose="020B0606030504020204" pitchFamily="34" charset="0"/>
                          <a:cs typeface="Open Sans" panose="020B0606030504020204" pitchFamily="34" charset="0"/>
                        </a:rPr>
                        <a:t>Metal Casing</a:t>
                      </a:r>
                    </a:p>
                    <a:p>
                      <a:pPr algn="ctr"/>
                      <a:r>
                        <a:rPr lang="en-US" sz="1200" dirty="0">
                          <a:solidFill>
                            <a:schemeClr val="bg1"/>
                          </a:solidFill>
                          <a:latin typeface="Open Sans" panose="020B0606030504020204" pitchFamily="34" charset="0"/>
                          <a:ea typeface="Open Sans" panose="020B0606030504020204" pitchFamily="34" charset="0"/>
                          <a:cs typeface="Open Sans" panose="020B0606030504020204" pitchFamily="34" charset="0"/>
                        </a:rPr>
                        <a:t>IK10 Vandal-Resistant</a:t>
                      </a:r>
                      <a:endParaRPr lang="en-US" sz="1200" dirty="0">
                        <a:solidFill>
                          <a:schemeClr val="bg1"/>
                        </a:solidFill>
                        <a:latin typeface="Open Sans" panose="020B0606030504020204" pitchFamily="34" charset="0"/>
                        <a:cs typeface="Open Sans" panose="020B0606030504020204" pitchFamily="34" charset="0"/>
                      </a:endParaRPr>
                    </a:p>
                  </a:txBody>
                  <a:tcPr marL="85391" marR="85391" marT="42696" marB="42696"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936418964"/>
                  </a:ext>
                </a:extLst>
              </a:tr>
            </a:tbl>
          </a:graphicData>
        </a:graphic>
      </p:graphicFrame>
      <p:sp>
        <p:nvSpPr>
          <p:cNvPr id="12" name="文本框 11">
            <a:extLst>
              <a:ext uri="{FF2B5EF4-FFF2-40B4-BE49-F238E27FC236}">
                <a16:creationId xmlns:a16="http://schemas.microsoft.com/office/drawing/2014/main" id="{29F7946B-EEDF-EE98-621E-DB4BA560C49B}"/>
              </a:ext>
            </a:extLst>
          </p:cNvPr>
          <p:cNvSpPr txBox="1"/>
          <p:nvPr/>
        </p:nvSpPr>
        <p:spPr>
          <a:xfrm>
            <a:off x="1086666" y="4007280"/>
            <a:ext cx="2191709" cy="35099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81" b="1" i="0" u="none" strike="noStrike" kern="1200" cap="none" spc="0" normalizeH="0" baseline="0" noProof="0" dirty="0">
                <a:ln>
                  <a:noFill/>
                </a:ln>
                <a:solidFill>
                  <a:srgbClr val="FFFFFF"/>
                </a:solidFill>
                <a:effectLst/>
                <a:uLnTx/>
                <a:uFillTx/>
                <a:latin typeface="Open Sans" panose="020B0606030504020204" pitchFamily="34" charset="0"/>
                <a:ea typeface="+mn-ea"/>
                <a:cs typeface="+mn-cs"/>
              </a:rPr>
              <a:t>GDS3725</a:t>
            </a:r>
            <a:endParaRPr kumimoji="0" lang="en-US" sz="1681" b="0" i="0" u="none" strike="noStrike" kern="1200" cap="none" spc="0" normalizeH="0" baseline="0" noProof="0" dirty="0">
              <a:ln>
                <a:noFill/>
              </a:ln>
              <a:solidFill>
                <a:srgbClr val="FFFFFF"/>
              </a:solidFill>
              <a:effectLst/>
              <a:uLnTx/>
              <a:uFillTx/>
              <a:latin typeface="Open Sans" panose="020B0606030504020204" pitchFamily="34" charset="0"/>
              <a:ea typeface="+mn-ea"/>
              <a:cs typeface="+mn-cs"/>
            </a:endParaRPr>
          </a:p>
        </p:txBody>
      </p:sp>
      <p:sp>
        <p:nvSpPr>
          <p:cNvPr id="7" name="文本框 6">
            <a:extLst>
              <a:ext uri="{FF2B5EF4-FFF2-40B4-BE49-F238E27FC236}">
                <a16:creationId xmlns:a16="http://schemas.microsoft.com/office/drawing/2014/main" id="{50A80313-826C-2680-4DD8-10BBF0CA170F}"/>
              </a:ext>
            </a:extLst>
          </p:cNvPr>
          <p:cNvSpPr txBox="1"/>
          <p:nvPr/>
        </p:nvSpPr>
        <p:spPr>
          <a:xfrm>
            <a:off x="572964" y="5270914"/>
            <a:ext cx="5790607" cy="1414426"/>
          </a:xfrm>
          <a:prstGeom prst="rect">
            <a:avLst/>
          </a:prstGeom>
          <a:noFill/>
        </p:spPr>
        <p:txBody>
          <a:bodyPr wrap="square" lIns="84047" rtlCol="0">
            <a:spAutoFit/>
          </a:bodyPr>
          <a:lstStyle/>
          <a:p>
            <a:pPr marL="0" marR="0" lvl="0" indent="-210524" algn="l" defTabSz="914400" rtl="0" eaLnBrk="1" fontAlgn="auto" latinLnBrk="0" hangingPunct="1">
              <a:lnSpc>
                <a:spcPct val="150000"/>
              </a:lnSpc>
              <a:spcBef>
                <a:spcPts val="0"/>
              </a:spcBef>
              <a:spcAft>
                <a:spcPts val="560"/>
              </a:spcAft>
              <a:buClr>
                <a:srgbClr val="47CFFF"/>
              </a:buClr>
              <a:buSzPct val="70000"/>
              <a:buFont typeface="Wingdings" pitchFamily="2" charset="2"/>
              <a:buChar char="l"/>
              <a:tabLst/>
              <a:defRPr/>
            </a:pPr>
            <a:r>
              <a:rPr kumimoji="0" lang="en-US" sz="1214" b="0" i="0" u="none" strike="noStrike" kern="1200" cap="none" spc="0" normalizeH="0" baseline="0" noProof="0" dirty="0">
                <a:ln>
                  <a:noFill/>
                </a:ln>
                <a:solidFill>
                  <a:srgbClr val="FFFFFF"/>
                </a:solidFill>
                <a:effectLst/>
                <a:uLnTx/>
                <a:uFillTx/>
                <a:latin typeface="Open Sans" panose="020B0606030504020204" pitchFamily="34" charset="0"/>
                <a:ea typeface="Open Sans" panose="020B0606030504020204" pitchFamily="34" charset="0"/>
                <a:cs typeface="Open Sans" panose="020B0606030504020204" pitchFamily="34" charset="0"/>
              </a:rPr>
              <a:t>Enhanced Security Protection (using Solid-State Relay)	</a:t>
            </a:r>
          </a:p>
          <a:p>
            <a:pPr marL="0" marR="0" lvl="0" indent="-210524" algn="l" defTabSz="914400" rtl="0" eaLnBrk="1" fontAlgn="auto" latinLnBrk="0" hangingPunct="1">
              <a:lnSpc>
                <a:spcPct val="150000"/>
              </a:lnSpc>
              <a:spcBef>
                <a:spcPts val="0"/>
              </a:spcBef>
              <a:spcAft>
                <a:spcPts val="560"/>
              </a:spcAft>
              <a:buClr>
                <a:srgbClr val="47CFFF"/>
              </a:buClr>
              <a:buSzPct val="70000"/>
              <a:buFont typeface="Wingdings" pitchFamily="2" charset="2"/>
              <a:buChar char="l"/>
              <a:tabLst/>
              <a:defRPr/>
            </a:pPr>
            <a:r>
              <a:rPr kumimoji="0" lang="en-US" sz="1214" b="0" i="0" u="none" strike="noStrike" kern="1200" cap="none" spc="0" normalizeH="0" baseline="0" noProof="0" dirty="0">
                <a:ln>
                  <a:noFill/>
                </a:ln>
                <a:solidFill>
                  <a:srgbClr val="FFFFFF"/>
                </a:solidFill>
                <a:effectLst/>
                <a:uLnTx/>
                <a:uFillTx/>
                <a:latin typeface="Open Sans" panose="020B0606030504020204" pitchFamily="34" charset="0"/>
                <a:ea typeface="Open Sans" panose="020B0606030504020204" pitchFamily="34" charset="0"/>
                <a:cs typeface="Open Sans" panose="020B0606030504020204" pitchFamily="34" charset="0"/>
              </a:rPr>
              <a:t>1080p HD video resolution with WDR and a 127-degree viewing angle</a:t>
            </a:r>
          </a:p>
          <a:p>
            <a:pPr marL="0" marR="0" lvl="0" indent="-210524" algn="l" defTabSz="914400" rtl="0" eaLnBrk="1" fontAlgn="auto" latinLnBrk="0" hangingPunct="1">
              <a:lnSpc>
                <a:spcPct val="150000"/>
              </a:lnSpc>
              <a:spcBef>
                <a:spcPts val="0"/>
              </a:spcBef>
              <a:spcAft>
                <a:spcPts val="560"/>
              </a:spcAft>
              <a:buClr>
                <a:srgbClr val="47CFFF"/>
              </a:buClr>
              <a:buSzPct val="70000"/>
              <a:buFont typeface="Wingdings" pitchFamily="2" charset="2"/>
              <a:buChar char="l"/>
              <a:tabLst/>
              <a:defRPr/>
            </a:pPr>
            <a:r>
              <a:rPr kumimoji="0" lang="en-US" sz="1214" b="0" i="0" u="none" strike="noStrike" kern="1200" cap="none" spc="0" normalizeH="0" baseline="0" noProof="0" dirty="0">
                <a:ln>
                  <a:noFill/>
                </a:ln>
                <a:solidFill>
                  <a:srgbClr val="FFFFFF"/>
                </a:solidFill>
                <a:effectLst/>
                <a:uLnTx/>
                <a:uFillTx/>
                <a:latin typeface="Open Sans" panose="020B0606030504020204" pitchFamily="34" charset="0"/>
                <a:ea typeface="Open Sans" panose="020B0606030504020204" pitchFamily="34" charset="0"/>
                <a:cs typeface="Open Sans" panose="020B0606030504020204" pitchFamily="34" charset="0"/>
              </a:rPr>
              <a:t>3W speaker, 2x MIC</a:t>
            </a:r>
          </a:p>
          <a:p>
            <a:pPr marL="0" marR="0" lvl="0" indent="-210524" algn="l" defTabSz="914400" rtl="0" eaLnBrk="1" fontAlgn="auto" latinLnBrk="0" hangingPunct="1">
              <a:lnSpc>
                <a:spcPct val="150000"/>
              </a:lnSpc>
              <a:spcBef>
                <a:spcPts val="0"/>
              </a:spcBef>
              <a:spcAft>
                <a:spcPts val="560"/>
              </a:spcAft>
              <a:buClr>
                <a:srgbClr val="47CFFF"/>
              </a:buClr>
              <a:buSzPct val="70000"/>
              <a:buFont typeface="Wingdings" pitchFamily="2" charset="2"/>
              <a:buChar char="l"/>
              <a:tabLst/>
              <a:defRPr/>
            </a:pPr>
            <a:r>
              <a:rPr kumimoji="0" lang="en-US" sz="1214" b="0" i="0" u="none" strike="noStrike" kern="1200" cap="none" spc="0" normalizeH="0" baseline="0" noProof="0" dirty="0">
                <a:ln>
                  <a:noFill/>
                </a:ln>
                <a:solidFill>
                  <a:srgbClr val="FFFFFF"/>
                </a:solidFill>
                <a:effectLst/>
                <a:uLnTx/>
                <a:uFillTx/>
                <a:latin typeface="Open Sans" panose="020B0606030504020204" pitchFamily="34" charset="0"/>
                <a:ea typeface="Open Sans" panose="020B0606030504020204" pitchFamily="34" charset="0"/>
                <a:cs typeface="Open Sans" panose="020B0606030504020204" pitchFamily="34" charset="0"/>
              </a:rPr>
              <a:t>AI-based Video, Audio, and Analysis</a:t>
            </a:r>
          </a:p>
        </p:txBody>
      </p:sp>
      <p:graphicFrame>
        <p:nvGraphicFramePr>
          <p:cNvPr id="2" name="表格 14">
            <a:extLst>
              <a:ext uri="{FF2B5EF4-FFF2-40B4-BE49-F238E27FC236}">
                <a16:creationId xmlns:a16="http://schemas.microsoft.com/office/drawing/2014/main" id="{002C7097-3632-431D-4E56-A8BCB128BDB9}"/>
              </a:ext>
            </a:extLst>
          </p:cNvPr>
          <p:cNvGraphicFramePr>
            <a:graphicFrameLocks noGrp="1"/>
          </p:cNvGraphicFramePr>
          <p:nvPr/>
        </p:nvGraphicFramePr>
        <p:xfrm>
          <a:off x="8863207" y="4359366"/>
          <a:ext cx="1933683" cy="455421"/>
        </p:xfrm>
        <a:graphic>
          <a:graphicData uri="http://schemas.openxmlformats.org/drawingml/2006/table">
            <a:tbl>
              <a:tblPr>
                <a:tableStyleId>{5C22544A-7EE6-4342-B048-85BDC9FD1C3A}</a:tableStyleId>
              </a:tblPr>
              <a:tblGrid>
                <a:gridCol w="1933683">
                  <a:extLst>
                    <a:ext uri="{9D8B030D-6E8A-4147-A177-3AD203B41FA5}">
                      <a16:colId xmlns:a16="http://schemas.microsoft.com/office/drawing/2014/main" val="1770816119"/>
                    </a:ext>
                  </a:extLst>
                </a:gridCol>
              </a:tblGrid>
              <a:tr h="455421">
                <a:tc>
                  <a:txBody>
                    <a:bodyPr/>
                    <a:lstStyle/>
                    <a:p>
                      <a:pPr algn="ctr"/>
                      <a:r>
                        <a:rPr lang="en-US" sz="1200" dirty="0">
                          <a:solidFill>
                            <a:schemeClr val="bg1"/>
                          </a:solidFill>
                          <a:latin typeface="Open Sans" panose="020B0606030504020204" pitchFamily="34" charset="0"/>
                          <a:ea typeface="Open Sans" panose="020B0606030504020204" pitchFamily="34" charset="0"/>
                          <a:cs typeface="Open Sans" panose="020B0606030504020204" pitchFamily="34" charset="0"/>
                        </a:rPr>
                        <a:t>Plastic Casing</a:t>
                      </a:r>
                    </a:p>
                    <a:p>
                      <a:pPr algn="ctr"/>
                      <a:r>
                        <a:rPr lang="en-US" sz="1200" dirty="0">
                          <a:solidFill>
                            <a:schemeClr val="bg1"/>
                          </a:solidFill>
                          <a:latin typeface="Open Sans" panose="020B0606030504020204" pitchFamily="34" charset="0"/>
                          <a:ea typeface="Open Sans" panose="020B0606030504020204" pitchFamily="34" charset="0"/>
                          <a:cs typeface="Open Sans" panose="020B0606030504020204" pitchFamily="34" charset="0"/>
                        </a:rPr>
                        <a:t>Integrated Wi-Fi 6</a:t>
                      </a:r>
                      <a:endParaRPr lang="en-US" sz="1200" dirty="0">
                        <a:solidFill>
                          <a:schemeClr val="bg1"/>
                        </a:solidFill>
                        <a:latin typeface="Open Sans" panose="020B0606030504020204" pitchFamily="34" charset="0"/>
                        <a:cs typeface="Open Sans" panose="020B0606030504020204" pitchFamily="34" charset="0"/>
                      </a:endParaRPr>
                    </a:p>
                  </a:txBody>
                  <a:tcPr marL="85391" marR="85391" marT="42696" marB="42696"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936418964"/>
                  </a:ext>
                </a:extLst>
              </a:tr>
            </a:tbl>
          </a:graphicData>
        </a:graphic>
      </p:graphicFrame>
      <p:sp>
        <p:nvSpPr>
          <p:cNvPr id="4" name="文本框 3">
            <a:extLst>
              <a:ext uri="{FF2B5EF4-FFF2-40B4-BE49-F238E27FC236}">
                <a16:creationId xmlns:a16="http://schemas.microsoft.com/office/drawing/2014/main" id="{E0580CE8-2FBA-C625-1F6B-C87B991C7BB2}"/>
              </a:ext>
            </a:extLst>
          </p:cNvPr>
          <p:cNvSpPr txBox="1"/>
          <p:nvPr/>
        </p:nvSpPr>
        <p:spPr>
          <a:xfrm>
            <a:off x="6545713" y="5270914"/>
            <a:ext cx="5068180" cy="1414426"/>
          </a:xfrm>
          <a:prstGeom prst="rect">
            <a:avLst/>
          </a:prstGeom>
          <a:noFill/>
        </p:spPr>
        <p:txBody>
          <a:bodyPr wrap="square" lIns="84047" rtlCol="0">
            <a:spAutoFit/>
          </a:bodyPr>
          <a:lstStyle/>
          <a:p>
            <a:pPr marL="0" marR="0" lvl="0" indent="-210524" algn="l" defTabSz="914400" rtl="0" eaLnBrk="1" fontAlgn="auto" latinLnBrk="0" hangingPunct="1">
              <a:lnSpc>
                <a:spcPct val="150000"/>
              </a:lnSpc>
              <a:spcBef>
                <a:spcPts val="0"/>
              </a:spcBef>
              <a:spcAft>
                <a:spcPts val="560"/>
              </a:spcAft>
              <a:buClr>
                <a:srgbClr val="47CFFF"/>
              </a:buClr>
              <a:buSzPct val="70000"/>
              <a:buFont typeface="Wingdings" pitchFamily="2" charset="2"/>
              <a:buChar char="l"/>
              <a:tabLst/>
              <a:defRPr/>
            </a:pPr>
            <a:r>
              <a:rPr kumimoji="0" lang="en-US" sz="1214" b="0" i="0" u="none" strike="noStrike" kern="1200" cap="none" spc="0" normalizeH="0" baseline="0" noProof="0" dirty="0">
                <a:ln>
                  <a:noFill/>
                </a:ln>
                <a:solidFill>
                  <a:srgbClr val="FFFFFF"/>
                </a:solidFill>
                <a:effectLst/>
                <a:uLnTx/>
                <a:uFillTx/>
                <a:latin typeface="Open Sans" panose="020B0606030504020204" pitchFamily="34" charset="0"/>
                <a:ea typeface="Open Sans" panose="020B0606030504020204" pitchFamily="34" charset="0"/>
                <a:cs typeface="Open Sans" panose="020B0606030504020204" pitchFamily="34" charset="0"/>
              </a:rPr>
              <a:t>IP66 Weatherproof 	</a:t>
            </a:r>
          </a:p>
          <a:p>
            <a:pPr marL="0" marR="0" lvl="0" indent="-210524" algn="l" defTabSz="914400" rtl="0" eaLnBrk="1" fontAlgn="auto" latinLnBrk="0" hangingPunct="1">
              <a:lnSpc>
                <a:spcPct val="150000"/>
              </a:lnSpc>
              <a:spcBef>
                <a:spcPts val="0"/>
              </a:spcBef>
              <a:spcAft>
                <a:spcPts val="560"/>
              </a:spcAft>
              <a:buClr>
                <a:srgbClr val="47CFFF"/>
              </a:buClr>
              <a:buSzPct val="70000"/>
              <a:buFont typeface="Wingdings" pitchFamily="2" charset="2"/>
              <a:buChar char="l"/>
              <a:tabLst/>
              <a:defRPr/>
            </a:pPr>
            <a:r>
              <a:rPr kumimoji="0" lang="en-US" sz="1214" b="0" i="0" u="none" strike="noStrike" kern="1200" cap="none" spc="0" normalizeH="0" baseline="0" noProof="0" dirty="0">
                <a:ln>
                  <a:noFill/>
                </a:ln>
                <a:solidFill>
                  <a:srgbClr val="FFFFFF"/>
                </a:solidFill>
                <a:effectLst/>
                <a:uLnTx/>
                <a:uFillTx/>
                <a:latin typeface="Open Sans" panose="020B0606030504020204" pitchFamily="34" charset="0"/>
                <a:ea typeface="Open Sans" panose="020B0606030504020204" pitchFamily="34" charset="0"/>
                <a:cs typeface="Open Sans" panose="020B0606030504020204" pitchFamily="34" charset="0"/>
              </a:rPr>
              <a:t>IK10 or IK07 Vandal Resistant	</a:t>
            </a:r>
          </a:p>
          <a:p>
            <a:pPr marL="0" marR="0" lvl="0" indent="-210524" algn="l" defTabSz="914400" rtl="0" eaLnBrk="1" fontAlgn="auto" latinLnBrk="0" hangingPunct="1">
              <a:lnSpc>
                <a:spcPct val="150000"/>
              </a:lnSpc>
              <a:spcBef>
                <a:spcPts val="0"/>
              </a:spcBef>
              <a:spcAft>
                <a:spcPts val="560"/>
              </a:spcAft>
              <a:buClr>
                <a:srgbClr val="47CFFF"/>
              </a:buClr>
              <a:buSzPct val="70000"/>
              <a:buFont typeface="Wingdings" pitchFamily="2" charset="2"/>
              <a:buChar char="l"/>
              <a:tabLst/>
              <a:defRPr/>
            </a:pPr>
            <a:r>
              <a:rPr kumimoji="0" lang="en-US" sz="1214" b="0" i="0" u="none" strike="noStrike" kern="1200" cap="none" spc="0" normalizeH="0" baseline="0" noProof="0" dirty="0">
                <a:ln>
                  <a:noFill/>
                </a:ln>
                <a:solidFill>
                  <a:srgbClr val="FFFFFF"/>
                </a:solidFill>
                <a:effectLst/>
                <a:uLnTx/>
                <a:uFillTx/>
                <a:latin typeface="Open Sans" panose="020B0606030504020204" pitchFamily="34" charset="0"/>
                <a:ea typeface="Open Sans" panose="020B0606030504020204" pitchFamily="34" charset="0"/>
                <a:cs typeface="Open Sans" panose="020B0606030504020204" pitchFamily="34" charset="0"/>
              </a:rPr>
              <a:t>SecureAccess app</a:t>
            </a:r>
          </a:p>
          <a:p>
            <a:pPr marL="0" marR="0" lvl="0" indent="-210524" algn="l" defTabSz="914400" rtl="0" eaLnBrk="1" fontAlgn="auto" latinLnBrk="0" hangingPunct="1">
              <a:lnSpc>
                <a:spcPct val="150000"/>
              </a:lnSpc>
              <a:spcBef>
                <a:spcPts val="0"/>
              </a:spcBef>
              <a:spcAft>
                <a:spcPts val="560"/>
              </a:spcAft>
              <a:buClr>
                <a:srgbClr val="47CFFF"/>
              </a:buClr>
              <a:buSzPct val="70000"/>
              <a:buFont typeface="Wingdings" pitchFamily="2" charset="2"/>
              <a:buChar char="l"/>
              <a:tabLst/>
              <a:defRPr/>
            </a:pPr>
            <a:r>
              <a:rPr kumimoji="0" lang="en-US" sz="1214" b="0" i="0" u="none" strike="noStrike" kern="1200" cap="none" spc="0" normalizeH="0" baseline="0" noProof="0" dirty="0">
                <a:ln>
                  <a:noFill/>
                </a:ln>
                <a:solidFill>
                  <a:srgbClr val="FFFFFF"/>
                </a:solidFill>
                <a:effectLst/>
                <a:uLnTx/>
                <a:uFillTx/>
                <a:latin typeface="Open Sans" panose="020B0606030504020204" pitchFamily="34" charset="0"/>
                <a:ea typeface="Open Sans" panose="020B0606030504020204" pitchFamily="34" charset="0"/>
                <a:cs typeface="Open Sans" panose="020B0606030504020204" pitchFamily="34" charset="0"/>
              </a:rPr>
              <a:t>Built-in Wi-Fi 6 (GWN3727)</a:t>
            </a:r>
          </a:p>
        </p:txBody>
      </p:sp>
      <p:pic>
        <p:nvPicPr>
          <p:cNvPr id="8" name="Imagen 10">
            <a:extLst>
              <a:ext uri="{FF2B5EF4-FFF2-40B4-BE49-F238E27FC236}">
                <a16:creationId xmlns:a16="http://schemas.microsoft.com/office/drawing/2014/main" id="{0045E9DC-66BF-052C-F5D7-7316985616AC}"/>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b="19932"/>
          <a:stretch/>
        </p:blipFill>
        <p:spPr>
          <a:xfrm rot="10800000">
            <a:off x="0" y="-3996"/>
            <a:ext cx="3373464" cy="1837841"/>
          </a:xfrm>
          <a:prstGeom prst="rect">
            <a:avLst/>
          </a:prstGeom>
        </p:spPr>
      </p:pic>
      <p:pic>
        <p:nvPicPr>
          <p:cNvPr id="9" name="Imagen 11">
            <a:extLst>
              <a:ext uri="{FF2B5EF4-FFF2-40B4-BE49-F238E27FC236}">
                <a16:creationId xmlns:a16="http://schemas.microsoft.com/office/drawing/2014/main" id="{03B8E968-B37B-342E-3D05-A578AEA22B5D}"/>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254365" y="296969"/>
            <a:ext cx="774518" cy="664380"/>
          </a:xfrm>
          <a:prstGeom prst="rect">
            <a:avLst/>
          </a:prstGeom>
        </p:spPr>
      </p:pic>
    </p:spTree>
    <p:extLst>
      <p:ext uri="{BB962C8B-B14F-4D97-AF65-F5344CB8AC3E}">
        <p14:creationId xmlns:p14="http://schemas.microsoft.com/office/powerpoint/2010/main" val="925763746"/>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F4250F-A0B0-DCDE-A485-5D151F118287}"/>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D786CF24-64DC-C600-3AB8-26251C12201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4" name="Rectangle 3">
            <a:extLst>
              <a:ext uri="{FF2B5EF4-FFF2-40B4-BE49-F238E27FC236}">
                <a16:creationId xmlns:a16="http://schemas.microsoft.com/office/drawing/2014/main" id="{E912E43F-DB5F-1A3C-925E-645D8899F817}"/>
              </a:ext>
            </a:extLst>
          </p:cNvPr>
          <p:cNvSpPr/>
          <p:nvPr/>
        </p:nvSpPr>
        <p:spPr>
          <a:xfrm>
            <a:off x="0" y="0"/>
            <a:ext cx="12191996" cy="6873446"/>
          </a:xfrm>
          <a:prstGeom prst="rect">
            <a:avLst/>
          </a:prstGeom>
          <a:solidFill>
            <a:srgbClr val="295288">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8" name="Imagen 10">
            <a:extLst>
              <a:ext uri="{FF2B5EF4-FFF2-40B4-BE49-F238E27FC236}">
                <a16:creationId xmlns:a16="http://schemas.microsoft.com/office/drawing/2014/main" id="{2288D4D1-5928-2643-0727-78555BF6C2EC}"/>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rot="10800000">
            <a:off x="0" y="-3996"/>
            <a:ext cx="3373464" cy="1837841"/>
          </a:xfrm>
          <a:prstGeom prst="rect">
            <a:avLst/>
          </a:prstGeom>
        </p:spPr>
      </p:pic>
      <p:pic>
        <p:nvPicPr>
          <p:cNvPr id="9" name="Imagen 11">
            <a:extLst>
              <a:ext uri="{FF2B5EF4-FFF2-40B4-BE49-F238E27FC236}">
                <a16:creationId xmlns:a16="http://schemas.microsoft.com/office/drawing/2014/main" id="{12B8BCDB-8E22-7A94-E673-B72E0FFDAB4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54365" y="296969"/>
            <a:ext cx="774518" cy="664380"/>
          </a:xfrm>
          <a:prstGeom prst="rect">
            <a:avLst/>
          </a:prstGeom>
        </p:spPr>
      </p:pic>
      <p:pic>
        <p:nvPicPr>
          <p:cNvPr id="5" name="Imagen 11">
            <a:extLst>
              <a:ext uri="{FF2B5EF4-FFF2-40B4-BE49-F238E27FC236}">
                <a16:creationId xmlns:a16="http://schemas.microsoft.com/office/drawing/2014/main" id="{2BF3823F-F6FC-A931-3C06-E60C1F93E372}"/>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54365" y="296969"/>
            <a:ext cx="774518" cy="664380"/>
          </a:xfrm>
          <a:prstGeom prst="rect">
            <a:avLst/>
          </a:prstGeom>
        </p:spPr>
      </p:pic>
      <p:sp>
        <p:nvSpPr>
          <p:cNvPr id="12" name="CuadroTexto 8">
            <a:extLst>
              <a:ext uri="{FF2B5EF4-FFF2-40B4-BE49-F238E27FC236}">
                <a16:creationId xmlns:a16="http://schemas.microsoft.com/office/drawing/2014/main" id="{F681FA5D-92CD-7AA2-B29C-7251490E76D1}"/>
              </a:ext>
            </a:extLst>
          </p:cNvPr>
          <p:cNvSpPr txBox="1"/>
          <p:nvPr/>
        </p:nvSpPr>
        <p:spPr>
          <a:xfrm>
            <a:off x="0" y="329597"/>
            <a:ext cx="12192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GDS3720 Series</a:t>
            </a:r>
          </a:p>
        </p:txBody>
      </p:sp>
      <p:sp>
        <p:nvSpPr>
          <p:cNvPr id="13" name="Oval 12">
            <a:extLst>
              <a:ext uri="{FF2B5EF4-FFF2-40B4-BE49-F238E27FC236}">
                <a16:creationId xmlns:a16="http://schemas.microsoft.com/office/drawing/2014/main" id="{1D1FC5F7-DABE-49B9-DBBC-8C85CBF11856}"/>
              </a:ext>
            </a:extLst>
          </p:cNvPr>
          <p:cNvSpPr/>
          <p:nvPr/>
        </p:nvSpPr>
        <p:spPr>
          <a:xfrm>
            <a:off x="4613959" y="1069615"/>
            <a:ext cx="2566857" cy="2571818"/>
          </a:xfrm>
          <a:prstGeom prst="ellipse">
            <a:avLst/>
          </a:prstGeom>
          <a:solidFill>
            <a:srgbClr val="295288"/>
          </a:solidFill>
          <a:ln w="107950">
            <a:solidFill>
              <a:srgbClr val="46A7C9"/>
            </a:solidFill>
          </a:ln>
          <a:effectLst>
            <a:outerShdw blurRad="50800" dist="84773"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720F4AE6-3944-4659-57E5-4C1C53FB811A}"/>
              </a:ext>
            </a:extLst>
          </p:cNvPr>
          <p:cNvSpPr/>
          <p:nvPr/>
        </p:nvSpPr>
        <p:spPr>
          <a:xfrm>
            <a:off x="8622574" y="1069615"/>
            <a:ext cx="2566857" cy="2571818"/>
          </a:xfrm>
          <a:prstGeom prst="ellipse">
            <a:avLst/>
          </a:prstGeom>
          <a:solidFill>
            <a:srgbClr val="295288"/>
          </a:solidFill>
          <a:ln w="107950">
            <a:solidFill>
              <a:srgbClr val="46A7C9"/>
            </a:solidFill>
          </a:ln>
          <a:effectLst>
            <a:outerShdw blurRad="50800" dist="84773"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47091ED8-02F5-3409-DC7C-F0CF8746B589}"/>
              </a:ext>
            </a:extLst>
          </p:cNvPr>
          <p:cNvSpPr/>
          <p:nvPr/>
        </p:nvSpPr>
        <p:spPr>
          <a:xfrm>
            <a:off x="5266373" y="3101251"/>
            <a:ext cx="1284326" cy="40011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n-US" sz="2000" b="1" i="0" u="none" strike="noStrike" kern="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GDS3726</a:t>
            </a:r>
          </a:p>
        </p:txBody>
      </p:sp>
      <p:sp>
        <p:nvSpPr>
          <p:cNvPr id="16" name="Rectangle 15">
            <a:extLst>
              <a:ext uri="{FF2B5EF4-FFF2-40B4-BE49-F238E27FC236}">
                <a16:creationId xmlns:a16="http://schemas.microsoft.com/office/drawing/2014/main" id="{0BD86B0D-0E89-BC2A-E333-D3E35793A44B}"/>
              </a:ext>
            </a:extLst>
          </p:cNvPr>
          <p:cNvSpPr/>
          <p:nvPr/>
        </p:nvSpPr>
        <p:spPr>
          <a:xfrm>
            <a:off x="9273654" y="3101251"/>
            <a:ext cx="1284326" cy="40011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n-US" sz="2000" b="1" i="0" u="none" strike="noStrike" kern="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GDS3727</a:t>
            </a:r>
          </a:p>
        </p:txBody>
      </p:sp>
      <p:sp>
        <p:nvSpPr>
          <p:cNvPr id="17" name="TextBox 38">
            <a:extLst>
              <a:ext uri="{FF2B5EF4-FFF2-40B4-BE49-F238E27FC236}">
                <a16:creationId xmlns:a16="http://schemas.microsoft.com/office/drawing/2014/main" id="{EA48CEF7-5C18-3A69-3290-9D3910EE9C9E}"/>
              </a:ext>
            </a:extLst>
          </p:cNvPr>
          <p:cNvSpPr txBox="1"/>
          <p:nvPr/>
        </p:nvSpPr>
        <p:spPr>
          <a:xfrm>
            <a:off x="4290906" y="3773528"/>
            <a:ext cx="3212961" cy="3108543"/>
          </a:xfrm>
          <a:prstGeom prst="rect">
            <a:avLst/>
          </a:prstGeom>
          <a:noFill/>
        </p:spPr>
        <p:txBody>
          <a:bodyPr wrap="square" rtlCol="0">
            <a:spAutoFit/>
          </a:bodyPr>
          <a:lstStyle/>
          <a:p>
            <a:pPr marL="0" marR="0" lvl="0" indent="0" algn="ctr" defTabSz="914400" rtl="0" eaLnBrk="1" fontAlgn="auto" latinLnBrk="0" hangingPunct="1">
              <a:lnSpc>
                <a:spcPct val="150000"/>
              </a:lnSpc>
              <a:spcBef>
                <a:spcPts val="0"/>
              </a:spcBef>
              <a:spcAft>
                <a:spcPts val="0"/>
              </a:spcAft>
              <a:buClr>
                <a:srgbClr val="424242"/>
              </a:buClr>
              <a:buSzTx/>
              <a:buFontTx/>
              <a:buNone/>
              <a:tabLst/>
              <a:defRPr/>
            </a:pPr>
            <a:r>
              <a:rPr kumimoji="0" lang="en-US" sz="1200" b="1"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rPr>
              <a:t>1080p HD video</a:t>
            </a:r>
          </a:p>
          <a:p>
            <a:pPr marL="0" marR="0" lvl="0" indent="0" algn="ctr" defTabSz="914400" rtl="0" eaLnBrk="1" fontAlgn="auto" latinLnBrk="0" hangingPunct="1">
              <a:lnSpc>
                <a:spcPct val="150000"/>
              </a:lnSpc>
              <a:spcBef>
                <a:spcPts val="0"/>
              </a:spcBef>
              <a:spcAft>
                <a:spcPts val="0"/>
              </a:spcAft>
              <a:buClr>
                <a:srgbClr val="424242"/>
              </a:buClr>
              <a:buSzTx/>
              <a:buFontTx/>
              <a:buNone/>
              <a:tabLst/>
              <a:defRPr/>
            </a:pPr>
            <a:r>
              <a:rPr kumimoji="0" lang="en-US" sz="1200" b="1"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rPr>
              <a:t>127-degree viewing angle</a:t>
            </a:r>
          </a:p>
          <a:p>
            <a:pPr marL="0" marR="0" lvl="0" indent="0" algn="ctr" defTabSz="914400" rtl="0" eaLnBrk="1" fontAlgn="auto" latinLnBrk="0" hangingPunct="1">
              <a:lnSpc>
                <a:spcPct val="150000"/>
              </a:lnSpc>
              <a:spcBef>
                <a:spcPts val="0"/>
              </a:spcBef>
              <a:spcAft>
                <a:spcPts val="0"/>
              </a:spcAft>
              <a:buClr>
                <a:srgbClr val="424242"/>
              </a:buClr>
              <a:buSzTx/>
              <a:buFontTx/>
              <a:buNone/>
              <a:tabLst/>
              <a:defRPr/>
            </a:pPr>
            <a:r>
              <a:rPr kumimoji="0" lang="en-US" sz="1200" b="1"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rPr>
              <a:t>2 mics + 3-watt speaker</a:t>
            </a:r>
          </a:p>
          <a:p>
            <a:pPr marL="0" marR="0" lvl="0" indent="0" algn="ctr" defTabSz="914400" rtl="0" eaLnBrk="1" fontAlgn="auto" latinLnBrk="0" hangingPunct="1">
              <a:lnSpc>
                <a:spcPct val="150000"/>
              </a:lnSpc>
              <a:spcBef>
                <a:spcPts val="0"/>
              </a:spcBef>
              <a:spcAft>
                <a:spcPts val="0"/>
              </a:spcAft>
              <a:buClr>
                <a:srgbClr val="424242"/>
              </a:buClr>
              <a:buSzTx/>
              <a:buFontTx/>
              <a:buNone/>
              <a:tabLst/>
              <a:defRPr/>
            </a:pPr>
            <a:r>
              <a:rPr kumimoji="0" lang="en-US" sz="1200" b="1"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rPr>
              <a:t>IP66 Weatherproof</a:t>
            </a:r>
          </a:p>
          <a:p>
            <a:pPr marL="0" marR="0" lvl="0" indent="0" algn="ctr" defTabSz="914400" rtl="0" eaLnBrk="1" fontAlgn="auto" latinLnBrk="0" hangingPunct="1">
              <a:lnSpc>
                <a:spcPct val="150000"/>
              </a:lnSpc>
              <a:spcBef>
                <a:spcPts val="0"/>
              </a:spcBef>
              <a:spcAft>
                <a:spcPts val="0"/>
              </a:spcAft>
              <a:buClr>
                <a:srgbClr val="424242"/>
              </a:buClr>
              <a:buSzTx/>
              <a:buFontTx/>
              <a:buNone/>
              <a:tabLst/>
              <a:defRPr/>
            </a:pPr>
            <a:r>
              <a:rPr kumimoji="0" lang="en-US" sz="1200" b="1"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rPr>
              <a:t>1 RJ45 10/100Mbps port + PoE</a:t>
            </a:r>
          </a:p>
          <a:p>
            <a:pPr marL="0" marR="0" lvl="0" indent="0" algn="ctr" defTabSz="914400" rtl="0" eaLnBrk="1" fontAlgn="auto" latinLnBrk="0" hangingPunct="1">
              <a:lnSpc>
                <a:spcPct val="150000"/>
              </a:lnSpc>
              <a:spcBef>
                <a:spcPts val="0"/>
              </a:spcBef>
              <a:spcAft>
                <a:spcPts val="0"/>
              </a:spcAft>
              <a:buClr>
                <a:srgbClr val="424242"/>
              </a:buClr>
              <a:buSzTx/>
              <a:buFontTx/>
              <a:buNone/>
              <a:tabLst/>
              <a:defRPr/>
            </a:pPr>
            <a:r>
              <a:rPr kumimoji="0" lang="en-US" sz="12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Metal Casing</a:t>
            </a:r>
          </a:p>
          <a:p>
            <a:pPr marL="0" marR="0" lvl="0" indent="0" algn="ctr" defTabSz="914400" rtl="0" eaLnBrk="1" fontAlgn="auto" latinLnBrk="0" hangingPunct="1">
              <a:lnSpc>
                <a:spcPct val="150000"/>
              </a:lnSpc>
              <a:spcBef>
                <a:spcPts val="0"/>
              </a:spcBef>
              <a:spcAft>
                <a:spcPts val="0"/>
              </a:spcAft>
              <a:buClr>
                <a:srgbClr val="424242"/>
              </a:buClr>
              <a:buSzTx/>
              <a:buFontTx/>
              <a:buNone/>
              <a:tabLst/>
              <a:defRPr/>
            </a:pPr>
            <a:r>
              <a:rPr kumimoji="0" lang="en-US" sz="12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IK10 Vandal Resistant</a:t>
            </a:r>
          </a:p>
          <a:p>
            <a:pPr marL="0" marR="0" lvl="0" indent="0" algn="ctr" defTabSz="914400" rtl="0" eaLnBrk="1" fontAlgn="auto" latinLnBrk="0" hangingPunct="1">
              <a:lnSpc>
                <a:spcPct val="150000"/>
              </a:lnSpc>
              <a:spcBef>
                <a:spcPts val="0"/>
              </a:spcBef>
              <a:spcAft>
                <a:spcPts val="0"/>
              </a:spcAft>
              <a:buClr>
                <a:srgbClr val="424242"/>
              </a:buClr>
              <a:buSzTx/>
              <a:buFontTx/>
              <a:buNone/>
              <a:tabLst/>
              <a:defRPr/>
            </a:pPr>
            <a:r>
              <a:rPr kumimoji="0" lang="en-US" sz="12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2x Solid State Relay</a:t>
            </a:r>
          </a:p>
          <a:p>
            <a:pPr marL="0" marR="0" lvl="0" indent="0" algn="ctr" defTabSz="914400" rtl="0" eaLnBrk="1" fontAlgn="auto" latinLnBrk="0" hangingPunct="1">
              <a:lnSpc>
                <a:spcPct val="150000"/>
              </a:lnSpc>
              <a:spcBef>
                <a:spcPts val="0"/>
              </a:spcBef>
              <a:spcAft>
                <a:spcPts val="0"/>
              </a:spcAft>
              <a:buClr>
                <a:srgbClr val="424242"/>
              </a:buClr>
              <a:buSzTx/>
              <a:buFontTx/>
              <a:buNone/>
              <a:tabLst/>
              <a:defRPr/>
            </a:pPr>
            <a:r>
              <a:rPr kumimoji="0" lang="en-US" sz="12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3 alarm in + 2 alarm out</a:t>
            </a:r>
          </a:p>
          <a:p>
            <a:pPr marL="0" marR="0" lvl="0" indent="0" algn="ctr" defTabSz="914400" rtl="0" eaLnBrk="1" fontAlgn="auto" latinLnBrk="0" hangingPunct="1">
              <a:lnSpc>
                <a:spcPct val="150000"/>
              </a:lnSpc>
              <a:spcBef>
                <a:spcPts val="0"/>
              </a:spcBef>
              <a:spcAft>
                <a:spcPts val="0"/>
              </a:spcAft>
              <a:buClr>
                <a:srgbClr val="424242"/>
              </a:buClr>
              <a:buSzTx/>
              <a:buFontTx/>
              <a:buNone/>
              <a:tabLst/>
              <a:defRPr/>
            </a:pPr>
            <a:r>
              <a:rPr kumimoji="0" lang="en-US" sz="12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1 doorbell key (no numeric keys</a:t>
            </a:r>
            <a:r>
              <a:rPr kumimoji="0" lang="en-US" sz="12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a:t>
            </a:r>
          </a:p>
          <a:p>
            <a:pPr marL="609585" marR="0" lvl="0" indent="-609585" algn="ctr"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sp>
        <p:nvSpPr>
          <p:cNvPr id="18" name="Oval 17">
            <a:extLst>
              <a:ext uri="{FF2B5EF4-FFF2-40B4-BE49-F238E27FC236}">
                <a16:creationId xmlns:a16="http://schemas.microsoft.com/office/drawing/2014/main" id="{920418AD-22FC-CE3B-F158-352C95AA90F6}"/>
              </a:ext>
            </a:extLst>
          </p:cNvPr>
          <p:cNvSpPr/>
          <p:nvPr/>
        </p:nvSpPr>
        <p:spPr>
          <a:xfrm>
            <a:off x="706551" y="1069590"/>
            <a:ext cx="2566857" cy="2571818"/>
          </a:xfrm>
          <a:prstGeom prst="ellipse">
            <a:avLst/>
          </a:prstGeom>
          <a:solidFill>
            <a:srgbClr val="295288"/>
          </a:solidFill>
          <a:ln w="107950">
            <a:solidFill>
              <a:srgbClr val="46A7C9"/>
            </a:solidFill>
          </a:ln>
          <a:effectLst>
            <a:outerShdw blurRad="50800" dist="84773"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C0E340DD-5CB1-C154-38FC-10B256F62302}"/>
              </a:ext>
            </a:extLst>
          </p:cNvPr>
          <p:cNvSpPr/>
          <p:nvPr/>
        </p:nvSpPr>
        <p:spPr>
          <a:xfrm>
            <a:off x="1347818" y="3101251"/>
            <a:ext cx="1284326" cy="40011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n-US" sz="2000" b="1" i="0" u="none" strike="noStrike" kern="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GDS3725</a:t>
            </a:r>
          </a:p>
        </p:txBody>
      </p:sp>
      <p:sp>
        <p:nvSpPr>
          <p:cNvPr id="20" name="TextBox 38">
            <a:extLst>
              <a:ext uri="{FF2B5EF4-FFF2-40B4-BE49-F238E27FC236}">
                <a16:creationId xmlns:a16="http://schemas.microsoft.com/office/drawing/2014/main" id="{CD8A4F3C-0F3A-0338-3BFC-36FFD5C67D0C}"/>
              </a:ext>
            </a:extLst>
          </p:cNvPr>
          <p:cNvSpPr txBox="1"/>
          <p:nvPr/>
        </p:nvSpPr>
        <p:spPr>
          <a:xfrm>
            <a:off x="318574" y="3773528"/>
            <a:ext cx="3342809" cy="4832092"/>
          </a:xfrm>
          <a:prstGeom prst="rect">
            <a:avLst/>
          </a:prstGeom>
          <a:noFill/>
        </p:spPr>
        <p:txBody>
          <a:bodyPr wrap="square" rtlCol="0">
            <a:spAutoFit/>
          </a:bodyPr>
          <a:lstStyle/>
          <a:p>
            <a:pPr marL="0" marR="0" lvl="0" indent="0" algn="ctr" defTabSz="914400" rtl="0" eaLnBrk="1" fontAlgn="auto" latinLnBrk="0" hangingPunct="1">
              <a:lnSpc>
                <a:spcPct val="150000"/>
              </a:lnSpc>
              <a:spcBef>
                <a:spcPts val="0"/>
              </a:spcBef>
              <a:spcAft>
                <a:spcPts val="0"/>
              </a:spcAft>
              <a:buClr>
                <a:srgbClr val="424242"/>
              </a:buClr>
              <a:buSzTx/>
              <a:buFontTx/>
              <a:buNone/>
              <a:tabLst/>
              <a:defRPr/>
            </a:pPr>
            <a:r>
              <a:rPr kumimoji="0" lang="en-US" sz="1200" b="1"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rPr>
              <a:t>1080p HD video</a:t>
            </a:r>
          </a:p>
          <a:p>
            <a:pPr marL="0" marR="0" lvl="0" indent="0" algn="ctr" defTabSz="914400" rtl="0" eaLnBrk="1" fontAlgn="auto" latinLnBrk="0" hangingPunct="1">
              <a:lnSpc>
                <a:spcPct val="150000"/>
              </a:lnSpc>
              <a:spcBef>
                <a:spcPts val="0"/>
              </a:spcBef>
              <a:spcAft>
                <a:spcPts val="0"/>
              </a:spcAft>
              <a:buClr>
                <a:srgbClr val="424242"/>
              </a:buClr>
              <a:buSzTx/>
              <a:buFontTx/>
              <a:buNone/>
              <a:tabLst/>
              <a:defRPr/>
            </a:pPr>
            <a:r>
              <a:rPr kumimoji="0" lang="en-US" sz="1200" b="1"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rPr>
              <a:t>127-degree viewing angle</a:t>
            </a:r>
          </a:p>
          <a:p>
            <a:pPr marL="0" marR="0" lvl="0" indent="0" algn="ctr" defTabSz="914400" rtl="0" eaLnBrk="1" fontAlgn="auto" latinLnBrk="0" hangingPunct="1">
              <a:lnSpc>
                <a:spcPct val="150000"/>
              </a:lnSpc>
              <a:spcBef>
                <a:spcPts val="0"/>
              </a:spcBef>
              <a:spcAft>
                <a:spcPts val="0"/>
              </a:spcAft>
              <a:buClr>
                <a:srgbClr val="424242"/>
              </a:buClr>
              <a:buSzTx/>
              <a:buFontTx/>
              <a:buNone/>
              <a:tabLst/>
              <a:defRPr/>
            </a:pPr>
            <a:r>
              <a:rPr kumimoji="0" lang="en-US" sz="1200" b="1"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rPr>
              <a:t>2 mics + 3-watt speaker</a:t>
            </a:r>
          </a:p>
          <a:p>
            <a:pPr marL="0" marR="0" lvl="0" indent="0" algn="ctr" defTabSz="914400" rtl="0" eaLnBrk="1" fontAlgn="auto" latinLnBrk="0" hangingPunct="1">
              <a:lnSpc>
                <a:spcPct val="150000"/>
              </a:lnSpc>
              <a:spcBef>
                <a:spcPts val="0"/>
              </a:spcBef>
              <a:spcAft>
                <a:spcPts val="0"/>
              </a:spcAft>
              <a:buClr>
                <a:srgbClr val="424242"/>
              </a:buClr>
              <a:buSzTx/>
              <a:buFontTx/>
              <a:buNone/>
              <a:tabLst/>
              <a:defRPr/>
            </a:pPr>
            <a:r>
              <a:rPr kumimoji="0" lang="en-US" sz="1200" b="1"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rPr>
              <a:t>IP66 Weatherproof</a:t>
            </a:r>
          </a:p>
          <a:p>
            <a:pPr marL="0" marR="0" lvl="0" indent="0" algn="ctr" defTabSz="914400" rtl="0" eaLnBrk="1" fontAlgn="auto" latinLnBrk="0" hangingPunct="1">
              <a:lnSpc>
                <a:spcPct val="150000"/>
              </a:lnSpc>
              <a:spcBef>
                <a:spcPts val="0"/>
              </a:spcBef>
              <a:spcAft>
                <a:spcPts val="0"/>
              </a:spcAft>
              <a:buClr>
                <a:srgbClr val="424242"/>
              </a:buClr>
              <a:buSzTx/>
              <a:buFontTx/>
              <a:buNone/>
              <a:tabLst/>
              <a:defRPr/>
            </a:pPr>
            <a:r>
              <a:rPr kumimoji="0" lang="en-US" sz="1200" b="1"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rPr>
              <a:t>1 RJ45 10/100Mbps port + PoE</a:t>
            </a:r>
          </a:p>
          <a:p>
            <a:pPr marL="0" marR="0" lvl="0" indent="0" algn="ctr" defTabSz="914400" rtl="0" eaLnBrk="1" fontAlgn="auto" latinLnBrk="0" hangingPunct="1">
              <a:lnSpc>
                <a:spcPct val="150000"/>
              </a:lnSpc>
              <a:spcBef>
                <a:spcPts val="0"/>
              </a:spcBef>
              <a:spcAft>
                <a:spcPts val="0"/>
              </a:spcAft>
              <a:buClr>
                <a:srgbClr val="424242"/>
              </a:buClr>
              <a:buSzTx/>
              <a:buFontTx/>
              <a:buNone/>
              <a:tabLst/>
              <a:defRPr/>
            </a:pPr>
            <a:r>
              <a:rPr kumimoji="0" lang="en-US" sz="12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Metal Casing</a:t>
            </a:r>
          </a:p>
          <a:p>
            <a:pPr marL="0" marR="0" lvl="0" indent="0" algn="ctr" defTabSz="914400" rtl="0" eaLnBrk="1" fontAlgn="auto" latinLnBrk="0" hangingPunct="1">
              <a:lnSpc>
                <a:spcPct val="150000"/>
              </a:lnSpc>
              <a:spcBef>
                <a:spcPts val="0"/>
              </a:spcBef>
              <a:spcAft>
                <a:spcPts val="0"/>
              </a:spcAft>
              <a:buClr>
                <a:srgbClr val="424242"/>
              </a:buClr>
              <a:buSzTx/>
              <a:buFontTx/>
              <a:buNone/>
              <a:tabLst/>
              <a:defRPr/>
            </a:pPr>
            <a:r>
              <a:rPr kumimoji="0" lang="en-US" sz="12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IK10 Vandal Resistant</a:t>
            </a:r>
          </a:p>
          <a:p>
            <a:pPr marL="0" marR="0" lvl="0" indent="0" algn="ctr" defTabSz="914400" rtl="0" eaLnBrk="1" fontAlgn="auto" latinLnBrk="0" hangingPunct="1">
              <a:lnSpc>
                <a:spcPct val="150000"/>
              </a:lnSpc>
              <a:spcBef>
                <a:spcPts val="0"/>
              </a:spcBef>
              <a:spcAft>
                <a:spcPts val="0"/>
              </a:spcAft>
              <a:buClr>
                <a:srgbClr val="424242"/>
              </a:buClr>
              <a:buSzTx/>
              <a:buFontTx/>
              <a:buNone/>
              <a:tabLst/>
              <a:defRPr/>
            </a:pPr>
            <a:r>
              <a:rPr kumimoji="0" lang="en-US" sz="12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2x Solid State Relay</a:t>
            </a:r>
          </a:p>
          <a:p>
            <a:pPr marL="0" marR="0" lvl="0" indent="0" algn="ctr" defTabSz="914400" rtl="0" eaLnBrk="1" fontAlgn="auto" latinLnBrk="0" hangingPunct="1">
              <a:lnSpc>
                <a:spcPct val="150000"/>
              </a:lnSpc>
              <a:spcBef>
                <a:spcPts val="0"/>
              </a:spcBef>
              <a:spcAft>
                <a:spcPts val="0"/>
              </a:spcAft>
              <a:buClr>
                <a:srgbClr val="424242"/>
              </a:buClr>
              <a:buSzTx/>
              <a:buFontTx/>
              <a:buNone/>
              <a:tabLst/>
              <a:defRPr/>
            </a:pPr>
            <a:r>
              <a:rPr kumimoji="0" lang="en-US" sz="12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3 alarm in + 2 alarm out</a:t>
            </a:r>
          </a:p>
          <a:p>
            <a:pPr marL="0" marR="0" lvl="0" indent="0" algn="ctr" defTabSz="914400" rtl="0" eaLnBrk="1" fontAlgn="auto" latinLnBrk="0" hangingPunct="1">
              <a:lnSpc>
                <a:spcPct val="150000"/>
              </a:lnSpc>
              <a:spcBef>
                <a:spcPts val="0"/>
              </a:spcBef>
              <a:spcAft>
                <a:spcPts val="0"/>
              </a:spcAft>
              <a:buClr>
                <a:srgbClr val="424242"/>
              </a:buClr>
              <a:buSzTx/>
              <a:buFontTx/>
              <a:buNone/>
              <a:tabLst/>
              <a:defRPr/>
            </a:pPr>
            <a:r>
              <a:rPr kumimoji="0" lang="en-US" sz="12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15 key numeric keypad</a:t>
            </a:r>
          </a:p>
          <a:p>
            <a:pPr marL="0" marR="0" lvl="0" indent="0" algn="ctr" defTabSz="914400" rtl="0" eaLnBrk="1" fontAlgn="auto" latinLnBrk="0" hangingPunct="1">
              <a:lnSpc>
                <a:spcPct val="100000"/>
              </a:lnSpc>
              <a:spcBef>
                <a:spcPts val="0"/>
              </a:spcBef>
              <a:spcAft>
                <a:spcPts val="0"/>
              </a:spcAft>
              <a:buClr>
                <a:srgbClr val="424242"/>
              </a:buClr>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0" marR="0" lvl="0" indent="0" algn="ctr" defTabSz="914400" rtl="0" eaLnBrk="1" fontAlgn="auto" latinLnBrk="0" hangingPunct="1">
              <a:lnSpc>
                <a:spcPct val="100000"/>
              </a:lnSpc>
              <a:spcBef>
                <a:spcPts val="0"/>
              </a:spcBef>
              <a:spcAft>
                <a:spcPts val="0"/>
              </a:spcAft>
              <a:buClr>
                <a:srgbClr val="424242"/>
              </a:buClr>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0" marR="0" lvl="0" indent="0" algn="ctr" defTabSz="914400" rtl="0" eaLnBrk="1" fontAlgn="auto" latinLnBrk="0" hangingPunct="1">
              <a:lnSpc>
                <a:spcPct val="100000"/>
              </a:lnSpc>
              <a:spcBef>
                <a:spcPts val="0"/>
              </a:spcBef>
              <a:spcAft>
                <a:spcPts val="0"/>
              </a:spcAft>
              <a:buClr>
                <a:srgbClr val="424242"/>
              </a:buClr>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0" marR="0" lvl="0" indent="0" algn="ctr"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a:t>
            </a:r>
          </a:p>
          <a:p>
            <a:pPr marL="0" marR="0" lvl="0" indent="0" algn="ctr" defTabSz="914400" rtl="0" eaLnBrk="1" fontAlgn="auto" latinLnBrk="0" hangingPunct="1">
              <a:lnSpc>
                <a:spcPct val="100000"/>
              </a:lnSpc>
              <a:spcBef>
                <a:spcPts val="0"/>
              </a:spcBef>
              <a:spcAft>
                <a:spcPts val="0"/>
              </a:spcAft>
              <a:buClr>
                <a:srgbClr val="424242"/>
              </a:buClr>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ctr"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a:p>
            <a:pPr marL="0" marR="0" lvl="0" indent="0" algn="ctr" defTabSz="914400" rtl="0" eaLnBrk="1" fontAlgn="auto" latinLnBrk="0" hangingPunct="1">
              <a:lnSpc>
                <a:spcPct val="100000"/>
              </a:lnSpc>
              <a:spcBef>
                <a:spcPts val="0"/>
              </a:spcBef>
              <a:spcAft>
                <a:spcPts val="0"/>
              </a:spcAft>
              <a:buClr>
                <a:srgbClr val="424242"/>
              </a:buClr>
              <a:buSzTx/>
              <a:buFontTx/>
              <a:buNone/>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ctr"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sp>
        <p:nvSpPr>
          <p:cNvPr id="21" name="TextBox 38">
            <a:extLst>
              <a:ext uri="{FF2B5EF4-FFF2-40B4-BE49-F238E27FC236}">
                <a16:creationId xmlns:a16="http://schemas.microsoft.com/office/drawing/2014/main" id="{2ABD1776-64EE-8601-CD64-263D65EA1B40}"/>
              </a:ext>
            </a:extLst>
          </p:cNvPr>
          <p:cNvSpPr txBox="1"/>
          <p:nvPr/>
        </p:nvSpPr>
        <p:spPr>
          <a:xfrm>
            <a:off x="8299521" y="3773528"/>
            <a:ext cx="3212961" cy="3662541"/>
          </a:xfrm>
          <a:prstGeom prst="rect">
            <a:avLst/>
          </a:prstGeom>
          <a:noFill/>
        </p:spPr>
        <p:txBody>
          <a:bodyPr wrap="square" rtlCol="0">
            <a:spAutoFit/>
          </a:bodyPr>
          <a:lstStyle/>
          <a:p>
            <a:pPr marL="0" marR="0" lvl="0" indent="0" algn="ctr" defTabSz="914400" rtl="0" eaLnBrk="1" fontAlgn="auto" latinLnBrk="0" hangingPunct="1">
              <a:lnSpc>
                <a:spcPct val="150000"/>
              </a:lnSpc>
              <a:spcBef>
                <a:spcPts val="0"/>
              </a:spcBef>
              <a:spcAft>
                <a:spcPts val="0"/>
              </a:spcAft>
              <a:buClr>
                <a:srgbClr val="424242"/>
              </a:buClr>
              <a:buSzTx/>
              <a:buFontTx/>
              <a:buNone/>
              <a:tabLst/>
              <a:defRPr/>
            </a:pPr>
            <a:r>
              <a:rPr kumimoji="0" lang="en-US" sz="1200" b="1"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rPr>
              <a:t>1080p HD video</a:t>
            </a:r>
          </a:p>
          <a:p>
            <a:pPr marL="0" marR="0" lvl="0" indent="0" algn="ctr" defTabSz="914400" rtl="0" eaLnBrk="1" fontAlgn="auto" latinLnBrk="0" hangingPunct="1">
              <a:lnSpc>
                <a:spcPct val="150000"/>
              </a:lnSpc>
              <a:spcBef>
                <a:spcPts val="0"/>
              </a:spcBef>
              <a:spcAft>
                <a:spcPts val="0"/>
              </a:spcAft>
              <a:buClr>
                <a:srgbClr val="424242"/>
              </a:buClr>
              <a:buSzTx/>
              <a:buFontTx/>
              <a:buNone/>
              <a:tabLst/>
              <a:defRPr/>
            </a:pPr>
            <a:r>
              <a:rPr kumimoji="0" lang="en-US" sz="1200" b="1"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rPr>
              <a:t>127-degree viewing angle</a:t>
            </a:r>
          </a:p>
          <a:p>
            <a:pPr marL="0" marR="0" lvl="0" indent="0" algn="ctr" defTabSz="914400" rtl="0" eaLnBrk="1" fontAlgn="auto" latinLnBrk="0" hangingPunct="1">
              <a:lnSpc>
                <a:spcPct val="150000"/>
              </a:lnSpc>
              <a:spcBef>
                <a:spcPts val="0"/>
              </a:spcBef>
              <a:spcAft>
                <a:spcPts val="0"/>
              </a:spcAft>
              <a:buClr>
                <a:srgbClr val="424242"/>
              </a:buClr>
              <a:buSzTx/>
              <a:buFontTx/>
              <a:buNone/>
              <a:tabLst/>
              <a:defRPr/>
            </a:pPr>
            <a:r>
              <a:rPr kumimoji="0" lang="en-US" sz="1200" b="1"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rPr>
              <a:t>2 mics + 3 watt speaker</a:t>
            </a:r>
          </a:p>
          <a:p>
            <a:pPr marL="0" marR="0" lvl="0" indent="0" algn="ctr" defTabSz="914400" rtl="0" eaLnBrk="1" fontAlgn="auto" latinLnBrk="0" hangingPunct="1">
              <a:lnSpc>
                <a:spcPct val="150000"/>
              </a:lnSpc>
              <a:spcBef>
                <a:spcPts val="0"/>
              </a:spcBef>
              <a:spcAft>
                <a:spcPts val="0"/>
              </a:spcAft>
              <a:buClr>
                <a:srgbClr val="424242"/>
              </a:buClr>
              <a:buSzTx/>
              <a:buFontTx/>
              <a:buNone/>
              <a:tabLst/>
              <a:defRPr/>
            </a:pPr>
            <a:r>
              <a:rPr kumimoji="0" lang="en-US" sz="1200" b="1"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rPr>
              <a:t>IP66 Weatherproof</a:t>
            </a:r>
          </a:p>
          <a:p>
            <a:pPr marL="0" marR="0" lvl="0" indent="0" algn="ctr" defTabSz="914400" rtl="0" eaLnBrk="1" fontAlgn="auto" latinLnBrk="0" hangingPunct="1">
              <a:lnSpc>
                <a:spcPct val="150000"/>
              </a:lnSpc>
              <a:spcBef>
                <a:spcPts val="0"/>
              </a:spcBef>
              <a:spcAft>
                <a:spcPts val="0"/>
              </a:spcAft>
              <a:buClr>
                <a:srgbClr val="424242"/>
              </a:buClr>
              <a:buSzTx/>
              <a:buFontTx/>
              <a:buNone/>
              <a:tabLst/>
              <a:defRPr/>
            </a:pPr>
            <a:r>
              <a:rPr kumimoji="0" lang="en-US" sz="1200" b="1"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rPr>
              <a:t>1 RJ45 10/100Mbps port + PoE</a:t>
            </a:r>
          </a:p>
          <a:p>
            <a:pPr marL="0" marR="0" lvl="0" indent="0" algn="ctr" defTabSz="914400" rtl="0" eaLnBrk="1" fontAlgn="auto" latinLnBrk="0" hangingPunct="1">
              <a:lnSpc>
                <a:spcPct val="150000"/>
              </a:lnSpc>
              <a:spcBef>
                <a:spcPts val="0"/>
              </a:spcBef>
              <a:spcAft>
                <a:spcPts val="0"/>
              </a:spcAft>
              <a:buClr>
                <a:srgbClr val="424242"/>
              </a:buClr>
              <a:buSzTx/>
              <a:buFontTx/>
              <a:buNone/>
              <a:tabLst/>
              <a:defRPr/>
            </a:pPr>
            <a:r>
              <a:rPr kumimoji="0" lang="en-US" sz="12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Plastic Casing</a:t>
            </a:r>
          </a:p>
          <a:p>
            <a:pPr marL="0" marR="0" lvl="0" indent="0" algn="ctr" defTabSz="914400" rtl="0" eaLnBrk="1" fontAlgn="auto" latinLnBrk="0" hangingPunct="1">
              <a:lnSpc>
                <a:spcPct val="150000"/>
              </a:lnSpc>
              <a:spcBef>
                <a:spcPts val="0"/>
              </a:spcBef>
              <a:spcAft>
                <a:spcPts val="0"/>
              </a:spcAft>
              <a:buClr>
                <a:srgbClr val="424242"/>
              </a:buClr>
              <a:buSzTx/>
              <a:buFontTx/>
              <a:buNone/>
              <a:tabLst/>
              <a:defRPr/>
            </a:pPr>
            <a:r>
              <a:rPr kumimoji="0" lang="en-US" sz="12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IK06 Vandal Resistant</a:t>
            </a:r>
          </a:p>
          <a:p>
            <a:pPr marL="0" marR="0" lvl="0" indent="0" algn="ctr" defTabSz="914400" rtl="0" eaLnBrk="1" fontAlgn="auto" latinLnBrk="0" hangingPunct="1">
              <a:lnSpc>
                <a:spcPct val="150000"/>
              </a:lnSpc>
              <a:spcBef>
                <a:spcPts val="0"/>
              </a:spcBef>
              <a:spcAft>
                <a:spcPts val="0"/>
              </a:spcAft>
              <a:buClr>
                <a:srgbClr val="424242"/>
              </a:buClr>
              <a:buSzTx/>
              <a:buFontTx/>
              <a:buNone/>
              <a:tabLst/>
              <a:defRPr/>
            </a:pPr>
            <a:r>
              <a:rPr kumimoji="0" lang="en-US" sz="12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1x Solid State Relay</a:t>
            </a:r>
          </a:p>
          <a:p>
            <a:pPr marL="0" marR="0" lvl="0" indent="0" algn="ctr" defTabSz="914400" rtl="0" eaLnBrk="1" fontAlgn="auto" latinLnBrk="0" hangingPunct="1">
              <a:lnSpc>
                <a:spcPct val="150000"/>
              </a:lnSpc>
              <a:spcBef>
                <a:spcPts val="0"/>
              </a:spcBef>
              <a:spcAft>
                <a:spcPts val="0"/>
              </a:spcAft>
              <a:buClr>
                <a:srgbClr val="424242"/>
              </a:buClr>
              <a:buSzTx/>
              <a:buFontTx/>
              <a:buNone/>
              <a:tabLst/>
              <a:defRPr/>
            </a:pPr>
            <a:r>
              <a:rPr kumimoji="0" lang="en-US" sz="12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2 alarm in +1 alarm out</a:t>
            </a:r>
          </a:p>
          <a:p>
            <a:pPr marL="0" marR="0" lvl="0" indent="0" algn="ctr" defTabSz="914400" rtl="0" eaLnBrk="1" fontAlgn="auto" latinLnBrk="0" hangingPunct="1">
              <a:lnSpc>
                <a:spcPct val="150000"/>
              </a:lnSpc>
              <a:spcBef>
                <a:spcPts val="0"/>
              </a:spcBef>
              <a:spcAft>
                <a:spcPts val="0"/>
              </a:spcAft>
              <a:buClr>
                <a:srgbClr val="424242"/>
              </a:buClr>
              <a:buSzTx/>
              <a:buFontTx/>
              <a:buNone/>
              <a:tabLst/>
              <a:defRPr/>
            </a:pPr>
            <a:r>
              <a:rPr kumimoji="0" lang="en-US" sz="12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1 doorbell key (no numeric keys</a:t>
            </a:r>
          </a:p>
          <a:p>
            <a:pPr marL="0" marR="0" lvl="0" indent="0" algn="ctr" defTabSz="914400" rtl="0" eaLnBrk="1" fontAlgn="auto" latinLnBrk="0" hangingPunct="1">
              <a:lnSpc>
                <a:spcPct val="150000"/>
              </a:lnSpc>
              <a:spcBef>
                <a:spcPts val="0"/>
              </a:spcBef>
              <a:spcAft>
                <a:spcPts val="0"/>
              </a:spcAft>
              <a:buClr>
                <a:srgbClr val="424242"/>
              </a:buClr>
              <a:buSzTx/>
              <a:buFontTx/>
              <a:buNone/>
              <a:tabLst/>
              <a:defRPr/>
            </a:pPr>
            <a:r>
              <a:rPr kumimoji="0" lang="en-US" sz="12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Built-in Wi-Fi 6</a:t>
            </a:r>
            <a:endParaRPr kumimoji="0" lang="en-US" sz="1200" b="1"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endParaRPr>
          </a:p>
          <a:p>
            <a:pPr marL="0" marR="0" lvl="0" indent="0" algn="ctr" defTabSz="914400" rtl="0" eaLnBrk="1" fontAlgn="auto" latinLnBrk="0" hangingPunct="1">
              <a:lnSpc>
                <a:spcPct val="150000"/>
              </a:lnSpc>
              <a:spcBef>
                <a:spcPts val="0"/>
              </a:spcBef>
              <a:spcAft>
                <a:spcPts val="0"/>
              </a:spcAft>
              <a:buClr>
                <a:srgbClr val="424242"/>
              </a:buClr>
              <a:buSzTx/>
              <a:buFontTx/>
              <a:buNone/>
              <a:tabLst/>
              <a:defRPr/>
            </a:pPr>
            <a:endParaRPr kumimoji="0" lang="en-US" sz="1200" b="1"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endParaRPr>
          </a:p>
          <a:p>
            <a:pPr marL="609585" marR="0" lvl="0" indent="-609585" algn="ctr"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pic>
        <p:nvPicPr>
          <p:cNvPr id="22" name="Picture 21" descr="A close-up of a phone&#10;&#10;Description automatically generated">
            <a:extLst>
              <a:ext uri="{FF2B5EF4-FFF2-40B4-BE49-F238E27FC236}">
                <a16:creationId xmlns:a16="http://schemas.microsoft.com/office/drawing/2014/main" id="{3666AE4A-D374-E928-8602-4D06F77A1FAE}"/>
              </a:ext>
            </a:extLst>
          </p:cNvPr>
          <p:cNvPicPr>
            <a:picLocks noChangeAspect="1"/>
          </p:cNvPicPr>
          <p:nvPr/>
        </p:nvPicPr>
        <p:blipFill>
          <a:blip r:embed="rId6" cstate="print">
            <a:extLst>
              <a:ext uri="{28A0092B-C50C-407E-A947-70E740481C1C}">
                <a14:useLocalDpi xmlns:a14="http://schemas.microsoft.com/office/drawing/2010/main"/>
              </a:ext>
            </a:extLst>
          </a:blip>
          <a:srcRect/>
          <a:stretch/>
        </p:blipFill>
        <p:spPr>
          <a:xfrm>
            <a:off x="1516275" y="1188850"/>
            <a:ext cx="947406" cy="1950152"/>
          </a:xfrm>
          <a:prstGeom prst="rect">
            <a:avLst/>
          </a:prstGeom>
        </p:spPr>
      </p:pic>
      <p:pic>
        <p:nvPicPr>
          <p:cNvPr id="23" name="Picture 22" descr="A grey rectangular electronic device&#10;&#10;Description automatically generated">
            <a:extLst>
              <a:ext uri="{FF2B5EF4-FFF2-40B4-BE49-F238E27FC236}">
                <a16:creationId xmlns:a16="http://schemas.microsoft.com/office/drawing/2014/main" id="{2002F955-D882-D0BF-2EEB-C501681F61AD}"/>
              </a:ext>
            </a:extLst>
          </p:cNvPr>
          <p:cNvPicPr>
            <a:picLocks noChangeAspect="1"/>
          </p:cNvPicPr>
          <p:nvPr/>
        </p:nvPicPr>
        <p:blipFill>
          <a:blip r:embed="rId7" cstate="print">
            <a:extLst>
              <a:ext uri="{28A0092B-C50C-407E-A947-70E740481C1C}">
                <a14:useLocalDpi xmlns:a14="http://schemas.microsoft.com/office/drawing/2010/main"/>
              </a:ext>
            </a:extLst>
          </a:blip>
          <a:srcRect/>
          <a:stretch/>
        </p:blipFill>
        <p:spPr>
          <a:xfrm>
            <a:off x="5406494" y="1182444"/>
            <a:ext cx="981784" cy="1918806"/>
          </a:xfrm>
          <a:prstGeom prst="rect">
            <a:avLst/>
          </a:prstGeom>
        </p:spPr>
      </p:pic>
      <p:pic>
        <p:nvPicPr>
          <p:cNvPr id="24" name="Picture 23" descr="A grey rectangular object with a green button&#10;&#10;Description automatically generated">
            <a:extLst>
              <a:ext uri="{FF2B5EF4-FFF2-40B4-BE49-F238E27FC236}">
                <a16:creationId xmlns:a16="http://schemas.microsoft.com/office/drawing/2014/main" id="{7D6087D5-FBCC-5FE3-F784-E217ECC0355F}"/>
              </a:ext>
            </a:extLst>
          </p:cNvPr>
          <p:cNvPicPr>
            <a:picLocks noChangeAspect="1"/>
          </p:cNvPicPr>
          <p:nvPr/>
        </p:nvPicPr>
        <p:blipFill>
          <a:blip r:embed="rId8" cstate="print">
            <a:extLst>
              <a:ext uri="{28A0092B-C50C-407E-A947-70E740481C1C}">
                <a14:useLocalDpi xmlns:a14="http://schemas.microsoft.com/office/drawing/2010/main"/>
              </a:ext>
            </a:extLst>
          </a:blip>
          <a:srcRect/>
          <a:stretch/>
        </p:blipFill>
        <p:spPr>
          <a:xfrm>
            <a:off x="9463877" y="1369077"/>
            <a:ext cx="887131" cy="1640345"/>
          </a:xfrm>
          <a:prstGeom prst="rect">
            <a:avLst/>
          </a:prstGeom>
        </p:spPr>
      </p:pic>
    </p:spTree>
    <p:extLst>
      <p:ext uri="{BB962C8B-B14F-4D97-AF65-F5344CB8AC3E}">
        <p14:creationId xmlns:p14="http://schemas.microsoft.com/office/powerpoint/2010/main" val="1998078535"/>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FCB0F6-AD3B-9417-18E2-88E7638A05AC}"/>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8571360B-5241-A935-251E-E9AA79F751A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4" name="Rectangle 3">
            <a:extLst>
              <a:ext uri="{FF2B5EF4-FFF2-40B4-BE49-F238E27FC236}">
                <a16:creationId xmlns:a16="http://schemas.microsoft.com/office/drawing/2014/main" id="{B70E19DE-3472-1369-902C-1116FD032137}"/>
              </a:ext>
            </a:extLst>
          </p:cNvPr>
          <p:cNvSpPr/>
          <p:nvPr/>
        </p:nvSpPr>
        <p:spPr>
          <a:xfrm>
            <a:off x="0" y="0"/>
            <a:ext cx="12191996" cy="6873446"/>
          </a:xfrm>
          <a:prstGeom prst="rect">
            <a:avLst/>
          </a:prstGeom>
          <a:solidFill>
            <a:srgbClr val="295288">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uadroTexto 8">
            <a:extLst>
              <a:ext uri="{FF2B5EF4-FFF2-40B4-BE49-F238E27FC236}">
                <a16:creationId xmlns:a16="http://schemas.microsoft.com/office/drawing/2014/main" id="{6DD6B0F5-39F2-09C4-EA75-6ABC476B0420}"/>
              </a:ext>
            </a:extLst>
          </p:cNvPr>
          <p:cNvSpPr txBox="1"/>
          <p:nvPr/>
        </p:nvSpPr>
        <p:spPr>
          <a:xfrm>
            <a:off x="0" y="521638"/>
            <a:ext cx="12192000" cy="107721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A Smart Video Solution </a:t>
            </a:r>
            <a:br>
              <a:rPr kumimoji="0" lang="en-US"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br>
            <a:endParaRPr kumimoji="0" lang="en-US"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7" name="TextBox 38">
            <a:extLst>
              <a:ext uri="{FF2B5EF4-FFF2-40B4-BE49-F238E27FC236}">
                <a16:creationId xmlns:a16="http://schemas.microsoft.com/office/drawing/2014/main" id="{F93071C3-CE82-BEB3-4EB4-D9BC704514E6}"/>
              </a:ext>
            </a:extLst>
          </p:cNvPr>
          <p:cNvSpPr txBox="1"/>
          <p:nvPr/>
        </p:nvSpPr>
        <p:spPr>
          <a:xfrm>
            <a:off x="5559217" y="2299224"/>
            <a:ext cx="6632779" cy="7478970"/>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
                <a:prstClr val="white"/>
              </a:buClr>
              <a:buSzTx/>
              <a:buFont typeface="Arial" panose="020B0604020202020204" pitchFamily="34" charset="0"/>
              <a:buChar char="•"/>
              <a:tabLst/>
              <a:defRPr/>
            </a:pPr>
            <a:r>
              <a:rPr kumimoji="0" lang="en-US" sz="1600" b="1"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rPr>
              <a:t>AI Image Sensor Processor </a:t>
            </a: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instantly analyzes events in real time</a:t>
            </a:r>
          </a:p>
          <a:p>
            <a:pPr marL="285750" marR="0" lvl="0" indent="-285750" algn="l" defTabSz="914400" rtl="0" eaLnBrk="1" fontAlgn="auto" latinLnBrk="0" hangingPunct="1">
              <a:lnSpc>
                <a:spcPct val="100000"/>
              </a:lnSpc>
              <a:spcBef>
                <a:spcPts val="0"/>
              </a:spcBef>
              <a:spcAft>
                <a:spcPts val="0"/>
              </a:spcAft>
              <a:buClr>
                <a:prstClr val="white"/>
              </a:buClr>
              <a:buSzTx/>
              <a:buFont typeface="Arial" panose="020B0604020202020204" pitchFamily="34" charset="0"/>
              <a:buChar char="•"/>
              <a:tabLst/>
              <a:defRPr/>
            </a:pPr>
            <a:endPar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285750" marR="0" lvl="0" indent="-285750" algn="l" defTabSz="914400" rtl="0" eaLnBrk="1" fontAlgn="auto" latinLnBrk="0" hangingPunct="1">
              <a:lnSpc>
                <a:spcPct val="100000"/>
              </a:lnSpc>
              <a:spcBef>
                <a:spcPts val="0"/>
              </a:spcBef>
              <a:spcAft>
                <a:spcPts val="0"/>
              </a:spcAft>
              <a:buClr>
                <a:prstClr val="white"/>
              </a:buClr>
              <a:buSzTx/>
              <a:buFont typeface="Arial" panose="020B0604020202020204" pitchFamily="34" charset="0"/>
              <a:buChar char="•"/>
              <a:tabLst/>
              <a:defRPr/>
            </a:pPr>
            <a:r>
              <a:rPr kumimoji="0" lang="en-US" sz="1600" b="1"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rPr>
              <a:t>1080p HD </a:t>
            </a: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video resolution ensures maximum clarity</a:t>
            </a:r>
          </a:p>
          <a:p>
            <a:pPr marL="285750" marR="0" lvl="0" indent="-285750" algn="l" defTabSz="914400" rtl="0" eaLnBrk="1" fontAlgn="auto" latinLnBrk="0" hangingPunct="1">
              <a:lnSpc>
                <a:spcPct val="100000"/>
              </a:lnSpc>
              <a:spcBef>
                <a:spcPts val="0"/>
              </a:spcBef>
              <a:spcAft>
                <a:spcPts val="0"/>
              </a:spcAft>
              <a:buClr>
                <a:prstClr val="white"/>
              </a:buClr>
              <a:buSzTx/>
              <a:buFont typeface="Arial" panose="020B0604020202020204" pitchFamily="34" charset="0"/>
              <a:buChar char="•"/>
              <a:tabLst/>
              <a:defRPr/>
            </a:pPr>
            <a:endPar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285750" marR="0" lvl="0" indent="-285750" algn="l" defTabSz="914400" rtl="0" eaLnBrk="1" fontAlgn="auto" latinLnBrk="0" hangingPunct="1">
              <a:lnSpc>
                <a:spcPct val="100000"/>
              </a:lnSpc>
              <a:spcBef>
                <a:spcPts val="0"/>
              </a:spcBef>
              <a:spcAft>
                <a:spcPts val="0"/>
              </a:spcAft>
              <a:buClr>
                <a:prstClr val="white"/>
              </a:buClr>
              <a:buSzTx/>
              <a:buFont typeface="Arial" panose="020B0604020202020204" pitchFamily="34" charset="0"/>
              <a:buChar char="•"/>
              <a:tabLst/>
              <a:defRPr/>
            </a:pPr>
            <a:r>
              <a:rPr kumimoji="0" lang="en-US" sz="1600" b="1"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rPr>
              <a:t>Wide Dynamic Range (WDR) </a:t>
            </a: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provides 127-degree viewing angle</a:t>
            </a:r>
          </a:p>
          <a:p>
            <a:pPr marL="285750" marR="0" lvl="0" indent="-285750" algn="l" defTabSz="914400" rtl="0" eaLnBrk="1" fontAlgn="auto" latinLnBrk="0" hangingPunct="1">
              <a:lnSpc>
                <a:spcPct val="100000"/>
              </a:lnSpc>
              <a:spcBef>
                <a:spcPts val="0"/>
              </a:spcBef>
              <a:spcAft>
                <a:spcPts val="0"/>
              </a:spcAft>
              <a:buClr>
                <a:prstClr val="white"/>
              </a:buClr>
              <a:buSzTx/>
              <a:buFont typeface="Arial" panose="020B0604020202020204" pitchFamily="34" charset="0"/>
              <a:buChar char="•"/>
              <a:tabLst/>
              <a:defRPr/>
            </a:pPr>
            <a:endPar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285750" marR="0" lvl="0" indent="-285750" algn="l" defTabSz="914400" rtl="0" eaLnBrk="1" fontAlgn="auto" latinLnBrk="0" hangingPunct="1">
              <a:lnSpc>
                <a:spcPct val="100000"/>
              </a:lnSpc>
              <a:spcBef>
                <a:spcPts val="0"/>
              </a:spcBef>
              <a:spcAft>
                <a:spcPts val="0"/>
              </a:spcAft>
              <a:buClr>
                <a:prstClr val="white"/>
              </a:buClr>
              <a:buSzTx/>
              <a:buFont typeface="Arial" panose="020B0604020202020204" pitchFamily="34" charset="0"/>
              <a:buChar char="•"/>
              <a:tabLst/>
              <a:defRPr/>
            </a:pPr>
            <a:r>
              <a:rPr kumimoji="0" lang="en-US" sz="1600" b="1"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rPr>
              <a:t>AI-based motion detection </a:t>
            </a: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confirms everything is captured</a:t>
            </a:r>
          </a:p>
          <a:p>
            <a:pPr marL="285750" marR="0" lvl="0" indent="-285750" algn="l" defTabSz="914400" rtl="0" eaLnBrk="1" fontAlgn="auto" latinLnBrk="0" hangingPunct="1">
              <a:lnSpc>
                <a:spcPct val="100000"/>
              </a:lnSpc>
              <a:spcBef>
                <a:spcPts val="0"/>
              </a:spcBef>
              <a:spcAft>
                <a:spcPts val="0"/>
              </a:spcAft>
              <a:buClr>
                <a:prstClr val="white"/>
              </a:buClr>
              <a:buSzTx/>
              <a:buFont typeface="Arial" panose="020B0604020202020204" pitchFamily="34" charset="0"/>
              <a:buChar char="•"/>
              <a:tabLst/>
              <a:defRPr/>
            </a:pPr>
            <a:endPar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285750" marR="0" lvl="0" indent="-285750" algn="l" defTabSz="914400" rtl="0" eaLnBrk="1" fontAlgn="auto" latinLnBrk="0" hangingPunct="1">
              <a:lnSpc>
                <a:spcPct val="100000"/>
              </a:lnSpc>
              <a:spcBef>
                <a:spcPts val="0"/>
              </a:spcBef>
              <a:spcAft>
                <a:spcPts val="0"/>
              </a:spcAft>
              <a:buClr>
                <a:prstClr val="white"/>
              </a:buClr>
              <a:buSzTx/>
              <a:buFont typeface="Arial" panose="020B0604020202020204" pitchFamily="34" charset="0"/>
              <a:buChar char="•"/>
              <a:tabLst/>
              <a:defRPr/>
            </a:pPr>
            <a:r>
              <a:rPr kumimoji="0" lang="en-US" sz="1600" b="1"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rPr>
              <a:t>AI Intelligent Fill Light </a:t>
            </a: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enhances video to maximize quality</a:t>
            </a:r>
          </a:p>
          <a:p>
            <a:pPr marL="285750" marR="0" lvl="0" indent="-285750" algn="l" defTabSz="914400" rtl="0" eaLnBrk="1" fontAlgn="auto" latinLnBrk="0" hangingPunct="1">
              <a:lnSpc>
                <a:spcPct val="100000"/>
              </a:lnSpc>
              <a:spcBef>
                <a:spcPts val="0"/>
              </a:spcBef>
              <a:spcAft>
                <a:spcPts val="0"/>
              </a:spcAft>
              <a:buClr>
                <a:prstClr val="white"/>
              </a:buClr>
              <a:buSzTx/>
              <a:buFont typeface="Arial" panose="020B0604020202020204" pitchFamily="34" charset="0"/>
              <a:buChar char="•"/>
              <a:tabLst/>
              <a:defRPr/>
            </a:pPr>
            <a:endPar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285750" marR="0" lvl="0" indent="-285750" algn="l" defTabSz="914400" rtl="0" eaLnBrk="1" fontAlgn="auto" latinLnBrk="0" hangingPunct="1">
              <a:lnSpc>
                <a:spcPct val="100000"/>
              </a:lnSpc>
              <a:spcBef>
                <a:spcPts val="0"/>
              </a:spcBef>
              <a:spcAft>
                <a:spcPts val="0"/>
              </a:spcAft>
              <a:buClr>
                <a:prstClr val="white"/>
              </a:buClr>
              <a:buSzTx/>
              <a:buFont typeface="Arial" panose="020B0604020202020204" pitchFamily="34" charset="0"/>
              <a:buChar char="•"/>
              <a:tabLst/>
              <a:defRPr/>
            </a:pPr>
            <a:r>
              <a:rPr kumimoji="0" lang="en-US" sz="1600" b="1" i="0" u="none" strike="noStrike" kern="1200" cap="none" spc="0" normalizeH="0" baseline="0" noProof="0" dirty="0">
                <a:ln>
                  <a:noFill/>
                </a:ln>
                <a:solidFill>
                  <a:prstClr val="white"/>
                </a:solidFill>
                <a:effectLst/>
                <a:uLnTx/>
                <a:uFillTx/>
                <a:latin typeface="Arial" panose="020B0604020202020204" pitchFamily="34" charset="0"/>
                <a:ea typeface="Open Sans Light" panose="020B0306030504020204" pitchFamily="34" charset="0"/>
                <a:cs typeface="Arial" panose="020B0604020202020204" pitchFamily="34" charset="0"/>
              </a:rPr>
              <a:t>A</a:t>
            </a:r>
            <a:r>
              <a:rPr kumimoji="0" lang="en-US" sz="1600" b="1"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rPr>
              <a:t>I Behavior Analysis </a:t>
            </a: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identifies patterns, predicts future events, and detects anomalies</a:t>
            </a:r>
          </a:p>
          <a:p>
            <a:pPr marL="285750" marR="0" lvl="0" indent="-285750" algn="l" defTabSz="914400" rtl="0" eaLnBrk="1" fontAlgn="auto" latinLnBrk="0" hangingPunct="1">
              <a:lnSpc>
                <a:spcPct val="100000"/>
              </a:lnSpc>
              <a:spcBef>
                <a:spcPts val="0"/>
              </a:spcBef>
              <a:spcAft>
                <a:spcPts val="0"/>
              </a:spcAft>
              <a:buClr>
                <a:prstClr val="white"/>
              </a:buClr>
              <a:buSzTx/>
              <a:buFont typeface="Arial" panose="020B0604020202020204" pitchFamily="34" charset="0"/>
              <a:buChar char="•"/>
              <a:tabLst/>
              <a:defRPr/>
            </a:pPr>
            <a:endPar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285750" marR="0" lvl="0" indent="-285750" algn="l" defTabSz="914400" rtl="0" eaLnBrk="1" fontAlgn="auto" latinLnBrk="0" hangingPunct="1">
              <a:lnSpc>
                <a:spcPct val="100000"/>
              </a:lnSpc>
              <a:spcBef>
                <a:spcPts val="0"/>
              </a:spcBef>
              <a:spcAft>
                <a:spcPts val="0"/>
              </a:spcAft>
              <a:buClr>
                <a:prstClr val="white"/>
              </a:buClr>
              <a:buSzTx/>
              <a:buFont typeface="Arial" panose="020B0604020202020204" pitchFamily="34" charset="0"/>
              <a:buChar char="•"/>
              <a:tabLst/>
              <a:defRPr/>
            </a:pPr>
            <a:r>
              <a:rPr kumimoji="0" lang="en-US" sz="1600" b="1"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rPr>
              <a:t>Intrusion &amp; loitering detection </a:t>
            </a: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offers proactive security protection</a:t>
            </a:r>
          </a:p>
          <a:p>
            <a:pPr marL="285750" marR="0" lvl="0" indent="-285750" algn="l" defTabSz="914400" rtl="0" eaLnBrk="1" fontAlgn="auto" latinLnBrk="0" hangingPunct="1">
              <a:lnSpc>
                <a:spcPct val="100000"/>
              </a:lnSpc>
              <a:spcBef>
                <a:spcPts val="0"/>
              </a:spcBef>
              <a:spcAft>
                <a:spcPts val="0"/>
              </a:spcAft>
              <a:buClr>
                <a:prstClr val="white"/>
              </a:buClr>
              <a:buSzTx/>
              <a:buFont typeface="Arial" panose="020B0604020202020204" pitchFamily="34" charset="0"/>
              <a:buChar char="•"/>
              <a:tabLst/>
              <a:defRPr/>
            </a:pPr>
            <a:endPar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285750" marR="0" lvl="0" indent="-285750" algn="l" defTabSz="914400" rtl="0" eaLnBrk="1" fontAlgn="auto" latinLnBrk="0" hangingPunct="1">
              <a:lnSpc>
                <a:spcPct val="100000"/>
              </a:lnSpc>
              <a:spcBef>
                <a:spcPts val="0"/>
              </a:spcBef>
              <a:spcAft>
                <a:spcPts val="0"/>
              </a:spcAft>
              <a:buClr>
                <a:prstClr val="white"/>
              </a:buClr>
              <a:buSzTx/>
              <a:buFont typeface="Arial" panose="020B0604020202020204" pitchFamily="34" charset="0"/>
              <a:buChar char="•"/>
              <a:tabLst/>
              <a:defRPr/>
            </a:pPr>
            <a:endPar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285750" marR="0" lvl="0" indent="-285750" algn="l" defTabSz="914400" rtl="0" eaLnBrk="1" fontAlgn="auto" latinLnBrk="0" hangingPunct="1">
              <a:lnSpc>
                <a:spcPct val="100000"/>
              </a:lnSpc>
              <a:spcBef>
                <a:spcPts val="0"/>
              </a:spcBef>
              <a:spcAft>
                <a:spcPts val="0"/>
              </a:spcAft>
              <a:buClr>
                <a:prstClr val="white"/>
              </a:buClr>
              <a:buSzTx/>
              <a:buFont typeface="Arial" panose="020B0604020202020204" pitchFamily="34" charset="0"/>
              <a:buChar char="•"/>
              <a:tabLst/>
              <a:defRPr/>
            </a:pPr>
            <a:endPar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285750" marR="0" lvl="0" indent="-285750" algn="l" defTabSz="914400" rtl="0" eaLnBrk="1" fontAlgn="auto" latinLnBrk="0" hangingPunct="1">
              <a:lnSpc>
                <a:spcPct val="100000"/>
              </a:lnSpc>
              <a:spcBef>
                <a:spcPts val="0"/>
              </a:spcBef>
              <a:spcAft>
                <a:spcPts val="0"/>
              </a:spcAft>
              <a:buClr>
                <a:prstClr val="white"/>
              </a:buClr>
              <a:buSzTx/>
              <a:buFont typeface="Arial" panose="020B0604020202020204" pitchFamily="34" charset="0"/>
              <a:buChar char="•"/>
              <a:tabLst/>
              <a:defRPr/>
            </a:pPr>
            <a:endPar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285750" marR="0" lvl="0" indent="-285750" algn="l" defTabSz="914400" rtl="0" eaLnBrk="1" fontAlgn="auto" latinLnBrk="0" hangingPunct="1">
              <a:lnSpc>
                <a:spcPct val="100000"/>
              </a:lnSpc>
              <a:spcBef>
                <a:spcPts val="0"/>
              </a:spcBef>
              <a:spcAft>
                <a:spcPts val="0"/>
              </a:spcAft>
              <a:buClr>
                <a:prstClr val="white"/>
              </a:buClr>
              <a:buSzTx/>
              <a:buFont typeface="Arial" panose="020B0604020202020204" pitchFamily="34" charset="0"/>
              <a:buChar char="•"/>
              <a:tabLst/>
              <a:defRPr/>
            </a:pPr>
            <a:endPar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285750" marR="0" lvl="0" indent="-285750" algn="l" defTabSz="914400" rtl="0" eaLnBrk="1" fontAlgn="auto" latinLnBrk="0" hangingPunct="1">
              <a:lnSpc>
                <a:spcPct val="100000"/>
              </a:lnSpc>
              <a:spcBef>
                <a:spcPts val="0"/>
              </a:spcBef>
              <a:spcAft>
                <a:spcPts val="0"/>
              </a:spcAft>
              <a:buClr>
                <a:prstClr val="white"/>
              </a:buClr>
              <a:buSzTx/>
              <a:buFont typeface="Arial" panose="020B0604020202020204" pitchFamily="34" charset="0"/>
              <a:buChar char="•"/>
              <a:tabLst/>
              <a:defRPr/>
            </a:pPr>
            <a:endPar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285750" marR="0" lvl="0" indent="-285750" algn="l" defTabSz="914400" rtl="0" eaLnBrk="1" fontAlgn="auto" latinLnBrk="0" hangingPunct="1">
              <a:lnSpc>
                <a:spcPct val="100000"/>
              </a:lnSpc>
              <a:spcBef>
                <a:spcPts val="0"/>
              </a:spcBef>
              <a:spcAft>
                <a:spcPts val="0"/>
              </a:spcAft>
              <a:buClr>
                <a:prstClr val="white"/>
              </a:buClr>
              <a:buSzTx/>
              <a:buFont typeface="Arial" panose="020B0604020202020204" pitchFamily="34" charset="0"/>
              <a:buChar char="•"/>
              <a:tabLst/>
              <a:defRPr/>
            </a:pPr>
            <a:endPar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285750" marR="0" lvl="0" indent="-285750" algn="l" defTabSz="914400" rtl="0" eaLnBrk="1" fontAlgn="auto" latinLnBrk="0" hangingPunct="1">
              <a:lnSpc>
                <a:spcPct val="100000"/>
              </a:lnSpc>
              <a:spcBef>
                <a:spcPts val="0"/>
              </a:spcBef>
              <a:spcAft>
                <a:spcPts val="0"/>
              </a:spcAft>
              <a:buClr>
                <a:prstClr val="white"/>
              </a:buClr>
              <a:buSzTx/>
              <a:buFont typeface="Arial" panose="020B0604020202020204" pitchFamily="34" charset="0"/>
              <a:buChar char="•"/>
              <a:tabLst/>
              <a:defRPr/>
            </a:pPr>
            <a:endPar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303234"/>
              </a:solidFill>
              <a:effectLst/>
              <a:uLnTx/>
              <a:uFillTx/>
              <a:latin typeface="Open Sans Light" pitchFamily="2" charset="0"/>
              <a:ea typeface="Open Sans Light" pitchFamily="2" charset="0"/>
              <a:cs typeface="Open Sans Light" pitchFamily="2"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8" name="Imagen 10">
            <a:extLst>
              <a:ext uri="{FF2B5EF4-FFF2-40B4-BE49-F238E27FC236}">
                <a16:creationId xmlns:a16="http://schemas.microsoft.com/office/drawing/2014/main" id="{595099D1-183F-D7C4-8B5C-D68C87164B7B}"/>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rot="10800000">
            <a:off x="0" y="-3996"/>
            <a:ext cx="3373464" cy="1837841"/>
          </a:xfrm>
          <a:prstGeom prst="rect">
            <a:avLst/>
          </a:prstGeom>
        </p:spPr>
      </p:pic>
      <p:pic>
        <p:nvPicPr>
          <p:cNvPr id="9" name="Imagen 11">
            <a:extLst>
              <a:ext uri="{FF2B5EF4-FFF2-40B4-BE49-F238E27FC236}">
                <a16:creationId xmlns:a16="http://schemas.microsoft.com/office/drawing/2014/main" id="{A5C75B0B-8248-385B-FB04-EAAD667BB322}"/>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54365" y="296969"/>
            <a:ext cx="774518" cy="664380"/>
          </a:xfrm>
          <a:prstGeom prst="rect">
            <a:avLst/>
          </a:prstGeom>
        </p:spPr>
      </p:pic>
      <p:pic>
        <p:nvPicPr>
          <p:cNvPr id="12" name="Picture 11" descr="A close-up of a phone&#10;&#10;Description automatically generated">
            <a:extLst>
              <a:ext uri="{FF2B5EF4-FFF2-40B4-BE49-F238E27FC236}">
                <a16:creationId xmlns:a16="http://schemas.microsoft.com/office/drawing/2014/main" id="{F34ADF5D-601C-3BED-35C3-E440120FCD59}"/>
              </a:ext>
            </a:extLst>
          </p:cNvPr>
          <p:cNvPicPr>
            <a:picLocks noChangeAspect="1"/>
          </p:cNvPicPr>
          <p:nvPr/>
        </p:nvPicPr>
        <p:blipFill>
          <a:blip r:embed="rId6" cstate="screen">
            <a:extLst>
              <a:ext uri="{28A0092B-C50C-407E-A947-70E740481C1C}">
                <a14:useLocalDpi xmlns:a14="http://schemas.microsoft.com/office/drawing/2010/main"/>
              </a:ext>
            </a:extLst>
          </a:blip>
          <a:srcRect/>
          <a:stretch/>
        </p:blipFill>
        <p:spPr>
          <a:xfrm>
            <a:off x="164020" y="1998492"/>
            <a:ext cx="2047379" cy="4214351"/>
          </a:xfrm>
          <a:prstGeom prst="rect">
            <a:avLst/>
          </a:prstGeom>
        </p:spPr>
      </p:pic>
      <p:pic>
        <p:nvPicPr>
          <p:cNvPr id="11" name="Picture 10">
            <a:extLst>
              <a:ext uri="{FF2B5EF4-FFF2-40B4-BE49-F238E27FC236}">
                <a16:creationId xmlns:a16="http://schemas.microsoft.com/office/drawing/2014/main" id="{BCBE0FCC-6535-1ACF-5970-0CB0A56BA884}"/>
              </a:ext>
            </a:extLst>
          </p:cNvPr>
          <p:cNvPicPr>
            <a:picLocks noChangeAspect="1"/>
          </p:cNvPicPr>
          <p:nvPr/>
        </p:nvPicPr>
        <p:blipFill>
          <a:blip r:embed="rId7" cstate="print">
            <a:extLst>
              <a:ext uri="{28A0092B-C50C-407E-A947-70E740481C1C}">
                <a14:useLocalDpi xmlns:a14="http://schemas.microsoft.com/office/drawing/2010/main"/>
              </a:ext>
            </a:extLst>
          </a:blip>
          <a:srcRect/>
          <a:stretch>
            <a:fillRect/>
          </a:stretch>
        </p:blipFill>
        <p:spPr>
          <a:xfrm>
            <a:off x="1287970" y="1985247"/>
            <a:ext cx="4170987" cy="4584366"/>
          </a:xfrm>
          <a:prstGeom prst="rect">
            <a:avLst/>
          </a:prstGeom>
        </p:spPr>
      </p:pic>
    </p:spTree>
    <p:extLst>
      <p:ext uri="{BB962C8B-B14F-4D97-AF65-F5344CB8AC3E}">
        <p14:creationId xmlns:p14="http://schemas.microsoft.com/office/powerpoint/2010/main" val="624456143"/>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01A2B8-330C-DE46-C710-823A87C92676}"/>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336029C4-3B3E-237E-A467-80ED88C219A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4" name="Rectangle 3">
            <a:extLst>
              <a:ext uri="{FF2B5EF4-FFF2-40B4-BE49-F238E27FC236}">
                <a16:creationId xmlns:a16="http://schemas.microsoft.com/office/drawing/2014/main" id="{1320D30D-AF87-C8FC-C539-3205F81BAF47}"/>
              </a:ext>
            </a:extLst>
          </p:cNvPr>
          <p:cNvSpPr/>
          <p:nvPr/>
        </p:nvSpPr>
        <p:spPr>
          <a:xfrm>
            <a:off x="0" y="0"/>
            <a:ext cx="12191996" cy="6873446"/>
          </a:xfrm>
          <a:prstGeom prst="rect">
            <a:avLst/>
          </a:prstGeom>
          <a:solidFill>
            <a:srgbClr val="295288">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uadroTexto 8">
            <a:extLst>
              <a:ext uri="{FF2B5EF4-FFF2-40B4-BE49-F238E27FC236}">
                <a16:creationId xmlns:a16="http://schemas.microsoft.com/office/drawing/2014/main" id="{6432DDB8-BB01-2370-6881-88EEF5292196}"/>
              </a:ext>
            </a:extLst>
          </p:cNvPr>
          <p:cNvSpPr txBox="1"/>
          <p:nvPr/>
        </p:nvSpPr>
        <p:spPr>
          <a:xfrm>
            <a:off x="0" y="521638"/>
            <a:ext cx="12192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SecureAccess App</a:t>
            </a:r>
          </a:p>
        </p:txBody>
      </p:sp>
      <p:sp>
        <p:nvSpPr>
          <p:cNvPr id="7" name="TextBox 38">
            <a:extLst>
              <a:ext uri="{FF2B5EF4-FFF2-40B4-BE49-F238E27FC236}">
                <a16:creationId xmlns:a16="http://schemas.microsoft.com/office/drawing/2014/main" id="{6265418C-4CF1-18D8-0816-EFF8A6012BB4}"/>
              </a:ext>
            </a:extLst>
          </p:cNvPr>
          <p:cNvSpPr txBox="1"/>
          <p:nvPr/>
        </p:nvSpPr>
        <p:spPr>
          <a:xfrm>
            <a:off x="5019311" y="1891225"/>
            <a:ext cx="7042365" cy="4278094"/>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
                <a:prstClr val="white"/>
              </a:buClr>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Provides businesses and home users with </a:t>
            </a:r>
            <a:r>
              <a:rPr kumimoji="0" lang="en-US" sz="1600" b="1"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rPr>
              <a:t>full control </a:t>
            </a: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of their GDS3720 Series solution </a:t>
            </a:r>
            <a:r>
              <a:rPr kumimoji="0" lang="en-US" sz="1600" b="1"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rPr>
              <a:t>from any smart device</a:t>
            </a:r>
          </a:p>
          <a:p>
            <a:pPr marL="285750" marR="0" lvl="0" indent="-285750" algn="l" defTabSz="914400" rtl="0" eaLnBrk="1" fontAlgn="auto" latinLnBrk="0" hangingPunct="1">
              <a:lnSpc>
                <a:spcPct val="100000"/>
              </a:lnSpc>
              <a:spcBef>
                <a:spcPts val="0"/>
              </a:spcBef>
              <a:spcAft>
                <a:spcPts val="0"/>
              </a:spcAft>
              <a:buClr>
                <a:prstClr val="white"/>
              </a:buClr>
              <a:buSzTx/>
              <a:buFont typeface="Arial" panose="020B0604020202020204" pitchFamily="34" charset="0"/>
              <a:buChar char="•"/>
              <a:tabLst/>
              <a:defRPr/>
            </a:pPr>
            <a:endPar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285750" marR="0" lvl="0" indent="-285750" algn="l" defTabSz="914400" rtl="0" eaLnBrk="1" fontAlgn="auto" latinLnBrk="0" hangingPunct="1">
              <a:lnSpc>
                <a:spcPct val="100000"/>
              </a:lnSpc>
              <a:spcBef>
                <a:spcPts val="0"/>
              </a:spcBef>
              <a:spcAft>
                <a:spcPts val="0"/>
              </a:spcAft>
              <a:buClr>
                <a:prstClr val="white"/>
              </a:buClr>
              <a:buSzTx/>
              <a:buFont typeface="Arial" panose="020B0604020202020204" pitchFamily="34" charset="0"/>
              <a:buChar char="•"/>
              <a:tabLst/>
              <a:defRPr/>
            </a:pPr>
            <a:r>
              <a:rPr kumimoji="0" lang="en-US" sz="1600" b="1"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rPr>
              <a:t>Easily open and lock doors, video chat with visitors, view live feeds, create temporary access credentials, and more</a:t>
            </a:r>
          </a:p>
          <a:p>
            <a:pPr marL="285750" marR="0" lvl="0" indent="-285750" algn="l" defTabSz="914400" rtl="0" eaLnBrk="1" fontAlgn="auto" latinLnBrk="0" hangingPunct="1">
              <a:lnSpc>
                <a:spcPct val="100000"/>
              </a:lnSpc>
              <a:spcBef>
                <a:spcPts val="0"/>
              </a:spcBef>
              <a:spcAft>
                <a:spcPts val="0"/>
              </a:spcAft>
              <a:buClr>
                <a:prstClr val="white"/>
              </a:buClr>
              <a:buSzTx/>
              <a:buFont typeface="Arial" panose="020B0604020202020204" pitchFamily="34" charset="0"/>
              <a:buChar char="•"/>
              <a:tabLst/>
              <a:defRPr/>
            </a:pPr>
            <a:endPar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285750" marR="0" lvl="0" indent="-285750" algn="l" defTabSz="914400" rtl="0" eaLnBrk="1" fontAlgn="auto" latinLnBrk="0" hangingPunct="1">
              <a:lnSpc>
                <a:spcPct val="100000"/>
              </a:lnSpc>
              <a:spcBef>
                <a:spcPts val="0"/>
              </a:spcBef>
              <a:spcAft>
                <a:spcPts val="0"/>
              </a:spcAft>
              <a:buClr>
                <a:prstClr val="white"/>
              </a:buClr>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Provides </a:t>
            </a:r>
            <a:r>
              <a:rPr kumimoji="0" lang="en-US" sz="1600" b="1"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rPr>
              <a:t>centralized control </a:t>
            </a: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of multi-location access systems for enterprises and residential communities</a:t>
            </a:r>
          </a:p>
          <a:p>
            <a:pPr marL="285750" marR="0" lvl="0" indent="-285750" algn="l" defTabSz="914400" rtl="0" eaLnBrk="1" fontAlgn="auto" latinLnBrk="0" hangingPunct="1">
              <a:lnSpc>
                <a:spcPct val="100000"/>
              </a:lnSpc>
              <a:spcBef>
                <a:spcPts val="0"/>
              </a:spcBef>
              <a:spcAft>
                <a:spcPts val="0"/>
              </a:spcAft>
              <a:buClr>
                <a:prstClr val="white"/>
              </a:buClr>
              <a:buSzTx/>
              <a:buFont typeface="Arial" panose="020B0604020202020204" pitchFamily="34" charset="0"/>
              <a:buChar char="•"/>
              <a:tabLst/>
              <a:defRPr/>
            </a:pPr>
            <a:endPar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285750" marR="0" lvl="0" indent="-285750" algn="l" defTabSz="914400" rtl="0" eaLnBrk="1" fontAlgn="auto" latinLnBrk="0" hangingPunct="1">
              <a:lnSpc>
                <a:spcPct val="100000"/>
              </a:lnSpc>
              <a:spcBef>
                <a:spcPts val="0"/>
              </a:spcBef>
              <a:spcAft>
                <a:spcPts val="0"/>
              </a:spcAft>
              <a:buClr>
                <a:prstClr val="white"/>
              </a:buClr>
              <a:buSzTx/>
              <a:buFont typeface="Arial" panose="020B0604020202020204" pitchFamily="34" charset="0"/>
              <a:buChar char="•"/>
              <a:tabLst/>
              <a:defRPr/>
            </a:pPr>
            <a:r>
              <a:rPr kumimoji="0" lang="en-US" sz="1600" b="1"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rPr>
              <a:t>Remotely manage </a:t>
            </a: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users, residents, door stations, visitors, alarms, and door logs</a:t>
            </a:r>
          </a:p>
          <a:p>
            <a:pPr marL="0" marR="0" lvl="0" indent="0" algn="l" defTabSz="914400" rtl="0" eaLnBrk="1" fontAlgn="auto" latinLnBrk="0" hangingPunct="1">
              <a:lnSpc>
                <a:spcPct val="100000"/>
              </a:lnSpc>
              <a:spcBef>
                <a:spcPts val="0"/>
              </a:spcBef>
              <a:spcAft>
                <a:spcPts val="0"/>
              </a:spcAft>
              <a:buClr>
                <a:prstClr val="white"/>
              </a:buClr>
              <a:buSzTx/>
              <a:buFontTx/>
              <a:buNone/>
              <a:tabLst/>
              <a:defRPr/>
            </a:pPr>
            <a:endPar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285750" marR="0" lvl="0" indent="-285750" algn="l" defTabSz="914400" rtl="0" eaLnBrk="1" fontAlgn="auto" latinLnBrk="0" hangingPunct="1">
              <a:lnSpc>
                <a:spcPct val="100000"/>
              </a:lnSpc>
              <a:spcBef>
                <a:spcPts val="0"/>
              </a:spcBef>
              <a:spcAft>
                <a:spcPts val="0"/>
              </a:spcAft>
              <a:buClr>
                <a:prstClr val="white"/>
              </a:buClr>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Review </a:t>
            </a:r>
            <a:r>
              <a:rPr kumimoji="0" lang="en-US" sz="1600" b="1"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rPr>
              <a:t>detailed logs </a:t>
            </a: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of unlocks, calls, snapshots, and alarms</a:t>
            </a:r>
          </a:p>
          <a:p>
            <a:pPr marL="285750" marR="0" lvl="0" indent="-285750" algn="l" defTabSz="914400" rtl="0" eaLnBrk="1" fontAlgn="auto" latinLnBrk="0" hangingPunct="1">
              <a:lnSpc>
                <a:spcPct val="100000"/>
              </a:lnSpc>
              <a:spcBef>
                <a:spcPts val="0"/>
              </a:spcBef>
              <a:spcAft>
                <a:spcPts val="0"/>
              </a:spcAft>
              <a:buClr>
                <a:prstClr val="white"/>
              </a:buClr>
              <a:buSzTx/>
              <a:buFont typeface="Arial" panose="020B0604020202020204" pitchFamily="34" charset="0"/>
              <a:buChar char="•"/>
              <a:tabLst/>
              <a:defRPr/>
            </a:pPr>
            <a:endPar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285750" marR="0" lvl="0" indent="-285750" algn="l" defTabSz="914400" rtl="0" eaLnBrk="1" fontAlgn="auto" latinLnBrk="0" hangingPunct="1">
              <a:lnSpc>
                <a:spcPct val="100000"/>
              </a:lnSpc>
              <a:spcBef>
                <a:spcPts val="0"/>
              </a:spcBef>
              <a:spcAft>
                <a:spcPts val="0"/>
              </a:spcAft>
              <a:buClr>
                <a:prstClr val="white"/>
              </a:buClr>
              <a:buSzTx/>
              <a:buFont typeface="Arial" panose="020B0604020202020204" pitchFamily="34" charset="0"/>
              <a:buChar char="•"/>
              <a:tabLst/>
              <a:defRPr/>
            </a:pPr>
            <a:r>
              <a:rPr kumimoji="0" lang="en-US" sz="1600" b="1"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rPr>
              <a:t>Free for 10 users or less</a:t>
            </a:r>
          </a:p>
          <a:p>
            <a:pPr marL="285750" marR="0" lvl="0" indent="-285750" algn="l" defTabSz="914400" rtl="0" eaLnBrk="1" fontAlgn="auto" latinLnBrk="0" hangingPunct="1">
              <a:lnSpc>
                <a:spcPct val="100000"/>
              </a:lnSpc>
              <a:spcBef>
                <a:spcPts val="0"/>
              </a:spcBef>
              <a:spcAft>
                <a:spcPts val="0"/>
              </a:spcAft>
              <a:buClr>
                <a:prstClr val="white"/>
              </a:buClr>
              <a:buSzTx/>
              <a:buFont typeface="Arial" panose="020B0604020202020204" pitchFamily="34" charset="0"/>
              <a:buChar char="•"/>
              <a:tabLst/>
              <a:defRPr/>
            </a:pPr>
            <a:endPar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285750" marR="0" lvl="0" indent="-285750" algn="l" defTabSz="914400" rtl="0" eaLnBrk="1" fontAlgn="auto" latinLnBrk="0" hangingPunct="1">
              <a:lnSpc>
                <a:spcPct val="100000"/>
              </a:lnSpc>
              <a:spcBef>
                <a:spcPts val="0"/>
              </a:spcBef>
              <a:spcAft>
                <a:spcPts val="0"/>
              </a:spcAft>
              <a:buClr>
                <a:prstClr val="white"/>
              </a:buClr>
              <a:buSzTx/>
              <a:buFont typeface="Arial" panose="020B0604020202020204" pitchFamily="34" charset="0"/>
              <a:buChar char="•"/>
              <a:tabLst/>
              <a:defRPr/>
            </a:pPr>
            <a:r>
              <a:rPr kumimoji="0" lang="en-US" sz="1600" b="1"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rPr>
              <a:t>Plans for 11+ users available for purchase</a:t>
            </a: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cloud.grandstream.com</a:t>
            </a:r>
          </a:p>
        </p:txBody>
      </p:sp>
      <p:pic>
        <p:nvPicPr>
          <p:cNvPr id="8" name="Imagen 10">
            <a:extLst>
              <a:ext uri="{FF2B5EF4-FFF2-40B4-BE49-F238E27FC236}">
                <a16:creationId xmlns:a16="http://schemas.microsoft.com/office/drawing/2014/main" id="{640EEEF1-D524-5383-2259-95C6FE10FBC5}"/>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rot="10800000">
            <a:off x="0" y="-3996"/>
            <a:ext cx="3373464" cy="1837841"/>
          </a:xfrm>
          <a:prstGeom prst="rect">
            <a:avLst/>
          </a:prstGeom>
        </p:spPr>
      </p:pic>
      <p:pic>
        <p:nvPicPr>
          <p:cNvPr id="9" name="Imagen 11">
            <a:extLst>
              <a:ext uri="{FF2B5EF4-FFF2-40B4-BE49-F238E27FC236}">
                <a16:creationId xmlns:a16="http://schemas.microsoft.com/office/drawing/2014/main" id="{8BB46027-2005-B98A-C185-D7430DAECC71}"/>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54365" y="296969"/>
            <a:ext cx="774518" cy="664380"/>
          </a:xfrm>
          <a:prstGeom prst="rect">
            <a:avLst/>
          </a:prstGeom>
        </p:spPr>
      </p:pic>
      <p:pic>
        <p:nvPicPr>
          <p:cNvPr id="6" name="Picture 5">
            <a:extLst>
              <a:ext uri="{FF2B5EF4-FFF2-40B4-BE49-F238E27FC236}">
                <a16:creationId xmlns:a16="http://schemas.microsoft.com/office/drawing/2014/main" id="{9CD84AA2-BD5C-B90D-2917-4B9645681578}"/>
              </a:ext>
            </a:extLst>
          </p:cNvPr>
          <p:cNvPicPr>
            <a:picLocks noChangeAspect="1"/>
          </p:cNvPicPr>
          <p:nvPr/>
        </p:nvPicPr>
        <p:blipFill>
          <a:blip r:embed="rId6" cstate="print">
            <a:extLst>
              <a:ext uri="{28A0092B-C50C-407E-A947-70E740481C1C}">
                <a14:useLocalDpi xmlns:a14="http://schemas.microsoft.com/office/drawing/2010/main"/>
              </a:ext>
            </a:extLst>
          </a:blip>
          <a:srcRect/>
          <a:stretch>
            <a:fillRect/>
          </a:stretch>
        </p:blipFill>
        <p:spPr>
          <a:xfrm>
            <a:off x="304800" y="1201885"/>
            <a:ext cx="4584192" cy="5054346"/>
          </a:xfrm>
          <a:prstGeom prst="rect">
            <a:avLst/>
          </a:prstGeom>
        </p:spPr>
      </p:pic>
      <p:pic>
        <p:nvPicPr>
          <p:cNvPr id="10" name="Picture 9">
            <a:extLst>
              <a:ext uri="{FF2B5EF4-FFF2-40B4-BE49-F238E27FC236}">
                <a16:creationId xmlns:a16="http://schemas.microsoft.com/office/drawing/2014/main" id="{7C3D4A46-D191-20FF-69CE-AFAB6D39F161}"/>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3044485" y="1398359"/>
            <a:ext cx="1725841" cy="1725841"/>
          </a:xfrm>
          <a:prstGeom prst="rect">
            <a:avLst/>
          </a:prstGeom>
        </p:spPr>
      </p:pic>
      <p:pic>
        <p:nvPicPr>
          <p:cNvPr id="5126" name="Picture 6" descr="App Store badges for Apple, Windows, Android and Google Play stores —  Design Pieces">
            <a:extLst>
              <a:ext uri="{FF2B5EF4-FFF2-40B4-BE49-F238E27FC236}">
                <a16:creationId xmlns:a16="http://schemas.microsoft.com/office/drawing/2014/main" id="{552808A1-9C15-0126-9DD3-95956143E2C1}"/>
              </a:ext>
            </a:extLst>
          </p:cNvPr>
          <p:cNvPicPr>
            <a:picLocks noChangeAspect="1" noChangeArrowheads="1"/>
          </p:cNvPicPr>
          <p:nvPr/>
        </p:nvPicPr>
        <p:blipFill>
          <a:blip r:embed="rId8" cstate="print">
            <a:extLst>
              <a:ext uri="{28A0092B-C50C-407E-A947-70E740481C1C}">
                <a14:useLocalDpi xmlns:a14="http://schemas.microsoft.com/office/drawing/2010/main"/>
              </a:ext>
            </a:extLst>
          </a:blip>
          <a:srcRect/>
          <a:stretch>
            <a:fillRect/>
          </a:stretch>
        </p:blipFill>
        <p:spPr bwMode="auto">
          <a:xfrm>
            <a:off x="863965" y="5918814"/>
            <a:ext cx="1691430" cy="501011"/>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557AA2D7-A027-C515-48DB-E59C26857CC0}"/>
              </a:ext>
            </a:extLst>
          </p:cNvPr>
          <p:cNvSpPr/>
          <p:nvPr/>
        </p:nvSpPr>
        <p:spPr>
          <a:xfrm>
            <a:off x="2855165" y="5966210"/>
            <a:ext cx="1365504" cy="426518"/>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128" name="Picture 8" descr="Bus Tracker | Jenison Public Schools">
            <a:extLst>
              <a:ext uri="{FF2B5EF4-FFF2-40B4-BE49-F238E27FC236}">
                <a16:creationId xmlns:a16="http://schemas.microsoft.com/office/drawing/2014/main" id="{D12073FE-9B7D-566C-8BE1-833E1B4846B4}"/>
              </a:ext>
            </a:extLst>
          </p:cNvPr>
          <p:cNvPicPr>
            <a:picLocks noChangeAspect="1" noChangeArrowheads="1"/>
          </p:cNvPicPr>
          <p:nvPr/>
        </p:nvPicPr>
        <p:blipFill>
          <a:blip r:embed="rId9" cstate="print">
            <a:extLst>
              <a:ext uri="{28A0092B-C50C-407E-A947-70E740481C1C}">
                <a14:useLocalDpi xmlns:a14="http://schemas.microsoft.com/office/drawing/2010/main"/>
              </a:ext>
            </a:extLst>
          </a:blip>
          <a:srcRect/>
          <a:stretch>
            <a:fillRect/>
          </a:stretch>
        </p:blipFill>
        <p:spPr bwMode="auto">
          <a:xfrm>
            <a:off x="2801790" y="5918814"/>
            <a:ext cx="1472254" cy="5185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055663"/>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ADD0C4-13BA-6B01-5B68-9A655B5E5082}"/>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939FA4B8-7629-6B52-B915-E729BE58300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4" name="Rectangle 3">
            <a:extLst>
              <a:ext uri="{FF2B5EF4-FFF2-40B4-BE49-F238E27FC236}">
                <a16:creationId xmlns:a16="http://schemas.microsoft.com/office/drawing/2014/main" id="{DCFA1E6F-81C2-575C-AA14-2AAEEB6821AE}"/>
              </a:ext>
            </a:extLst>
          </p:cNvPr>
          <p:cNvSpPr/>
          <p:nvPr/>
        </p:nvSpPr>
        <p:spPr>
          <a:xfrm>
            <a:off x="0" y="0"/>
            <a:ext cx="12191996" cy="6873446"/>
          </a:xfrm>
          <a:prstGeom prst="rect">
            <a:avLst/>
          </a:prstGeom>
          <a:solidFill>
            <a:srgbClr val="295288">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uadroTexto 8">
            <a:extLst>
              <a:ext uri="{FF2B5EF4-FFF2-40B4-BE49-F238E27FC236}">
                <a16:creationId xmlns:a16="http://schemas.microsoft.com/office/drawing/2014/main" id="{648A300D-5D2A-7619-7ADF-E9E2C1AC09EB}"/>
              </a:ext>
            </a:extLst>
          </p:cNvPr>
          <p:cNvSpPr txBox="1"/>
          <p:nvPr/>
        </p:nvSpPr>
        <p:spPr>
          <a:xfrm>
            <a:off x="0" y="521638"/>
            <a:ext cx="12192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GDS Manager</a:t>
            </a:r>
          </a:p>
        </p:txBody>
      </p:sp>
      <p:sp>
        <p:nvSpPr>
          <p:cNvPr id="7" name="TextBox 38">
            <a:extLst>
              <a:ext uri="{FF2B5EF4-FFF2-40B4-BE49-F238E27FC236}">
                <a16:creationId xmlns:a16="http://schemas.microsoft.com/office/drawing/2014/main" id="{78888983-4BB6-5026-80EE-FBDF59CF7561}"/>
              </a:ext>
            </a:extLst>
          </p:cNvPr>
          <p:cNvSpPr txBox="1"/>
          <p:nvPr/>
        </p:nvSpPr>
        <p:spPr>
          <a:xfrm>
            <a:off x="5043695" y="2561785"/>
            <a:ext cx="7042365" cy="2554545"/>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
                <a:prstClr val="white"/>
              </a:buClr>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Grandstream’s free facility access management software</a:t>
            </a:r>
          </a:p>
          <a:p>
            <a:pPr marL="285750" marR="0" lvl="0" indent="-285750" algn="l" defTabSz="914400" rtl="0" eaLnBrk="1" fontAlgn="auto" latinLnBrk="0" hangingPunct="1">
              <a:lnSpc>
                <a:spcPct val="100000"/>
              </a:lnSpc>
              <a:spcBef>
                <a:spcPts val="0"/>
              </a:spcBef>
              <a:spcAft>
                <a:spcPts val="0"/>
              </a:spcAft>
              <a:buClr>
                <a:prstClr val="white"/>
              </a:buClr>
              <a:buSzTx/>
              <a:buFont typeface="Arial" panose="020B0604020202020204" pitchFamily="34" charset="0"/>
              <a:buChar char="•"/>
              <a:tabLst/>
              <a:defRPr/>
            </a:pPr>
            <a:endPar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285750" marR="0" lvl="0" indent="-285750" algn="l" defTabSz="914400" rtl="0" eaLnBrk="1" fontAlgn="auto" latinLnBrk="0" hangingPunct="1">
              <a:lnSpc>
                <a:spcPct val="100000"/>
              </a:lnSpc>
              <a:spcBef>
                <a:spcPts val="0"/>
              </a:spcBef>
              <a:spcAft>
                <a:spcPts val="0"/>
              </a:spcAft>
              <a:buClr>
                <a:prstClr val="white"/>
              </a:buClr>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FREE</a:t>
            </a:r>
          </a:p>
          <a:p>
            <a:pPr marL="285750" marR="0" lvl="0" indent="-285750" algn="l" defTabSz="914400" rtl="0" eaLnBrk="1" fontAlgn="auto" latinLnBrk="0" hangingPunct="1">
              <a:lnSpc>
                <a:spcPct val="100000"/>
              </a:lnSpc>
              <a:spcBef>
                <a:spcPts val="0"/>
              </a:spcBef>
              <a:spcAft>
                <a:spcPts val="0"/>
              </a:spcAft>
              <a:buClr>
                <a:prstClr val="white"/>
              </a:buClr>
              <a:buSzTx/>
              <a:buFont typeface="Arial" panose="020B0604020202020204" pitchFamily="34" charset="0"/>
              <a:buChar char="•"/>
              <a:tabLst/>
              <a:defRPr/>
            </a:pPr>
            <a:endPar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285750" marR="0" lvl="0" indent="-285750" algn="l" defTabSz="914400" rtl="0" eaLnBrk="1" fontAlgn="auto" latinLnBrk="0" hangingPunct="1">
              <a:lnSpc>
                <a:spcPct val="100000"/>
              </a:lnSpc>
              <a:spcBef>
                <a:spcPts val="0"/>
              </a:spcBef>
              <a:spcAft>
                <a:spcPts val="0"/>
              </a:spcAft>
              <a:buClr>
                <a:prstClr val="white"/>
              </a:buClr>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Based on client/server architecture</a:t>
            </a:r>
          </a:p>
          <a:p>
            <a:pPr marL="285750" marR="0" lvl="0" indent="-285750" algn="l" defTabSz="914400" rtl="0" eaLnBrk="1" fontAlgn="auto" latinLnBrk="0" hangingPunct="1">
              <a:lnSpc>
                <a:spcPct val="100000"/>
              </a:lnSpc>
              <a:spcBef>
                <a:spcPts val="0"/>
              </a:spcBef>
              <a:spcAft>
                <a:spcPts val="0"/>
              </a:spcAft>
              <a:buClr>
                <a:prstClr val="white"/>
              </a:buClr>
              <a:buSzTx/>
              <a:buFont typeface="Arial" panose="020B0604020202020204" pitchFamily="34" charset="0"/>
              <a:buChar char="•"/>
              <a:tabLst/>
              <a:defRPr/>
            </a:pPr>
            <a:endPar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285750" marR="0" lvl="0" indent="-285750" algn="l" defTabSz="914400" rtl="0" eaLnBrk="1" fontAlgn="auto" latinLnBrk="0" hangingPunct="1">
              <a:lnSpc>
                <a:spcPct val="100000"/>
              </a:lnSpc>
              <a:spcBef>
                <a:spcPts val="0"/>
              </a:spcBef>
              <a:spcAft>
                <a:spcPts val="0"/>
              </a:spcAft>
              <a:buClr>
                <a:prstClr val="white"/>
              </a:buClr>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Provides access management control, basic reports, door entrance logs, and attendance reports </a:t>
            </a:r>
          </a:p>
          <a:p>
            <a:pPr marL="285750" marR="0" lvl="0" indent="-285750" algn="l" defTabSz="914400" rtl="0" eaLnBrk="1" fontAlgn="auto" latinLnBrk="0" hangingPunct="1">
              <a:lnSpc>
                <a:spcPct val="100000"/>
              </a:lnSpc>
              <a:spcBef>
                <a:spcPts val="0"/>
              </a:spcBef>
              <a:spcAft>
                <a:spcPts val="0"/>
              </a:spcAft>
              <a:buClr>
                <a:prstClr val="white"/>
              </a:buClr>
              <a:buSzTx/>
              <a:buFont typeface="Arial" panose="020B0604020202020204" pitchFamily="34" charset="0"/>
              <a:buChar char="•"/>
              <a:tabLst/>
              <a:defRPr/>
            </a:pPr>
            <a:endPar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285750" marR="0" lvl="0" indent="-285750" algn="l" defTabSz="914400" rtl="0" eaLnBrk="1" fontAlgn="auto" latinLnBrk="0" hangingPunct="1">
              <a:lnSpc>
                <a:spcPct val="100000"/>
              </a:lnSpc>
              <a:spcBef>
                <a:spcPts val="0"/>
              </a:spcBef>
              <a:spcAft>
                <a:spcPts val="0"/>
              </a:spcAft>
              <a:buClr>
                <a:prstClr val="white"/>
              </a:buClr>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Download: grandstream.com/support/tools</a:t>
            </a:r>
          </a:p>
        </p:txBody>
      </p:sp>
      <p:pic>
        <p:nvPicPr>
          <p:cNvPr id="8" name="Imagen 10">
            <a:extLst>
              <a:ext uri="{FF2B5EF4-FFF2-40B4-BE49-F238E27FC236}">
                <a16:creationId xmlns:a16="http://schemas.microsoft.com/office/drawing/2014/main" id="{F02699E4-C62E-F47D-7F34-4BCA94119349}"/>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rot="10800000">
            <a:off x="0" y="-3996"/>
            <a:ext cx="3373464" cy="1837841"/>
          </a:xfrm>
          <a:prstGeom prst="rect">
            <a:avLst/>
          </a:prstGeom>
        </p:spPr>
      </p:pic>
      <p:pic>
        <p:nvPicPr>
          <p:cNvPr id="9" name="Imagen 11">
            <a:extLst>
              <a:ext uri="{FF2B5EF4-FFF2-40B4-BE49-F238E27FC236}">
                <a16:creationId xmlns:a16="http://schemas.microsoft.com/office/drawing/2014/main" id="{66779065-5B4E-5850-6C0F-EF45D35B29B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54365" y="296969"/>
            <a:ext cx="774518" cy="664380"/>
          </a:xfrm>
          <a:prstGeom prst="rect">
            <a:avLst/>
          </a:prstGeom>
        </p:spPr>
      </p:pic>
      <p:pic>
        <p:nvPicPr>
          <p:cNvPr id="14" name="Picture 13">
            <a:extLst>
              <a:ext uri="{FF2B5EF4-FFF2-40B4-BE49-F238E27FC236}">
                <a16:creationId xmlns:a16="http://schemas.microsoft.com/office/drawing/2014/main" id="{5115B0CA-7C13-1881-999B-537511EE6A05}"/>
              </a:ext>
            </a:extLst>
          </p:cNvPr>
          <p:cNvPicPr>
            <a:picLocks noChangeAspect="1"/>
          </p:cNvPicPr>
          <p:nvPr/>
        </p:nvPicPr>
        <p:blipFill>
          <a:blip r:embed="rId6" cstate="print">
            <a:extLst>
              <a:ext uri="{28A0092B-C50C-407E-A947-70E740481C1C}">
                <a14:useLocalDpi xmlns:a14="http://schemas.microsoft.com/office/drawing/2010/main"/>
              </a:ext>
            </a:extLst>
          </a:blip>
          <a:srcRect/>
          <a:stretch>
            <a:fillRect/>
          </a:stretch>
        </p:blipFill>
        <p:spPr>
          <a:xfrm>
            <a:off x="607418" y="1558417"/>
            <a:ext cx="4140538" cy="3465738"/>
          </a:xfrm>
          <a:prstGeom prst="rect">
            <a:avLst/>
          </a:prstGeom>
          <a:ln>
            <a:noFill/>
          </a:ln>
          <a:effectLst>
            <a:softEdge rad="112500"/>
          </a:effectLst>
        </p:spPr>
      </p:pic>
      <p:pic>
        <p:nvPicPr>
          <p:cNvPr id="15" name="Picture 14" descr="A close-up of a phone&#10;&#10;Description automatically generated">
            <a:extLst>
              <a:ext uri="{FF2B5EF4-FFF2-40B4-BE49-F238E27FC236}">
                <a16:creationId xmlns:a16="http://schemas.microsoft.com/office/drawing/2014/main" id="{20BCE973-AB38-06C2-5BAA-476FEBCB1F96}"/>
              </a:ext>
            </a:extLst>
          </p:cNvPr>
          <p:cNvPicPr>
            <a:picLocks noChangeAspect="1"/>
          </p:cNvPicPr>
          <p:nvPr/>
        </p:nvPicPr>
        <p:blipFill>
          <a:blip r:embed="rId7" cstate="print">
            <a:extLst>
              <a:ext uri="{28A0092B-C50C-407E-A947-70E740481C1C}">
                <a14:useLocalDpi xmlns:a14="http://schemas.microsoft.com/office/drawing/2010/main"/>
              </a:ext>
            </a:extLst>
          </a:blip>
          <a:srcRect/>
          <a:stretch/>
        </p:blipFill>
        <p:spPr>
          <a:xfrm>
            <a:off x="1251040" y="4401312"/>
            <a:ext cx="1138755" cy="2344028"/>
          </a:xfrm>
          <a:prstGeom prst="rect">
            <a:avLst/>
          </a:prstGeom>
        </p:spPr>
      </p:pic>
      <p:pic>
        <p:nvPicPr>
          <p:cNvPr id="16" name="Picture 15" descr="A grey rectangular electronic device&#10;&#10;Description automatically generated">
            <a:extLst>
              <a:ext uri="{FF2B5EF4-FFF2-40B4-BE49-F238E27FC236}">
                <a16:creationId xmlns:a16="http://schemas.microsoft.com/office/drawing/2014/main" id="{A00F9922-E318-A161-8CE4-40CCC9FA1103}"/>
              </a:ext>
            </a:extLst>
          </p:cNvPr>
          <p:cNvPicPr>
            <a:picLocks noChangeAspect="1"/>
          </p:cNvPicPr>
          <p:nvPr/>
        </p:nvPicPr>
        <p:blipFill>
          <a:blip r:embed="rId8" cstate="print">
            <a:extLst>
              <a:ext uri="{28A0092B-C50C-407E-A947-70E740481C1C}">
                <a14:useLocalDpi xmlns:a14="http://schemas.microsoft.com/office/drawing/2010/main"/>
              </a:ext>
            </a:extLst>
          </a:blip>
          <a:srcRect/>
          <a:stretch/>
        </p:blipFill>
        <p:spPr>
          <a:xfrm>
            <a:off x="2234709" y="4519751"/>
            <a:ext cx="1138755" cy="2225590"/>
          </a:xfrm>
          <a:prstGeom prst="rect">
            <a:avLst/>
          </a:prstGeom>
        </p:spPr>
      </p:pic>
      <p:pic>
        <p:nvPicPr>
          <p:cNvPr id="17" name="Picture 16" descr="A grey rectangular object with a green button&#10;&#10;Description automatically generated">
            <a:extLst>
              <a:ext uri="{FF2B5EF4-FFF2-40B4-BE49-F238E27FC236}">
                <a16:creationId xmlns:a16="http://schemas.microsoft.com/office/drawing/2014/main" id="{C776EEA0-7DC8-5389-77DB-58C7D8A0554F}"/>
              </a:ext>
            </a:extLst>
          </p:cNvPr>
          <p:cNvPicPr>
            <a:picLocks noChangeAspect="1"/>
          </p:cNvPicPr>
          <p:nvPr/>
        </p:nvPicPr>
        <p:blipFill>
          <a:blip r:embed="rId9" cstate="print">
            <a:extLst>
              <a:ext uri="{28A0092B-C50C-407E-A947-70E740481C1C}">
                <a14:useLocalDpi xmlns:a14="http://schemas.microsoft.com/office/drawing/2010/main"/>
              </a:ext>
            </a:extLst>
          </a:blip>
          <a:srcRect/>
          <a:stretch/>
        </p:blipFill>
        <p:spPr>
          <a:xfrm>
            <a:off x="3284474" y="4807031"/>
            <a:ext cx="1048275" cy="1938309"/>
          </a:xfrm>
          <a:prstGeom prst="rect">
            <a:avLst/>
          </a:prstGeom>
        </p:spPr>
      </p:pic>
    </p:spTree>
    <p:extLst>
      <p:ext uri="{BB962C8B-B14F-4D97-AF65-F5344CB8AC3E}">
        <p14:creationId xmlns:p14="http://schemas.microsoft.com/office/powerpoint/2010/main" val="3744843397"/>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uadroTexto 8">
            <a:extLst>
              <a:ext uri="{FF2B5EF4-FFF2-40B4-BE49-F238E27FC236}">
                <a16:creationId xmlns:a16="http://schemas.microsoft.com/office/drawing/2014/main" id="{49EC967C-B4F7-9A42-9BBA-C36CCB6EB3BB}"/>
              </a:ext>
            </a:extLst>
          </p:cNvPr>
          <p:cNvSpPr txBox="1"/>
          <p:nvPr/>
        </p:nvSpPr>
        <p:spPr>
          <a:xfrm>
            <a:off x="458079" y="114624"/>
            <a:ext cx="11904585" cy="461665"/>
          </a:xfrm>
          <a:prstGeom prst="rect">
            <a:avLst/>
          </a:prstGeom>
          <a:noFill/>
        </p:spPr>
        <p:txBody>
          <a:bodyPr wrap="square" rtlCol="0">
            <a:spAutoFit/>
          </a:bodyPr>
          <a:lstStyle/>
          <a:p>
            <a:r>
              <a:rPr lang="en-US" sz="24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GDS Series – Audio &amp; Video Intercom </a:t>
            </a:r>
            <a:endParaRPr lang="et-EE" sz="2400" b="1" dirty="0">
              <a:solidFill>
                <a:srgbClr val="295288"/>
              </a:solidFill>
              <a:latin typeface="Open Sans" panose="020B0606030504020204" pitchFamily="34" charset="0"/>
              <a:ea typeface="Open Sans" panose="020B0606030504020204" pitchFamily="34" charset="0"/>
              <a:cs typeface="Open Sans" panose="020B0606030504020204" pitchFamily="34" charset="0"/>
            </a:endParaRPr>
          </a:p>
        </p:txBody>
      </p:sp>
      <p:pic>
        <p:nvPicPr>
          <p:cNvPr id="3" name="Picture 2"/>
          <p:cNvPicPr>
            <a:picLocks noChangeAspect="1"/>
          </p:cNvPicPr>
          <p:nvPr/>
        </p:nvPicPr>
        <p:blipFill>
          <a:blip r:embed="rId3"/>
          <a:stretch>
            <a:fillRect/>
          </a:stretch>
        </p:blipFill>
        <p:spPr>
          <a:xfrm>
            <a:off x="1297460" y="654994"/>
            <a:ext cx="11000110" cy="6203006"/>
          </a:xfrm>
          <a:prstGeom prst="rect">
            <a:avLst/>
          </a:prstGeom>
        </p:spPr>
      </p:pic>
    </p:spTree>
    <p:extLst>
      <p:ext uri="{BB962C8B-B14F-4D97-AF65-F5344CB8AC3E}">
        <p14:creationId xmlns:p14="http://schemas.microsoft.com/office/powerpoint/2010/main" val="2316512391"/>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t="-7000" b="-7000"/>
          </a:stretch>
        </a:blip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A1D7A83-F195-3E45-A726-47BDB62FB50D}"/>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rot="16200000">
            <a:off x="6179756" y="1017929"/>
            <a:ext cx="6858003" cy="4822140"/>
          </a:xfrm>
          <a:prstGeom prst="rect">
            <a:avLst/>
          </a:prstGeom>
          <a:effectLst>
            <a:outerShdw blurRad="304800" dist="101600" dir="8280000" sx="105000" sy="105000" algn="ctr" rotWithShape="0">
              <a:srgbClr val="000000">
                <a:alpha val="67000"/>
              </a:srgbClr>
            </a:outerShdw>
          </a:effectLst>
        </p:spPr>
      </p:pic>
      <p:pic>
        <p:nvPicPr>
          <p:cNvPr id="14" name="Imagen 13">
            <a:extLst>
              <a:ext uri="{FF2B5EF4-FFF2-40B4-BE49-F238E27FC236}">
                <a16:creationId xmlns:a16="http://schemas.microsoft.com/office/drawing/2014/main" id="{89E5147B-6508-DF46-B675-2DBD8720DCB3}"/>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sp>
        <p:nvSpPr>
          <p:cNvPr id="4" name="CuadroTexto 3">
            <a:extLst>
              <a:ext uri="{FF2B5EF4-FFF2-40B4-BE49-F238E27FC236}">
                <a16:creationId xmlns:a16="http://schemas.microsoft.com/office/drawing/2014/main" id="{DBDF50F0-FF2A-504C-B286-6F9A1D0AE92C}"/>
              </a:ext>
            </a:extLst>
          </p:cNvPr>
          <p:cNvSpPr txBox="1"/>
          <p:nvPr/>
        </p:nvSpPr>
        <p:spPr>
          <a:xfrm>
            <a:off x="964832" y="1459697"/>
            <a:ext cx="5844181" cy="1810752"/>
          </a:xfrm>
          <a:prstGeom prst="rect">
            <a:avLst/>
          </a:prstGeom>
          <a:noFill/>
        </p:spPr>
        <p:txBody>
          <a:bodyPr wrap="square" rtlCol="0">
            <a:spAutoFit/>
          </a:bodyPr>
          <a:lstStyle/>
          <a:p>
            <a:pPr>
              <a:lnSpc>
                <a:spcPts val="6700"/>
              </a:lnSpc>
            </a:pPr>
            <a:r>
              <a:rPr lang="en-US" sz="6000" dirty="0">
                <a:solidFill>
                  <a:schemeClr val="bg1"/>
                </a:solidFill>
                <a:latin typeface="Open Sans" panose="020B0606030504020204" pitchFamily="34" charset="0"/>
                <a:ea typeface="Open Sans" panose="020B0606030504020204" pitchFamily="34" charset="0"/>
                <a:cs typeface="Open Sans" panose="020B0606030504020204" pitchFamily="34" charset="0"/>
              </a:rPr>
              <a:t>SIP INTERCOMS &amp; SPEAKERS</a:t>
            </a:r>
          </a:p>
        </p:txBody>
      </p:sp>
      <p:sp>
        <p:nvSpPr>
          <p:cNvPr id="5" name="CuadroTexto 4">
            <a:extLst>
              <a:ext uri="{FF2B5EF4-FFF2-40B4-BE49-F238E27FC236}">
                <a16:creationId xmlns:a16="http://schemas.microsoft.com/office/drawing/2014/main" id="{4D1FB5F2-B865-9741-BD15-A5B84B3FC34E}"/>
              </a:ext>
            </a:extLst>
          </p:cNvPr>
          <p:cNvSpPr txBox="1"/>
          <p:nvPr/>
        </p:nvSpPr>
        <p:spPr>
          <a:xfrm>
            <a:off x="1042042" y="4753698"/>
            <a:ext cx="5053958" cy="923330"/>
          </a:xfrm>
          <a:prstGeom prst="rect">
            <a:avLst/>
          </a:prstGeom>
          <a:noFill/>
        </p:spPr>
        <p:txBody>
          <a:bodyPr wrap="square" rtlCol="0">
            <a:spAutoFit/>
          </a:bodyPr>
          <a:lstStyle/>
          <a:p>
            <a:pPr indent="-11" defTabSz="609585">
              <a:spcAft>
                <a:spcPts val="800"/>
              </a:spcAft>
            </a:pPr>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Create a powerful intercom or PA system with our GSC3500 series of IP intercoms and speakers</a:t>
            </a:r>
          </a:p>
        </p:txBody>
      </p:sp>
      <p:cxnSp>
        <p:nvCxnSpPr>
          <p:cNvPr id="7" name="Conector recto 6">
            <a:extLst>
              <a:ext uri="{FF2B5EF4-FFF2-40B4-BE49-F238E27FC236}">
                <a16:creationId xmlns:a16="http://schemas.microsoft.com/office/drawing/2014/main" id="{B968D433-1266-A241-AD61-7AD1DF6FD9AE}"/>
              </a:ext>
            </a:extLst>
          </p:cNvPr>
          <p:cNvCxnSpPr>
            <a:cxnSpLocks/>
          </p:cNvCxnSpPr>
          <p:nvPr/>
        </p:nvCxnSpPr>
        <p:spPr>
          <a:xfrm>
            <a:off x="1042043" y="3270449"/>
            <a:ext cx="5844179"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pic>
        <p:nvPicPr>
          <p:cNvPr id="18" name="Imagen 17">
            <a:extLst>
              <a:ext uri="{FF2B5EF4-FFF2-40B4-BE49-F238E27FC236}">
                <a16:creationId xmlns:a16="http://schemas.microsoft.com/office/drawing/2014/main" id="{C436ED90-C718-934C-B915-E7992C2B490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2" name="Rectángulo 1">
            <a:extLst>
              <a:ext uri="{FF2B5EF4-FFF2-40B4-BE49-F238E27FC236}">
                <a16:creationId xmlns:a16="http://schemas.microsoft.com/office/drawing/2014/main" id="{F6A70499-2F86-F041-B543-3643D78B2160}"/>
              </a:ext>
            </a:extLst>
          </p:cNvPr>
          <p:cNvSpPr/>
          <p:nvPr/>
        </p:nvSpPr>
        <p:spPr>
          <a:xfrm>
            <a:off x="1042042" y="3429000"/>
            <a:ext cx="5844180" cy="1077218"/>
          </a:xfrm>
          <a:prstGeom prst="rect">
            <a:avLst/>
          </a:prstGeom>
        </p:spPr>
        <p:txBody>
          <a:bodyPr wrap="square">
            <a:spAutoFit/>
          </a:bodyPr>
          <a:lstStyle/>
          <a:p>
            <a:r>
              <a:rPr lang="en-US" sz="32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Public address and two-way intercom solutions</a:t>
            </a:r>
          </a:p>
        </p:txBody>
      </p:sp>
    </p:spTree>
    <p:extLst>
      <p:ext uri="{BB962C8B-B14F-4D97-AF65-F5344CB8AC3E}">
        <p14:creationId xmlns:p14="http://schemas.microsoft.com/office/powerpoint/2010/main" val="1842146200"/>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t="-7000" b="-7000"/>
          </a:stretch>
        </a:blipFill>
        <a:effectLst/>
      </p:bgPr>
    </p:bg>
    <p:spTree>
      <p:nvGrpSpPr>
        <p:cNvPr id="1" name=""/>
        <p:cNvGrpSpPr/>
        <p:nvPr/>
      </p:nvGrpSpPr>
      <p:grpSpPr>
        <a:xfrm>
          <a:off x="0" y="0"/>
          <a:ext cx="0" cy="0"/>
          <a:chOff x="0" y="0"/>
          <a:chExt cx="0" cy="0"/>
        </a:xfrm>
      </p:grpSpPr>
      <p:sp>
        <p:nvSpPr>
          <p:cNvPr id="14" name="Triangle 13">
            <a:extLst>
              <a:ext uri="{FF2B5EF4-FFF2-40B4-BE49-F238E27FC236}">
                <a16:creationId xmlns:a16="http://schemas.microsoft.com/office/drawing/2014/main" id="{C0E5A3C9-A38F-3E4C-96AD-12A02DF5B342}"/>
              </a:ext>
            </a:extLst>
          </p:cNvPr>
          <p:cNvSpPr/>
          <p:nvPr/>
        </p:nvSpPr>
        <p:spPr>
          <a:xfrm>
            <a:off x="6377108" y="2975675"/>
            <a:ext cx="5814892" cy="3882325"/>
          </a:xfrm>
          <a:prstGeom prst="triangle">
            <a:avLst>
              <a:gd name="adj" fmla="val 100000"/>
            </a:avLst>
          </a:prstGeom>
          <a:solidFill>
            <a:srgbClr val="295288"/>
          </a:solidFill>
          <a:ln>
            <a:solidFill>
              <a:srgbClr val="29528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1CF56DEB-8C4F-661D-4D57-356C85CA843F}"/>
              </a:ext>
            </a:extLst>
          </p:cNvPr>
          <p:cNvSpPr/>
          <p:nvPr/>
        </p:nvSpPr>
        <p:spPr>
          <a:xfrm>
            <a:off x="0" y="0"/>
            <a:ext cx="12192000" cy="6858000"/>
          </a:xfrm>
          <a:prstGeom prst="rect">
            <a:avLst/>
          </a:prstGeom>
          <a:solidFill>
            <a:srgbClr val="29528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3" name="Picture 32">
            <a:extLst>
              <a:ext uri="{FF2B5EF4-FFF2-40B4-BE49-F238E27FC236}">
                <a16:creationId xmlns:a16="http://schemas.microsoft.com/office/drawing/2014/main" id="{5C237081-BAFA-AE0E-7656-CC4835CD0BB7}"/>
              </a:ext>
            </a:extLst>
          </p:cNvPr>
          <p:cNvPicPr>
            <a:picLocks noChangeAspect="1"/>
          </p:cNvPicPr>
          <p:nvPr/>
        </p:nvPicPr>
        <p:blipFill>
          <a:blip r:embed="rId4"/>
          <a:stretch>
            <a:fillRect/>
          </a:stretch>
        </p:blipFill>
        <p:spPr>
          <a:xfrm>
            <a:off x="0" y="484074"/>
            <a:ext cx="12192000" cy="5998495"/>
          </a:xfrm>
          <a:prstGeom prst="rect">
            <a:avLst/>
          </a:prstGeom>
        </p:spPr>
      </p:pic>
    </p:spTree>
    <p:extLst>
      <p:ext uri="{BB962C8B-B14F-4D97-AF65-F5344CB8AC3E}">
        <p14:creationId xmlns:p14="http://schemas.microsoft.com/office/powerpoint/2010/main" val="3436753896"/>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10.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t="-7000" b="-7000"/>
          </a:stretch>
        </a:blipFill>
        <a:effectLst/>
      </p:bgPr>
    </p:bg>
    <p:spTree>
      <p:nvGrpSpPr>
        <p:cNvPr id="1" name="">
          <a:extLst>
            <a:ext uri="{FF2B5EF4-FFF2-40B4-BE49-F238E27FC236}">
              <a16:creationId xmlns:a16="http://schemas.microsoft.com/office/drawing/2014/main" id="{0E30DE9E-26A1-DC97-9E47-9F06E4FA6973}"/>
            </a:ext>
          </a:extLst>
        </p:cNvPr>
        <p:cNvGrpSpPr/>
        <p:nvPr/>
      </p:nvGrpSpPr>
      <p:grpSpPr>
        <a:xfrm>
          <a:off x="0" y="0"/>
          <a:ext cx="0" cy="0"/>
          <a:chOff x="0" y="0"/>
          <a:chExt cx="0" cy="0"/>
        </a:xfrm>
      </p:grpSpPr>
      <p:pic>
        <p:nvPicPr>
          <p:cNvPr id="11" name="Imagen 10">
            <a:extLst>
              <a:ext uri="{FF2B5EF4-FFF2-40B4-BE49-F238E27FC236}">
                <a16:creationId xmlns:a16="http://schemas.microsoft.com/office/drawing/2014/main" id="{3380F7AD-B87F-753A-8C62-1E8CD702E1F8}"/>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a:off x="8834795" y="3716162"/>
            <a:ext cx="3373464" cy="1837841"/>
          </a:xfrm>
          <a:prstGeom prst="rect">
            <a:avLst/>
          </a:prstGeom>
        </p:spPr>
      </p:pic>
      <p:pic>
        <p:nvPicPr>
          <p:cNvPr id="12" name="Imagen 11">
            <a:extLst>
              <a:ext uri="{FF2B5EF4-FFF2-40B4-BE49-F238E27FC236}">
                <a16:creationId xmlns:a16="http://schemas.microsoft.com/office/drawing/2014/main" id="{BDB9BA78-9B43-B994-B644-F8515BF75C83}"/>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185551" y="4906949"/>
            <a:ext cx="774518" cy="664380"/>
          </a:xfrm>
          <a:prstGeom prst="rect">
            <a:avLst/>
          </a:prstGeom>
        </p:spPr>
      </p:pic>
      <p:sp>
        <p:nvSpPr>
          <p:cNvPr id="14" name="Triangle 13">
            <a:extLst>
              <a:ext uri="{FF2B5EF4-FFF2-40B4-BE49-F238E27FC236}">
                <a16:creationId xmlns:a16="http://schemas.microsoft.com/office/drawing/2014/main" id="{4098FC97-E318-68A2-9BD3-8E0846A650A8}"/>
              </a:ext>
            </a:extLst>
          </p:cNvPr>
          <p:cNvSpPr/>
          <p:nvPr/>
        </p:nvSpPr>
        <p:spPr>
          <a:xfrm>
            <a:off x="6377108" y="2975675"/>
            <a:ext cx="5814892" cy="3882325"/>
          </a:xfrm>
          <a:prstGeom prst="triangle">
            <a:avLst>
              <a:gd name="adj" fmla="val 100000"/>
            </a:avLst>
          </a:prstGeom>
          <a:solidFill>
            <a:srgbClr val="295288"/>
          </a:solidFill>
          <a:ln>
            <a:solidFill>
              <a:srgbClr val="29528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CuadroTexto 8">
            <a:extLst>
              <a:ext uri="{FF2B5EF4-FFF2-40B4-BE49-F238E27FC236}">
                <a16:creationId xmlns:a16="http://schemas.microsoft.com/office/drawing/2014/main" id="{2357B772-C05B-D48B-0680-D5A63C1D5477}"/>
              </a:ext>
            </a:extLst>
          </p:cNvPr>
          <p:cNvSpPr txBox="1"/>
          <p:nvPr/>
        </p:nvSpPr>
        <p:spPr>
          <a:xfrm>
            <a:off x="618720" y="573437"/>
            <a:ext cx="11120562" cy="892552"/>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t>GSC3500 SERIES INTERCOM SOLUTIONS</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Highlights</a:t>
            </a:r>
          </a:p>
        </p:txBody>
      </p:sp>
      <p:pic>
        <p:nvPicPr>
          <p:cNvPr id="6" name="Picture 5">
            <a:extLst>
              <a:ext uri="{FF2B5EF4-FFF2-40B4-BE49-F238E27FC236}">
                <a16:creationId xmlns:a16="http://schemas.microsoft.com/office/drawing/2014/main" id="{D2233638-CC42-D789-2CA1-7F388864ACB3}"/>
              </a:ext>
            </a:extLst>
          </p:cNvPr>
          <p:cNvPicPr>
            <a:picLocks noChangeAspect="1"/>
          </p:cNvPicPr>
          <p:nvPr/>
        </p:nvPicPr>
        <p:blipFill>
          <a:blip r:embed="rId6">
            <a:duotone>
              <a:prstClr val="black"/>
              <a:srgbClr val="46A7C9">
                <a:tint val="45000"/>
                <a:satMod val="400000"/>
              </a:srgbClr>
            </a:duotone>
          </a:blip>
          <a:stretch>
            <a:fillRect/>
          </a:stretch>
        </p:blipFill>
        <p:spPr>
          <a:xfrm>
            <a:off x="231931" y="4455257"/>
            <a:ext cx="1408371" cy="1415448"/>
          </a:xfrm>
          <a:prstGeom prst="rect">
            <a:avLst/>
          </a:prstGeom>
        </p:spPr>
      </p:pic>
      <p:pic>
        <p:nvPicPr>
          <p:cNvPr id="8" name="Picture 7">
            <a:extLst>
              <a:ext uri="{FF2B5EF4-FFF2-40B4-BE49-F238E27FC236}">
                <a16:creationId xmlns:a16="http://schemas.microsoft.com/office/drawing/2014/main" id="{4F1ED66C-7196-C008-3CDA-0D2E221354A4}"/>
              </a:ext>
            </a:extLst>
          </p:cNvPr>
          <p:cNvPicPr>
            <a:picLocks noChangeAspect="1"/>
          </p:cNvPicPr>
          <p:nvPr/>
        </p:nvPicPr>
        <p:blipFill>
          <a:blip r:embed="rId7" cstate="screen">
            <a:duotone>
              <a:prstClr val="black"/>
              <a:srgbClr val="46A7C9">
                <a:tint val="45000"/>
                <a:satMod val="400000"/>
              </a:srgbClr>
            </a:duotone>
            <a:extLst>
              <a:ext uri="{28A0092B-C50C-407E-A947-70E740481C1C}">
                <a14:useLocalDpi xmlns:a14="http://schemas.microsoft.com/office/drawing/2010/main"/>
              </a:ext>
            </a:extLst>
          </a:blip>
          <a:stretch>
            <a:fillRect/>
          </a:stretch>
        </p:blipFill>
        <p:spPr>
          <a:xfrm>
            <a:off x="2205943" y="4804433"/>
            <a:ext cx="965777" cy="717097"/>
          </a:xfrm>
          <a:prstGeom prst="rect">
            <a:avLst/>
          </a:prstGeom>
        </p:spPr>
      </p:pic>
      <p:pic>
        <p:nvPicPr>
          <p:cNvPr id="10" name="Picture 9">
            <a:extLst>
              <a:ext uri="{FF2B5EF4-FFF2-40B4-BE49-F238E27FC236}">
                <a16:creationId xmlns:a16="http://schemas.microsoft.com/office/drawing/2014/main" id="{F644E817-04D1-A735-3349-9C864F8780FB}"/>
              </a:ext>
            </a:extLst>
          </p:cNvPr>
          <p:cNvPicPr>
            <a:picLocks noChangeAspect="1"/>
          </p:cNvPicPr>
          <p:nvPr/>
        </p:nvPicPr>
        <p:blipFill>
          <a:blip r:embed="rId8" cstate="screen">
            <a:duotone>
              <a:prstClr val="black"/>
              <a:srgbClr val="46A7C9">
                <a:tint val="45000"/>
                <a:satMod val="400000"/>
              </a:srgbClr>
            </a:duotone>
            <a:extLst>
              <a:ext uri="{28A0092B-C50C-407E-A947-70E740481C1C}">
                <a14:useLocalDpi xmlns:a14="http://schemas.microsoft.com/office/drawing/2010/main"/>
              </a:ext>
            </a:extLst>
          </a:blip>
          <a:stretch>
            <a:fillRect/>
          </a:stretch>
        </p:blipFill>
        <p:spPr>
          <a:xfrm>
            <a:off x="3803684" y="4593293"/>
            <a:ext cx="1051646" cy="1056931"/>
          </a:xfrm>
          <a:prstGeom prst="rect">
            <a:avLst/>
          </a:prstGeom>
        </p:spPr>
      </p:pic>
      <p:pic>
        <p:nvPicPr>
          <p:cNvPr id="13" name="Picture 12">
            <a:extLst>
              <a:ext uri="{FF2B5EF4-FFF2-40B4-BE49-F238E27FC236}">
                <a16:creationId xmlns:a16="http://schemas.microsoft.com/office/drawing/2014/main" id="{9EA1D29F-5DCA-6D0A-64D2-0C161D4558E6}"/>
              </a:ext>
            </a:extLst>
          </p:cNvPr>
          <p:cNvPicPr>
            <a:picLocks noChangeAspect="1"/>
          </p:cNvPicPr>
          <p:nvPr/>
        </p:nvPicPr>
        <p:blipFill>
          <a:blip r:embed="rId9" cstate="screen">
            <a:duotone>
              <a:prstClr val="black"/>
              <a:srgbClr val="46A7C9">
                <a:tint val="45000"/>
                <a:satMod val="400000"/>
              </a:srgbClr>
            </a:duotone>
            <a:extLst>
              <a:ext uri="{28A0092B-C50C-407E-A947-70E740481C1C}">
                <a14:useLocalDpi xmlns:a14="http://schemas.microsoft.com/office/drawing/2010/main"/>
              </a:ext>
            </a:extLst>
          </a:blip>
          <a:stretch>
            <a:fillRect/>
          </a:stretch>
        </p:blipFill>
        <p:spPr>
          <a:xfrm>
            <a:off x="5581752" y="4397738"/>
            <a:ext cx="1182647" cy="1530485"/>
          </a:xfrm>
          <a:prstGeom prst="rect">
            <a:avLst/>
          </a:prstGeom>
        </p:spPr>
      </p:pic>
      <p:pic>
        <p:nvPicPr>
          <p:cNvPr id="15" name="Picture 14">
            <a:extLst>
              <a:ext uri="{FF2B5EF4-FFF2-40B4-BE49-F238E27FC236}">
                <a16:creationId xmlns:a16="http://schemas.microsoft.com/office/drawing/2014/main" id="{D9BA5776-580B-F8BF-37E5-D41F56E555D9}"/>
              </a:ext>
            </a:extLst>
          </p:cNvPr>
          <p:cNvPicPr>
            <a:picLocks noChangeAspect="1"/>
          </p:cNvPicPr>
          <p:nvPr/>
        </p:nvPicPr>
        <p:blipFill>
          <a:blip r:embed="rId10" cstate="screen">
            <a:duotone>
              <a:prstClr val="black"/>
              <a:srgbClr val="46A7C9">
                <a:tint val="45000"/>
                <a:satMod val="400000"/>
              </a:srgbClr>
            </a:duotone>
            <a:extLst>
              <a:ext uri="{28A0092B-C50C-407E-A947-70E740481C1C}">
                <a14:useLocalDpi xmlns:a14="http://schemas.microsoft.com/office/drawing/2010/main"/>
              </a:ext>
            </a:extLst>
          </a:blip>
          <a:stretch>
            <a:fillRect/>
          </a:stretch>
        </p:blipFill>
        <p:spPr>
          <a:xfrm>
            <a:off x="7476060" y="4623455"/>
            <a:ext cx="887363" cy="1148352"/>
          </a:xfrm>
          <a:prstGeom prst="rect">
            <a:avLst/>
          </a:prstGeom>
        </p:spPr>
      </p:pic>
      <p:pic>
        <p:nvPicPr>
          <p:cNvPr id="16" name="Picture 15">
            <a:extLst>
              <a:ext uri="{FF2B5EF4-FFF2-40B4-BE49-F238E27FC236}">
                <a16:creationId xmlns:a16="http://schemas.microsoft.com/office/drawing/2014/main" id="{D4DE3660-F4A4-40AB-26CA-02819F6C8319}"/>
              </a:ext>
            </a:extLst>
          </p:cNvPr>
          <p:cNvPicPr>
            <a:picLocks noChangeAspect="1"/>
          </p:cNvPicPr>
          <p:nvPr/>
        </p:nvPicPr>
        <p:blipFill>
          <a:blip r:embed="rId11" cstate="screen">
            <a:duotone>
              <a:prstClr val="black"/>
              <a:srgbClr val="46A7C9">
                <a:tint val="45000"/>
                <a:satMod val="400000"/>
              </a:srgbClr>
            </a:duotone>
            <a:extLst>
              <a:ext uri="{28A0092B-C50C-407E-A947-70E740481C1C}">
                <a14:useLocalDpi xmlns:a14="http://schemas.microsoft.com/office/drawing/2010/main"/>
              </a:ext>
            </a:extLst>
          </a:blip>
          <a:stretch>
            <a:fillRect/>
          </a:stretch>
        </p:blipFill>
        <p:spPr>
          <a:xfrm>
            <a:off x="9013491" y="4623932"/>
            <a:ext cx="995652" cy="995652"/>
          </a:xfrm>
          <a:prstGeom prst="rect">
            <a:avLst/>
          </a:prstGeom>
        </p:spPr>
      </p:pic>
      <p:pic>
        <p:nvPicPr>
          <p:cNvPr id="17" name="Picture 16">
            <a:extLst>
              <a:ext uri="{FF2B5EF4-FFF2-40B4-BE49-F238E27FC236}">
                <a16:creationId xmlns:a16="http://schemas.microsoft.com/office/drawing/2014/main" id="{79D7F805-F007-BE2A-8AEE-4AAD1C3FC7D2}"/>
              </a:ext>
            </a:extLst>
          </p:cNvPr>
          <p:cNvPicPr>
            <a:picLocks noChangeAspect="1"/>
          </p:cNvPicPr>
          <p:nvPr/>
        </p:nvPicPr>
        <p:blipFill>
          <a:blip r:embed="rId12" cstate="screen">
            <a:duotone>
              <a:prstClr val="black"/>
              <a:srgbClr val="46A7C9">
                <a:tint val="45000"/>
                <a:satMod val="400000"/>
              </a:srgbClr>
            </a:duotone>
            <a:extLst>
              <a:ext uri="{28A0092B-C50C-407E-A947-70E740481C1C}">
                <a14:useLocalDpi xmlns:a14="http://schemas.microsoft.com/office/drawing/2010/main"/>
              </a:ext>
            </a:extLst>
          </a:blip>
          <a:stretch>
            <a:fillRect/>
          </a:stretch>
        </p:blipFill>
        <p:spPr>
          <a:xfrm>
            <a:off x="10698625" y="4604016"/>
            <a:ext cx="1114299" cy="1119898"/>
          </a:xfrm>
          <a:prstGeom prst="rect">
            <a:avLst/>
          </a:prstGeom>
        </p:spPr>
      </p:pic>
      <p:sp>
        <p:nvSpPr>
          <p:cNvPr id="20" name="TextBox 19">
            <a:extLst>
              <a:ext uri="{FF2B5EF4-FFF2-40B4-BE49-F238E27FC236}">
                <a16:creationId xmlns:a16="http://schemas.microsoft.com/office/drawing/2014/main" id="{07B3AFB2-4C82-61E4-CD0C-1547A018C9F7}"/>
              </a:ext>
            </a:extLst>
          </p:cNvPr>
          <p:cNvSpPr txBox="1"/>
          <p:nvPr/>
        </p:nvSpPr>
        <p:spPr>
          <a:xfrm>
            <a:off x="165474" y="5687304"/>
            <a:ext cx="1533525" cy="175432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SIP based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devices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21" name="TextBox 20">
            <a:extLst>
              <a:ext uri="{FF2B5EF4-FFF2-40B4-BE49-F238E27FC236}">
                <a16:creationId xmlns:a16="http://schemas.microsoft.com/office/drawing/2014/main" id="{315E6F63-E87D-327A-534F-584AB45D6990}"/>
              </a:ext>
            </a:extLst>
          </p:cNvPr>
          <p:cNvSpPr txBox="1"/>
          <p:nvPr/>
        </p:nvSpPr>
        <p:spPr>
          <a:xfrm>
            <a:off x="1922068" y="5687303"/>
            <a:ext cx="1533525" cy="175432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Built-in dual-band Wi-Fi</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22" name="TextBox 21">
            <a:extLst>
              <a:ext uri="{FF2B5EF4-FFF2-40B4-BE49-F238E27FC236}">
                <a16:creationId xmlns:a16="http://schemas.microsoft.com/office/drawing/2014/main" id="{C971E8C9-C57E-8D42-B630-1F547B575BA0}"/>
              </a:ext>
            </a:extLst>
          </p:cNvPr>
          <p:cNvSpPr txBox="1"/>
          <p:nvPr/>
        </p:nvSpPr>
        <p:spPr>
          <a:xfrm>
            <a:off x="3560351" y="5688181"/>
            <a:ext cx="1533525" cy="175432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Integrated Bluetooth</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24" name="TextBox 23">
            <a:extLst>
              <a:ext uri="{FF2B5EF4-FFF2-40B4-BE49-F238E27FC236}">
                <a16:creationId xmlns:a16="http://schemas.microsoft.com/office/drawing/2014/main" id="{DF0B53D6-6A52-C202-3786-46029420C7F9}"/>
              </a:ext>
            </a:extLst>
          </p:cNvPr>
          <p:cNvSpPr txBox="1"/>
          <p:nvPr/>
        </p:nvSpPr>
        <p:spPr>
          <a:xfrm>
            <a:off x="5412238" y="5687303"/>
            <a:ext cx="1533525" cy="196977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HD Speakers with HD acoustic chambers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25" name="TextBox 24">
            <a:extLst>
              <a:ext uri="{FF2B5EF4-FFF2-40B4-BE49-F238E27FC236}">
                <a16:creationId xmlns:a16="http://schemas.microsoft.com/office/drawing/2014/main" id="{06B9815C-F73C-C6F0-9C98-230D4329E705}"/>
              </a:ext>
            </a:extLst>
          </p:cNvPr>
          <p:cNvSpPr txBox="1"/>
          <p:nvPr/>
        </p:nvSpPr>
        <p:spPr>
          <a:xfrm>
            <a:off x="7178832" y="5687303"/>
            <a:ext cx="1533525" cy="196977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3 directional Mics (GSC3610 &amp; GSC3516)</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26" name="TextBox 25">
            <a:extLst>
              <a:ext uri="{FF2B5EF4-FFF2-40B4-BE49-F238E27FC236}">
                <a16:creationId xmlns:a16="http://schemas.microsoft.com/office/drawing/2014/main" id="{B605CB77-4F7F-9724-AE98-5E08A0ED635A}"/>
              </a:ext>
            </a:extLst>
          </p:cNvPr>
          <p:cNvSpPr txBox="1"/>
          <p:nvPr/>
        </p:nvSpPr>
        <p:spPr>
          <a:xfrm>
            <a:off x="8750667" y="5688181"/>
            <a:ext cx="1533525" cy="175432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PoE &amp;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PoE+</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27" name="TextBox 26">
            <a:extLst>
              <a:ext uri="{FF2B5EF4-FFF2-40B4-BE49-F238E27FC236}">
                <a16:creationId xmlns:a16="http://schemas.microsoft.com/office/drawing/2014/main" id="{12766DC6-BBF4-7195-DA69-4DD909833939}"/>
              </a:ext>
            </a:extLst>
          </p:cNvPr>
          <p:cNvSpPr txBox="1"/>
          <p:nvPr/>
        </p:nvSpPr>
        <p:spPr>
          <a:xfrm>
            <a:off x="10521527" y="5687303"/>
            <a:ext cx="1533525" cy="196977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HD audio support</a:t>
            </a:r>
            <a:br>
              <a:rPr kumimoji="0" lang="en-US" sz="14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br>
            <a:r>
              <a:rPr kumimoji="0" lang="en-US" sz="14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(Opus, G.729)</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4" name="Rectangle 3">
            <a:extLst>
              <a:ext uri="{FF2B5EF4-FFF2-40B4-BE49-F238E27FC236}">
                <a16:creationId xmlns:a16="http://schemas.microsoft.com/office/drawing/2014/main" id="{0C595376-CEE9-9F50-FB43-4F3B0ECAECA2}"/>
              </a:ext>
            </a:extLst>
          </p:cNvPr>
          <p:cNvSpPr/>
          <p:nvPr/>
        </p:nvSpPr>
        <p:spPr>
          <a:xfrm>
            <a:off x="611157" y="3600665"/>
            <a:ext cx="1886237" cy="90281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n-US" sz="1800" b="1" i="1" u="none" strike="noStrike" kern="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GSC3516</a:t>
            </a:r>
          </a:p>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n-US" sz="1400" b="0" i="0" u="none" strike="noStrike" kern="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sym typeface="Arial"/>
              </a:rPr>
              <a:t>SIP/Multicast Talk-Back Speaker</a:t>
            </a:r>
          </a:p>
        </p:txBody>
      </p:sp>
      <p:sp>
        <p:nvSpPr>
          <p:cNvPr id="7" name="Rectangle 6">
            <a:extLst>
              <a:ext uri="{FF2B5EF4-FFF2-40B4-BE49-F238E27FC236}">
                <a16:creationId xmlns:a16="http://schemas.microsoft.com/office/drawing/2014/main" id="{540531CD-FB35-5681-ADC1-E1443C44230D}"/>
              </a:ext>
            </a:extLst>
          </p:cNvPr>
          <p:cNvSpPr/>
          <p:nvPr/>
        </p:nvSpPr>
        <p:spPr>
          <a:xfrm>
            <a:off x="3542685" y="3600665"/>
            <a:ext cx="2107664" cy="90281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n-US" sz="1800" b="1" i="1" u="none" strike="noStrike" kern="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GSC3510</a:t>
            </a:r>
          </a:p>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n-US" sz="1400" b="0" i="0" u="none" strike="noStrike" kern="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sym typeface="Arial"/>
              </a:rPr>
              <a:t>SIP/Multicast Intercom Speaker/Mic</a:t>
            </a:r>
          </a:p>
        </p:txBody>
      </p:sp>
      <p:sp>
        <p:nvSpPr>
          <p:cNvPr id="9" name="Rectangle 8">
            <a:extLst>
              <a:ext uri="{FF2B5EF4-FFF2-40B4-BE49-F238E27FC236}">
                <a16:creationId xmlns:a16="http://schemas.microsoft.com/office/drawing/2014/main" id="{ED890674-180A-50C8-2435-A851DFBAFF93}"/>
              </a:ext>
            </a:extLst>
          </p:cNvPr>
          <p:cNvSpPr/>
          <p:nvPr/>
        </p:nvSpPr>
        <p:spPr>
          <a:xfrm>
            <a:off x="9798147" y="3582531"/>
            <a:ext cx="1889576" cy="90281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n-US" sz="1800" b="1" i="1" u="none" strike="noStrike" kern="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GSC3505</a:t>
            </a:r>
          </a:p>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n-US" sz="1400" b="0" i="0" u="none" strike="noStrike" kern="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sym typeface="Arial"/>
              </a:rPr>
              <a:t>SIP/Multicast 1-Way PA Speaker</a:t>
            </a:r>
          </a:p>
        </p:txBody>
      </p:sp>
      <p:pic>
        <p:nvPicPr>
          <p:cNvPr id="18" name="Picture 17">
            <a:extLst>
              <a:ext uri="{FF2B5EF4-FFF2-40B4-BE49-F238E27FC236}">
                <a16:creationId xmlns:a16="http://schemas.microsoft.com/office/drawing/2014/main" id="{C73BB759-99AA-FDE7-FB5F-844A0F2530FA}"/>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648652" y="1677509"/>
            <a:ext cx="1841300" cy="1840269"/>
          </a:xfrm>
          <a:prstGeom prst="rect">
            <a:avLst/>
          </a:prstGeom>
        </p:spPr>
      </p:pic>
      <p:pic>
        <p:nvPicPr>
          <p:cNvPr id="23" name="Picture 22" descr="A close up of a logo&#10;&#10;Description automatically generated">
            <a:extLst>
              <a:ext uri="{FF2B5EF4-FFF2-40B4-BE49-F238E27FC236}">
                <a16:creationId xmlns:a16="http://schemas.microsoft.com/office/drawing/2014/main" id="{836F9190-EFE8-223F-E378-634F96711450}"/>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2972387" y="962914"/>
            <a:ext cx="3248259" cy="3236503"/>
          </a:xfrm>
          <a:prstGeom prst="rect">
            <a:avLst/>
          </a:prstGeom>
          <a:effectLst>
            <a:outerShdw blurRad="63500" sx="102000" sy="102000" algn="ctr" rotWithShape="0">
              <a:prstClr val="black">
                <a:alpha val="40000"/>
              </a:prstClr>
            </a:outerShdw>
          </a:effectLst>
        </p:spPr>
      </p:pic>
      <p:pic>
        <p:nvPicPr>
          <p:cNvPr id="28" name="Picture 27" descr="A close up of a logo&#10;&#10;Description automatically generated">
            <a:extLst>
              <a:ext uri="{FF2B5EF4-FFF2-40B4-BE49-F238E27FC236}">
                <a16:creationId xmlns:a16="http://schemas.microsoft.com/office/drawing/2014/main" id="{C339C3C3-21DA-0E14-AF74-A755DC38D662}"/>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9060788" y="989917"/>
            <a:ext cx="3248792" cy="3237033"/>
          </a:xfrm>
          <a:prstGeom prst="rect">
            <a:avLst/>
          </a:prstGeom>
          <a:effectLst>
            <a:outerShdw blurRad="63500" sx="102000" sy="102000" algn="ctr" rotWithShape="0">
              <a:prstClr val="black">
                <a:alpha val="40000"/>
              </a:prstClr>
            </a:outerShdw>
          </a:effectLst>
        </p:spPr>
      </p:pic>
      <p:pic>
        <p:nvPicPr>
          <p:cNvPr id="29" name="Picture 28">
            <a:extLst>
              <a:ext uri="{FF2B5EF4-FFF2-40B4-BE49-F238E27FC236}">
                <a16:creationId xmlns:a16="http://schemas.microsoft.com/office/drawing/2014/main" id="{502547AF-F8BE-9DB2-2057-0E6AE841BB62}"/>
              </a:ext>
            </a:extLst>
          </p:cNvPr>
          <p:cNvPicPr>
            <a:picLocks noChangeAspect="1"/>
          </p:cNvPicPr>
          <p:nvPr/>
        </p:nvPicPr>
        <p:blipFill>
          <a:blip r:embed="rId15"/>
          <a:stretch>
            <a:fillRect/>
          </a:stretch>
        </p:blipFill>
        <p:spPr>
          <a:xfrm>
            <a:off x="6721891" y="1662340"/>
            <a:ext cx="1837652" cy="1837652"/>
          </a:xfrm>
          <a:prstGeom prst="rect">
            <a:avLst/>
          </a:prstGeom>
        </p:spPr>
      </p:pic>
      <p:sp>
        <p:nvSpPr>
          <p:cNvPr id="30" name="Rectangle 29">
            <a:extLst>
              <a:ext uri="{FF2B5EF4-FFF2-40B4-BE49-F238E27FC236}">
                <a16:creationId xmlns:a16="http://schemas.microsoft.com/office/drawing/2014/main" id="{C2CF36A9-CFD0-55E1-F135-C994931F8D02}"/>
              </a:ext>
            </a:extLst>
          </p:cNvPr>
          <p:cNvSpPr/>
          <p:nvPr/>
        </p:nvSpPr>
        <p:spPr>
          <a:xfrm>
            <a:off x="6658725" y="3580324"/>
            <a:ext cx="1870660" cy="90281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n-US" sz="1800" b="1" i="1" u="none" strike="noStrike" kern="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GSC3506</a:t>
            </a:r>
          </a:p>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n-US" sz="1400" b="0" i="0" u="none" strike="noStrike" kern="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sym typeface="Arial"/>
              </a:rPr>
              <a:t>SIP/Multicast Intercom Speaker</a:t>
            </a:r>
          </a:p>
        </p:txBody>
      </p:sp>
    </p:spTree>
    <p:extLst>
      <p:ext uri="{BB962C8B-B14F-4D97-AF65-F5344CB8AC3E}">
        <p14:creationId xmlns:p14="http://schemas.microsoft.com/office/powerpoint/2010/main" val="235624706"/>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A213275-7CFD-D949-9404-AFE4DF2034B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16200000">
            <a:off x="6184703" y="1536895"/>
            <a:ext cx="6291127" cy="3928533"/>
          </a:xfrm>
          <a:prstGeom prst="rect">
            <a:avLst/>
          </a:prstGeom>
          <a:effectLst>
            <a:outerShdw blurRad="495300" dist="152400" dir="8280000" sx="97000" sy="97000" algn="ctr" rotWithShape="0">
              <a:srgbClr val="000000">
                <a:alpha val="93000"/>
              </a:srgbClr>
            </a:outerShdw>
          </a:effectLst>
        </p:spPr>
      </p:pic>
      <p:grpSp>
        <p:nvGrpSpPr>
          <p:cNvPr id="36" name="Group 35">
            <a:extLst>
              <a:ext uri="{FF2B5EF4-FFF2-40B4-BE49-F238E27FC236}">
                <a16:creationId xmlns:a16="http://schemas.microsoft.com/office/drawing/2014/main" id="{591921DC-DF9E-184D-9900-F44F321264FE}"/>
              </a:ext>
            </a:extLst>
          </p:cNvPr>
          <p:cNvGrpSpPr/>
          <p:nvPr/>
        </p:nvGrpSpPr>
        <p:grpSpPr>
          <a:xfrm>
            <a:off x="8818536" y="5020159"/>
            <a:ext cx="3373464" cy="1837841"/>
            <a:chOff x="8818536" y="5020159"/>
            <a:chExt cx="3373464" cy="1837841"/>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sp>
        <p:nvSpPr>
          <p:cNvPr id="28" name="CuadroTexto 8">
            <a:extLst>
              <a:ext uri="{FF2B5EF4-FFF2-40B4-BE49-F238E27FC236}">
                <a16:creationId xmlns:a16="http://schemas.microsoft.com/office/drawing/2014/main" id="{25CB460E-AB4C-6B45-B691-03EF2CE47813}"/>
              </a:ext>
            </a:extLst>
          </p:cNvPr>
          <p:cNvSpPr txBox="1"/>
          <p:nvPr/>
        </p:nvSpPr>
        <p:spPr>
          <a:xfrm>
            <a:off x="618719" y="573437"/>
            <a:ext cx="8405835" cy="892552"/>
          </a:xfrm>
          <a:prstGeom prst="rect">
            <a:avLst/>
          </a:prstGeom>
          <a:noFill/>
        </p:spPr>
        <p:txBody>
          <a:bodyPr wrap="square" rtlCol="0">
            <a:spAutoFit/>
          </a:bodyPr>
          <a:lstStyle/>
          <a:p>
            <a:r>
              <a:rPr lang="en-US" sz="3200" b="1">
                <a:solidFill>
                  <a:srgbClr val="295288"/>
                </a:solidFill>
                <a:latin typeface="Open Sans" panose="020B0606030504020204" pitchFamily="34" charset="0"/>
                <a:ea typeface="Open Sans" panose="020B0606030504020204" pitchFamily="34" charset="0"/>
                <a:cs typeface="Open Sans" panose="020B0606030504020204" pitchFamily="34" charset="0"/>
              </a:rPr>
              <a:t>GSC3505</a:t>
            </a:r>
          </a:p>
          <a:p>
            <a:r>
              <a:rPr lang="en-US" sz="200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1-way Public Address SIP Speaker</a:t>
            </a:r>
          </a:p>
        </p:txBody>
      </p:sp>
      <p:sp>
        <p:nvSpPr>
          <p:cNvPr id="8" name="TextBox 38">
            <a:extLst>
              <a:ext uri="{FF2B5EF4-FFF2-40B4-BE49-F238E27FC236}">
                <a16:creationId xmlns:a16="http://schemas.microsoft.com/office/drawing/2014/main" id="{374D80A7-56F5-4D42-94EB-C2F0981C0999}"/>
              </a:ext>
            </a:extLst>
          </p:cNvPr>
          <p:cNvSpPr txBox="1"/>
          <p:nvPr/>
        </p:nvSpPr>
        <p:spPr>
          <a:xfrm>
            <a:off x="618719" y="1708191"/>
            <a:ext cx="6125081" cy="3970318"/>
          </a:xfrm>
          <a:prstGeom prst="rect">
            <a:avLst/>
          </a:prstGeom>
          <a:noFill/>
        </p:spPr>
        <p:txBody>
          <a:bodyPr wrap="square" rtlCol="0">
            <a:spAutoFit/>
          </a:bodyPr>
          <a:lstStyle/>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8W high-fidelity HD speaker</a:t>
            </a:r>
          </a:p>
          <a:p>
            <a:pPr marL="609585" indent="-609585">
              <a:buClr>
                <a:srgbClr val="424242"/>
              </a:buClr>
              <a:buFont typeface="Arial"/>
              <a:buChar cha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Full-duplex speakerphone with HD acoustic chamber</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Full-band and wide-band audio codec support including Opus &amp; G.722</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Integrated dual-band Wi-Fi and Bluetooth</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10/100 Mbps network port with PoE/PoE+</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SIP paging, multicast paging, call-waiting with priority override</a:t>
            </a:r>
          </a:p>
        </p:txBody>
      </p:sp>
    </p:spTree>
    <p:extLst>
      <p:ext uri="{BB962C8B-B14F-4D97-AF65-F5344CB8AC3E}">
        <p14:creationId xmlns:p14="http://schemas.microsoft.com/office/powerpoint/2010/main" val="4042731072"/>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6" name="Group 35">
            <a:extLst>
              <a:ext uri="{FF2B5EF4-FFF2-40B4-BE49-F238E27FC236}">
                <a16:creationId xmlns:a16="http://schemas.microsoft.com/office/drawing/2014/main" id="{591921DC-DF9E-184D-9900-F44F321264FE}"/>
              </a:ext>
            </a:extLst>
          </p:cNvPr>
          <p:cNvGrpSpPr/>
          <p:nvPr/>
        </p:nvGrpSpPr>
        <p:grpSpPr>
          <a:xfrm>
            <a:off x="8818536" y="5020159"/>
            <a:ext cx="3373464" cy="1837841"/>
            <a:chOff x="8818536" y="5020159"/>
            <a:chExt cx="3373464" cy="1837841"/>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sp>
        <p:nvSpPr>
          <p:cNvPr id="28" name="CuadroTexto 8">
            <a:extLst>
              <a:ext uri="{FF2B5EF4-FFF2-40B4-BE49-F238E27FC236}">
                <a16:creationId xmlns:a16="http://schemas.microsoft.com/office/drawing/2014/main" id="{25CB460E-AB4C-6B45-B691-03EF2CE47813}"/>
              </a:ext>
            </a:extLst>
          </p:cNvPr>
          <p:cNvSpPr txBox="1"/>
          <p:nvPr/>
        </p:nvSpPr>
        <p:spPr>
          <a:xfrm>
            <a:off x="618719" y="573437"/>
            <a:ext cx="8405835" cy="892552"/>
          </a:xfrm>
          <a:prstGeom prst="rect">
            <a:avLst/>
          </a:prstGeom>
          <a:noFill/>
        </p:spPr>
        <p:txBody>
          <a:bodyPr wrap="square" rtlCol="0">
            <a:spAutoFit/>
          </a:bodyPr>
          <a:lstStyle/>
          <a:p>
            <a:r>
              <a:rPr lang="en-US"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GSC3506</a:t>
            </a:r>
          </a:p>
          <a:p>
            <a:r>
              <a:rPr lang="en-US"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SIP/Multicast Intercom Speaker</a:t>
            </a:r>
          </a:p>
        </p:txBody>
      </p:sp>
      <p:sp>
        <p:nvSpPr>
          <p:cNvPr id="8" name="TextBox 38">
            <a:extLst>
              <a:ext uri="{FF2B5EF4-FFF2-40B4-BE49-F238E27FC236}">
                <a16:creationId xmlns:a16="http://schemas.microsoft.com/office/drawing/2014/main" id="{374D80A7-56F5-4D42-94EB-C2F0981C0999}"/>
              </a:ext>
            </a:extLst>
          </p:cNvPr>
          <p:cNvSpPr txBox="1"/>
          <p:nvPr/>
        </p:nvSpPr>
        <p:spPr>
          <a:xfrm>
            <a:off x="618719" y="1708191"/>
            <a:ext cx="6125081" cy="3970318"/>
          </a:xfrm>
          <a:prstGeom prst="rect">
            <a:avLst/>
          </a:prstGeom>
          <a:noFill/>
        </p:spPr>
        <p:txBody>
          <a:bodyPr wrap="square" rtlCol="0">
            <a:spAutoFit/>
          </a:bodyPr>
          <a:lstStyle/>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30W high-fidelity HD speaker(coaxial)</a:t>
            </a:r>
          </a:p>
          <a:p>
            <a:pPr marL="609585" indent="-609585">
              <a:buClr>
                <a:srgbClr val="424242"/>
              </a:buClr>
              <a:buFont typeface="Arial"/>
              <a:buChar cha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Speaker with HD acoustic chamber</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Features SIP paging, multicast paging, call-waiting with priority override</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Full-band and wide-band audio codec support including Opus and G.722</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b="0" i="0" dirty="0">
                <a:solidFill>
                  <a:srgbClr val="444444"/>
                </a:solidFill>
                <a:effectLst/>
                <a:latin typeface="Open Sans Light" panose="020B0306030504020204" pitchFamily="34" charset="0"/>
                <a:ea typeface="Open Sans Light" panose="020B0306030504020204" pitchFamily="34" charset="0"/>
                <a:cs typeface="Open Sans Light" panose="020B0306030504020204" pitchFamily="34" charset="0"/>
              </a:rPr>
              <a:t>1x 2-pin switch-in input port, 1x Alarm-in input port, vol+/- Key, reset, 1x network port, 1x USB port</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One 10/100Mbps network port with PoE/PoE+</a:t>
            </a:r>
          </a:p>
        </p:txBody>
      </p:sp>
      <p:pic>
        <p:nvPicPr>
          <p:cNvPr id="9" name="Picture 8" descr="A picture containing electronics, loudspeaker&#10;&#10;Description automatically generated">
            <a:extLst>
              <a:ext uri="{FF2B5EF4-FFF2-40B4-BE49-F238E27FC236}">
                <a16:creationId xmlns:a16="http://schemas.microsoft.com/office/drawing/2014/main" id="{6BED118B-F450-9D09-B82F-DFA54DDF6526}"/>
              </a:ext>
            </a:extLst>
          </p:cNvPr>
          <p:cNvPicPr>
            <a:picLocks noChangeAspect="1"/>
          </p:cNvPicPr>
          <p:nvPr/>
        </p:nvPicPr>
        <p:blipFill>
          <a:blip r:embed="rId5"/>
          <a:stretch>
            <a:fillRect/>
          </a:stretch>
        </p:blipFill>
        <p:spPr>
          <a:xfrm>
            <a:off x="7521596" y="1232451"/>
            <a:ext cx="4277474" cy="4640101"/>
          </a:xfrm>
          <a:prstGeom prst="rect">
            <a:avLst/>
          </a:prstGeom>
        </p:spPr>
      </p:pic>
      <p:sp>
        <p:nvSpPr>
          <p:cNvPr id="10" name="Rectangle 9">
            <a:extLst>
              <a:ext uri="{FF2B5EF4-FFF2-40B4-BE49-F238E27FC236}">
                <a16:creationId xmlns:a16="http://schemas.microsoft.com/office/drawing/2014/main" id="{BE521C0E-C1F1-A4AC-B97B-C23D91C04AC8}"/>
              </a:ext>
            </a:extLst>
          </p:cNvPr>
          <p:cNvSpPr/>
          <p:nvPr/>
        </p:nvSpPr>
        <p:spPr>
          <a:xfrm>
            <a:off x="8090115" y="258346"/>
            <a:ext cx="4101886" cy="529884"/>
          </a:xfrm>
          <a:prstGeom prst="rect">
            <a:avLst/>
          </a:prstGeom>
          <a:solidFill>
            <a:srgbClr val="FF530D"/>
          </a:solidFill>
          <a:ln>
            <a:noFill/>
          </a:ln>
          <a:effectLst>
            <a:outerShdw blurRad="292100" dist="101600" dir="6180000" sx="109000" sy="109000" algn="ctr" rotWithShape="0">
              <a:srgbClr val="000000">
                <a:alpha val="51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s-ES_tradnl" sz="3200" b="1" dirty="0">
                <a:latin typeface="Open Sans Extrabold" panose="020B0606030504020204" pitchFamily="34" charset="0"/>
                <a:ea typeface="Open Sans Extrabold" panose="020B0606030504020204" pitchFamily="34" charset="0"/>
                <a:cs typeface="Open Sans Extrabold" panose="020B0606030504020204" pitchFamily="34" charset="0"/>
              </a:rPr>
              <a:t>NEW</a:t>
            </a:r>
          </a:p>
        </p:txBody>
      </p:sp>
    </p:spTree>
    <p:extLst>
      <p:ext uri="{BB962C8B-B14F-4D97-AF65-F5344CB8AC3E}">
        <p14:creationId xmlns:p14="http://schemas.microsoft.com/office/powerpoint/2010/main" val="2763085847"/>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6" name="Group 35">
            <a:extLst>
              <a:ext uri="{FF2B5EF4-FFF2-40B4-BE49-F238E27FC236}">
                <a16:creationId xmlns:a16="http://schemas.microsoft.com/office/drawing/2014/main" id="{591921DC-DF9E-184D-9900-F44F321264FE}"/>
              </a:ext>
            </a:extLst>
          </p:cNvPr>
          <p:cNvGrpSpPr/>
          <p:nvPr/>
        </p:nvGrpSpPr>
        <p:grpSpPr>
          <a:xfrm>
            <a:off x="8818536" y="5020159"/>
            <a:ext cx="3373464" cy="1837841"/>
            <a:chOff x="8818536" y="5020159"/>
            <a:chExt cx="3373464" cy="1837841"/>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sp>
        <p:nvSpPr>
          <p:cNvPr id="28" name="CuadroTexto 8">
            <a:extLst>
              <a:ext uri="{FF2B5EF4-FFF2-40B4-BE49-F238E27FC236}">
                <a16:creationId xmlns:a16="http://schemas.microsoft.com/office/drawing/2014/main" id="{25CB460E-AB4C-6B45-B691-03EF2CE47813}"/>
              </a:ext>
            </a:extLst>
          </p:cNvPr>
          <p:cNvSpPr txBox="1"/>
          <p:nvPr/>
        </p:nvSpPr>
        <p:spPr>
          <a:xfrm>
            <a:off x="618719" y="573437"/>
            <a:ext cx="8405835" cy="892552"/>
          </a:xfrm>
          <a:prstGeom prst="rect">
            <a:avLst/>
          </a:prstGeom>
          <a:noFill/>
        </p:spPr>
        <p:txBody>
          <a:bodyPr wrap="square" rtlCol="0">
            <a:spAutoFit/>
          </a:bodyPr>
          <a:lstStyle/>
          <a:p>
            <a:r>
              <a:rPr lang="en-US"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GSC3506 v2</a:t>
            </a:r>
          </a:p>
          <a:p>
            <a:r>
              <a:rPr lang="en-US"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Multicast Paging Speaker</a:t>
            </a:r>
          </a:p>
        </p:txBody>
      </p:sp>
      <p:sp>
        <p:nvSpPr>
          <p:cNvPr id="8" name="TextBox 38">
            <a:extLst>
              <a:ext uri="{FF2B5EF4-FFF2-40B4-BE49-F238E27FC236}">
                <a16:creationId xmlns:a16="http://schemas.microsoft.com/office/drawing/2014/main" id="{374D80A7-56F5-4D42-94EB-C2F0981C0999}"/>
              </a:ext>
            </a:extLst>
          </p:cNvPr>
          <p:cNvSpPr txBox="1"/>
          <p:nvPr/>
        </p:nvSpPr>
        <p:spPr>
          <a:xfrm>
            <a:off x="618719" y="1708191"/>
            <a:ext cx="6125081" cy="4524315"/>
          </a:xfrm>
          <a:prstGeom prst="rect">
            <a:avLst/>
          </a:prstGeom>
          <a:noFill/>
        </p:spPr>
        <p:txBody>
          <a:bodyPr wrap="square" rtlCol="0">
            <a:spAutoFit/>
          </a:bodyPr>
          <a:lstStyle/>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30W high-fidelity speaker with HD acoustic chamber</a:t>
            </a:r>
          </a:p>
          <a:p>
            <a:pPr marL="609585" indent="-609585">
              <a:buClr>
                <a:srgbClr val="424242"/>
              </a:buClr>
              <a:buFont typeface="Arial"/>
              <a:buChar cha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Supports SIP paging, multicast paging, call waiting with priority override, and more</a:t>
            </a:r>
          </a:p>
          <a:p>
            <a:pPr marL="609585" indent="-609585">
              <a:buClr>
                <a:srgbClr val="424242"/>
              </a:buClr>
              <a:buFont typeface="Arial"/>
              <a:buChar cha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Supports full-band and wide-band audio codecs, including Opus and G.722</a:t>
            </a:r>
          </a:p>
          <a:p>
            <a:pPr marL="609585" indent="-609585">
              <a:buClr>
                <a:srgbClr val="424242"/>
              </a:buClr>
              <a:buFont typeface="Arial"/>
              <a:buChar cha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1x 3-pin differential line out port</a:t>
            </a:r>
          </a:p>
          <a:p>
            <a:pPr marL="609585" indent="-609585">
              <a:buClr>
                <a:srgbClr val="424242"/>
              </a:buClr>
              <a:buFont typeface="Arial"/>
              <a:buChar cha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Ports include 1x 2-pin switch-in input, 1x alarm-in input, 1x DC24V, 1x network, and 1x USB port; Keys include volume up/down, and reset</a:t>
            </a:r>
          </a:p>
          <a:p>
            <a:pPr marL="609585" indent="-609585">
              <a:buClr>
                <a:srgbClr val="424242"/>
              </a:buClr>
              <a:buFont typeface="Arial"/>
              <a:buChar cha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One 10/100Mbps network port with </a:t>
            </a:r>
            <a:r>
              <a:rPr lang="en-US"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PoE</a:t>
            </a: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a:t>
            </a:r>
            <a:r>
              <a:rPr lang="en-US"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PoE</a:t>
            </a: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a:t>
            </a:r>
            <a:r>
              <a:rPr lang="en-US" dirty="0" err="1">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PoE</a:t>
            </a: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a:t>
            </a:r>
          </a:p>
        </p:txBody>
      </p:sp>
      <p:pic>
        <p:nvPicPr>
          <p:cNvPr id="9" name="Picture 8" descr="A picture containing electronics, loudspeaker&#10;&#10;Description automatically generated">
            <a:extLst>
              <a:ext uri="{FF2B5EF4-FFF2-40B4-BE49-F238E27FC236}">
                <a16:creationId xmlns:a16="http://schemas.microsoft.com/office/drawing/2014/main" id="{6BED118B-F450-9D09-B82F-DFA54DDF6526}"/>
              </a:ext>
            </a:extLst>
          </p:cNvPr>
          <p:cNvPicPr>
            <a:picLocks noChangeAspect="1"/>
          </p:cNvPicPr>
          <p:nvPr/>
        </p:nvPicPr>
        <p:blipFill>
          <a:blip r:embed="rId5"/>
          <a:stretch>
            <a:fillRect/>
          </a:stretch>
        </p:blipFill>
        <p:spPr>
          <a:xfrm>
            <a:off x="7521596" y="1232451"/>
            <a:ext cx="4277474" cy="4640101"/>
          </a:xfrm>
          <a:prstGeom prst="rect">
            <a:avLst/>
          </a:prstGeom>
        </p:spPr>
      </p:pic>
      <p:sp>
        <p:nvSpPr>
          <p:cNvPr id="10" name="Rectangle 9">
            <a:extLst>
              <a:ext uri="{FF2B5EF4-FFF2-40B4-BE49-F238E27FC236}">
                <a16:creationId xmlns:a16="http://schemas.microsoft.com/office/drawing/2014/main" id="{BE521C0E-C1F1-A4AC-B97B-C23D91C04AC8}"/>
              </a:ext>
            </a:extLst>
          </p:cNvPr>
          <p:cNvSpPr/>
          <p:nvPr/>
        </p:nvSpPr>
        <p:spPr>
          <a:xfrm>
            <a:off x="8090115" y="125501"/>
            <a:ext cx="4101886" cy="529884"/>
          </a:xfrm>
          <a:prstGeom prst="rect">
            <a:avLst/>
          </a:prstGeom>
          <a:solidFill>
            <a:srgbClr val="FF530D"/>
          </a:solidFill>
          <a:ln>
            <a:noFill/>
          </a:ln>
          <a:effectLst>
            <a:outerShdw blurRad="292100" dist="101600" dir="6180000" sx="109000" sy="109000" algn="ctr" rotWithShape="0">
              <a:srgbClr val="000000">
                <a:alpha val="51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s-ES_tradnl" sz="3200" b="1" dirty="0">
                <a:latin typeface="Open Sans Extrabold" panose="020B0606030504020204" pitchFamily="34" charset="0"/>
                <a:ea typeface="Open Sans Extrabold" panose="020B0606030504020204" pitchFamily="34" charset="0"/>
                <a:cs typeface="Open Sans Extrabold" panose="020B0606030504020204" pitchFamily="34" charset="0"/>
              </a:rPr>
              <a:t>NEW</a:t>
            </a:r>
          </a:p>
        </p:txBody>
      </p:sp>
    </p:spTree>
    <p:extLst>
      <p:ext uri="{BB962C8B-B14F-4D97-AF65-F5344CB8AC3E}">
        <p14:creationId xmlns:p14="http://schemas.microsoft.com/office/powerpoint/2010/main" val="704637331"/>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E913CF74-D1D7-7E4D-940F-52465EBF5D6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7577992" y="1562321"/>
            <a:ext cx="4614008" cy="4496394"/>
          </a:xfrm>
          <a:prstGeom prst="rect">
            <a:avLst/>
          </a:prstGeom>
          <a:effectLst>
            <a:outerShdw blurRad="495300" dist="152400" dir="8280000" sx="97000" sy="97000" algn="ctr" rotWithShape="0">
              <a:srgbClr val="000000">
                <a:alpha val="93000"/>
              </a:srgbClr>
            </a:outerShdw>
          </a:effectLst>
        </p:spPr>
      </p:pic>
      <p:grpSp>
        <p:nvGrpSpPr>
          <p:cNvPr id="36" name="Group 35">
            <a:extLst>
              <a:ext uri="{FF2B5EF4-FFF2-40B4-BE49-F238E27FC236}">
                <a16:creationId xmlns:a16="http://schemas.microsoft.com/office/drawing/2014/main" id="{591921DC-DF9E-184D-9900-F44F321264FE}"/>
              </a:ext>
            </a:extLst>
          </p:cNvPr>
          <p:cNvGrpSpPr/>
          <p:nvPr/>
        </p:nvGrpSpPr>
        <p:grpSpPr>
          <a:xfrm>
            <a:off x="8818536" y="5020159"/>
            <a:ext cx="3373464" cy="1837841"/>
            <a:chOff x="8818536" y="5020159"/>
            <a:chExt cx="3373464" cy="1837841"/>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sp>
        <p:nvSpPr>
          <p:cNvPr id="28" name="CuadroTexto 8">
            <a:extLst>
              <a:ext uri="{FF2B5EF4-FFF2-40B4-BE49-F238E27FC236}">
                <a16:creationId xmlns:a16="http://schemas.microsoft.com/office/drawing/2014/main" id="{25CB460E-AB4C-6B45-B691-03EF2CE47813}"/>
              </a:ext>
            </a:extLst>
          </p:cNvPr>
          <p:cNvSpPr txBox="1"/>
          <p:nvPr/>
        </p:nvSpPr>
        <p:spPr>
          <a:xfrm>
            <a:off x="618719" y="430562"/>
            <a:ext cx="8405835" cy="892552"/>
          </a:xfrm>
          <a:prstGeom prst="rect">
            <a:avLst/>
          </a:prstGeom>
          <a:noFill/>
        </p:spPr>
        <p:txBody>
          <a:bodyPr wrap="square" rtlCol="0">
            <a:spAutoFit/>
          </a:bodyPr>
          <a:lstStyle/>
          <a:p>
            <a:r>
              <a:rPr lang="en-US"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GSC3510</a:t>
            </a:r>
          </a:p>
          <a:p>
            <a:r>
              <a:rPr lang="en-US"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SIP Intercom Speaker/Microphone</a:t>
            </a:r>
          </a:p>
        </p:txBody>
      </p:sp>
      <p:sp>
        <p:nvSpPr>
          <p:cNvPr id="8" name="TextBox 38">
            <a:extLst>
              <a:ext uri="{FF2B5EF4-FFF2-40B4-BE49-F238E27FC236}">
                <a16:creationId xmlns:a16="http://schemas.microsoft.com/office/drawing/2014/main" id="{374D80A7-56F5-4D42-94EB-C2F0981C0999}"/>
              </a:ext>
            </a:extLst>
          </p:cNvPr>
          <p:cNvSpPr txBox="1"/>
          <p:nvPr/>
        </p:nvSpPr>
        <p:spPr>
          <a:xfrm>
            <a:off x="618719" y="1342385"/>
            <a:ext cx="6877456" cy="5355312"/>
          </a:xfrm>
          <a:prstGeom prst="rect">
            <a:avLst/>
          </a:prstGeom>
          <a:noFill/>
        </p:spPr>
        <p:txBody>
          <a:bodyPr wrap="square" rtlCol="0">
            <a:spAutoFit/>
          </a:bodyPr>
          <a:lstStyle/>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High-Fidelity 8W HD speaker</a:t>
            </a: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Full-duplex speakerphone with HD acoustic chamber</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Advanced acoustic echo cancellation</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3 directional mics with MMAD &amp; microphone beamforming array</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Full-band and wide-band audio codec support including Opus &amp; G.722</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Integrated dual-band Wi-Fi and Bluetooth</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10/100 Mbps network port with PoE/PoE+</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2-pin multi-purpose input to support peripherals including call button</a:t>
            </a: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SIP paging, multicast paging, call-waiting with priority override</a:t>
            </a:r>
          </a:p>
        </p:txBody>
      </p:sp>
    </p:spTree>
    <p:extLst>
      <p:ext uri="{BB962C8B-B14F-4D97-AF65-F5344CB8AC3E}">
        <p14:creationId xmlns:p14="http://schemas.microsoft.com/office/powerpoint/2010/main" val="3329077434"/>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6" name="Group 35">
            <a:extLst>
              <a:ext uri="{FF2B5EF4-FFF2-40B4-BE49-F238E27FC236}">
                <a16:creationId xmlns:a16="http://schemas.microsoft.com/office/drawing/2014/main" id="{591921DC-DF9E-184D-9900-F44F321264FE}"/>
              </a:ext>
            </a:extLst>
          </p:cNvPr>
          <p:cNvGrpSpPr/>
          <p:nvPr/>
        </p:nvGrpSpPr>
        <p:grpSpPr>
          <a:xfrm>
            <a:off x="8818536" y="5020159"/>
            <a:ext cx="3373464" cy="1837841"/>
            <a:chOff x="8818536" y="5020159"/>
            <a:chExt cx="3373464" cy="1837841"/>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sp>
        <p:nvSpPr>
          <p:cNvPr id="28" name="CuadroTexto 8">
            <a:extLst>
              <a:ext uri="{FF2B5EF4-FFF2-40B4-BE49-F238E27FC236}">
                <a16:creationId xmlns:a16="http://schemas.microsoft.com/office/drawing/2014/main" id="{25CB460E-AB4C-6B45-B691-03EF2CE47813}"/>
              </a:ext>
            </a:extLst>
          </p:cNvPr>
          <p:cNvSpPr txBox="1"/>
          <p:nvPr/>
        </p:nvSpPr>
        <p:spPr>
          <a:xfrm>
            <a:off x="618719" y="430562"/>
            <a:ext cx="8405835" cy="892552"/>
          </a:xfrm>
          <a:prstGeom prst="rect">
            <a:avLst/>
          </a:prstGeom>
          <a:noFill/>
        </p:spPr>
        <p:txBody>
          <a:bodyPr wrap="square" rtlCol="0">
            <a:spAutoFit/>
          </a:bodyPr>
          <a:lstStyle/>
          <a:p>
            <a:r>
              <a:rPr lang="en-US"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GSC3516</a:t>
            </a:r>
          </a:p>
          <a:p>
            <a:r>
              <a:rPr lang="en-US"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SIP/Multicast Talk-Back Speaker</a:t>
            </a:r>
          </a:p>
        </p:txBody>
      </p:sp>
      <p:sp>
        <p:nvSpPr>
          <p:cNvPr id="8" name="TextBox 38">
            <a:extLst>
              <a:ext uri="{FF2B5EF4-FFF2-40B4-BE49-F238E27FC236}">
                <a16:creationId xmlns:a16="http://schemas.microsoft.com/office/drawing/2014/main" id="{374D80A7-56F5-4D42-94EB-C2F0981C0999}"/>
              </a:ext>
            </a:extLst>
          </p:cNvPr>
          <p:cNvSpPr txBox="1"/>
          <p:nvPr/>
        </p:nvSpPr>
        <p:spPr>
          <a:xfrm>
            <a:off x="618719" y="1342385"/>
            <a:ext cx="6877456" cy="5078313"/>
          </a:xfrm>
          <a:prstGeom prst="rect">
            <a:avLst/>
          </a:prstGeom>
          <a:noFill/>
        </p:spPr>
        <p:txBody>
          <a:bodyPr wrap="square" rtlCol="0">
            <a:spAutoFit/>
          </a:bodyPr>
          <a:lstStyle/>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15W high-fidelity HD speaker</a:t>
            </a:r>
          </a:p>
          <a:p>
            <a:pPr marL="609585" indent="-609585">
              <a:buClr>
                <a:srgbClr val="424242"/>
              </a:buClr>
              <a:buFont typeface="Arial"/>
              <a:buChar cha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Full-duplex speakerphone with HD acoustic chamber &amp; advanced acoustic echo cancellation</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3 directional mics with MMAD, microphone beamforming array &amp; 1 omnidirectional auxiliary microphone</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Full-band and wide-band audio codec support including Opus &amp; G.722</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Integrated dual-band 802.11 a/b/g/n/ac Wi-Fi and Bluetooth</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One 10/100 Mbps network port with PoE/PoE+</a:t>
            </a:r>
          </a:p>
          <a:p>
            <a:pPr>
              <a:buClr>
                <a:srgbClr val="424242"/>
              </a:buClr>
            </a:pPr>
            <a:endPar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solidFill>
                  <a:srgbClr val="424242"/>
                </a:solidFill>
                <a:latin typeface="Open Sans Light" panose="020B0306030504020204" pitchFamily="34" charset="0"/>
                <a:ea typeface="Open Sans Light" panose="020B0306030504020204" pitchFamily="34" charset="0"/>
                <a:cs typeface="Open Sans Light" panose="020B0306030504020204" pitchFamily="34" charset="0"/>
              </a:rPr>
              <a:t>2-pin multi-purpose input to support peripherals including call button</a:t>
            </a:r>
          </a:p>
        </p:txBody>
      </p:sp>
      <p:pic>
        <p:nvPicPr>
          <p:cNvPr id="3" name="Picture 2" descr="A picture containing electronics, loudspeaker&#10;&#10;Description automatically generated">
            <a:extLst>
              <a:ext uri="{FF2B5EF4-FFF2-40B4-BE49-F238E27FC236}">
                <a16:creationId xmlns:a16="http://schemas.microsoft.com/office/drawing/2014/main" id="{31AA98E3-E406-63D0-43C0-414D8B2B0156}"/>
              </a:ext>
            </a:extLst>
          </p:cNvPr>
          <p:cNvPicPr>
            <a:picLocks noChangeAspect="1"/>
          </p:cNvPicPr>
          <p:nvPr/>
        </p:nvPicPr>
        <p:blipFill>
          <a:blip r:embed="rId5"/>
          <a:stretch>
            <a:fillRect/>
          </a:stretch>
        </p:blipFill>
        <p:spPr>
          <a:xfrm>
            <a:off x="7496175" y="1325927"/>
            <a:ext cx="4447635" cy="4445145"/>
          </a:xfrm>
          <a:prstGeom prst="rect">
            <a:avLst/>
          </a:prstGeom>
        </p:spPr>
      </p:pic>
      <p:sp>
        <p:nvSpPr>
          <p:cNvPr id="4" name="Rectangle 3">
            <a:extLst>
              <a:ext uri="{FF2B5EF4-FFF2-40B4-BE49-F238E27FC236}">
                <a16:creationId xmlns:a16="http://schemas.microsoft.com/office/drawing/2014/main" id="{72B06E3B-8C9F-ECD3-8695-AA78511FB83C}"/>
              </a:ext>
            </a:extLst>
          </p:cNvPr>
          <p:cNvSpPr/>
          <p:nvPr/>
        </p:nvSpPr>
        <p:spPr>
          <a:xfrm>
            <a:off x="8090115" y="447187"/>
            <a:ext cx="4101886" cy="529884"/>
          </a:xfrm>
          <a:prstGeom prst="rect">
            <a:avLst/>
          </a:prstGeom>
          <a:solidFill>
            <a:srgbClr val="FF530D"/>
          </a:solidFill>
          <a:ln>
            <a:noFill/>
          </a:ln>
          <a:effectLst>
            <a:outerShdw blurRad="292100" dist="101600" dir="6180000" sx="109000" sy="109000" algn="ctr" rotWithShape="0">
              <a:srgbClr val="000000">
                <a:alpha val="51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s-ES_tradnl" sz="3200" b="1" dirty="0">
                <a:latin typeface="Open Sans Extrabold" panose="020B0606030504020204" pitchFamily="34" charset="0"/>
                <a:ea typeface="Open Sans Extrabold" panose="020B0606030504020204" pitchFamily="34" charset="0"/>
                <a:cs typeface="Open Sans Extrabold" panose="020B0606030504020204" pitchFamily="34" charset="0"/>
              </a:rPr>
              <a:t>NEW</a:t>
            </a:r>
          </a:p>
        </p:txBody>
      </p:sp>
    </p:spTree>
    <p:extLst>
      <p:ext uri="{BB962C8B-B14F-4D97-AF65-F5344CB8AC3E}">
        <p14:creationId xmlns:p14="http://schemas.microsoft.com/office/powerpoint/2010/main" val="2345097410"/>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uadroTexto 8">
            <a:extLst>
              <a:ext uri="{FF2B5EF4-FFF2-40B4-BE49-F238E27FC236}">
                <a16:creationId xmlns:a16="http://schemas.microsoft.com/office/drawing/2014/main" id="{49EC967C-B4F7-9A42-9BBA-C36CCB6EB3BB}"/>
              </a:ext>
            </a:extLst>
          </p:cNvPr>
          <p:cNvSpPr txBox="1"/>
          <p:nvPr/>
        </p:nvSpPr>
        <p:spPr>
          <a:xfrm>
            <a:off x="268609" y="559467"/>
            <a:ext cx="11904585" cy="461665"/>
          </a:xfrm>
          <a:prstGeom prst="rect">
            <a:avLst/>
          </a:prstGeom>
          <a:noFill/>
        </p:spPr>
        <p:txBody>
          <a:bodyPr wrap="square" rtlCol="0">
            <a:spAutoFit/>
          </a:bodyPr>
          <a:lstStyle/>
          <a:p>
            <a:r>
              <a:rPr lang="en-US" sz="24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IP Public Address System – GSC Series</a:t>
            </a:r>
          </a:p>
        </p:txBody>
      </p:sp>
      <p:grpSp>
        <p:nvGrpSpPr>
          <p:cNvPr id="4" name="Group 3"/>
          <p:cNvGrpSpPr/>
          <p:nvPr/>
        </p:nvGrpSpPr>
        <p:grpSpPr>
          <a:xfrm>
            <a:off x="116378" y="2608422"/>
            <a:ext cx="12075622" cy="4249578"/>
            <a:chOff x="0" y="1487687"/>
            <a:chExt cx="12075622" cy="4249578"/>
          </a:xfrm>
        </p:grpSpPr>
        <p:pic>
          <p:nvPicPr>
            <p:cNvPr id="5" name="Picture 4"/>
            <p:cNvPicPr>
              <a:picLocks noChangeAspect="1"/>
            </p:cNvPicPr>
            <p:nvPr/>
          </p:nvPicPr>
          <p:blipFill>
            <a:blip r:embed="rId3"/>
            <a:stretch>
              <a:fillRect/>
            </a:stretch>
          </p:blipFill>
          <p:spPr>
            <a:xfrm>
              <a:off x="0" y="3013498"/>
              <a:ext cx="12075622" cy="2723767"/>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146962" y="1815454"/>
              <a:ext cx="1019969" cy="1019397"/>
            </a:xfrm>
            <a:prstGeom prst="rect">
              <a:avLst/>
            </a:prstGeom>
          </p:spPr>
        </p:pic>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603174" y="1815454"/>
              <a:ext cx="1030151" cy="1024182"/>
            </a:xfrm>
            <a:prstGeom prst="rect">
              <a:avLst/>
            </a:prstGeom>
          </p:spPr>
        </p:pic>
        <p:pic>
          <p:nvPicPr>
            <p:cNvPr id="8"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625945" y="1815454"/>
              <a:ext cx="1030151" cy="1024182"/>
            </a:xfrm>
            <a:prstGeom prst="rect">
              <a:avLst/>
            </a:prstGeom>
          </p:spPr>
        </p:pic>
        <p:pic>
          <p:nvPicPr>
            <p:cNvPr id="9" name="Picture 8"/>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975373" y="1779087"/>
              <a:ext cx="1019397" cy="1019397"/>
            </a:xfrm>
            <a:prstGeom prst="rect">
              <a:avLst/>
            </a:prstGeom>
          </p:spPr>
        </p:pic>
        <p:pic>
          <p:nvPicPr>
            <p:cNvPr id="11" name="Picture 10"/>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710232" y="1487687"/>
              <a:ext cx="460939" cy="460939"/>
            </a:xfrm>
            <a:prstGeom prst="rect">
              <a:avLst/>
            </a:prstGeom>
          </p:spPr>
        </p:pic>
        <p:pic>
          <p:nvPicPr>
            <p:cNvPr id="12" name="Picture 11"/>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003563" y="1487687"/>
              <a:ext cx="460939" cy="460939"/>
            </a:xfrm>
            <a:prstGeom prst="rect">
              <a:avLst/>
            </a:prstGeom>
          </p:spPr>
        </p:pic>
      </p:grpSp>
    </p:spTree>
    <p:extLst>
      <p:ext uri="{BB962C8B-B14F-4D97-AF65-F5344CB8AC3E}">
        <p14:creationId xmlns:p14="http://schemas.microsoft.com/office/powerpoint/2010/main" val="69152125"/>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uadroTexto 8">
            <a:extLst>
              <a:ext uri="{FF2B5EF4-FFF2-40B4-BE49-F238E27FC236}">
                <a16:creationId xmlns:a16="http://schemas.microsoft.com/office/drawing/2014/main" id="{A6E656DB-C92A-F849-A6AF-DCD75A8FDE6C}"/>
              </a:ext>
            </a:extLst>
          </p:cNvPr>
          <p:cNvSpPr txBox="1"/>
          <p:nvPr/>
        </p:nvSpPr>
        <p:spPr>
          <a:xfrm>
            <a:off x="618720" y="573437"/>
            <a:ext cx="8013836" cy="892552"/>
          </a:xfrm>
          <a:prstGeom prst="rect">
            <a:avLst/>
          </a:prstGeom>
          <a:noFill/>
        </p:spPr>
        <p:txBody>
          <a:bodyPr wrap="square" rtlCol="0">
            <a:spAutoFit/>
          </a:bodyPr>
          <a:lstStyle/>
          <a:p>
            <a:r>
              <a:rPr lang="es-ES_tradnl" sz="3200" b="1" dirty="0" err="1">
                <a:solidFill>
                  <a:srgbClr val="295288"/>
                </a:solidFill>
                <a:latin typeface="Open Sans" panose="020B0606030504020204" pitchFamily="34" charset="0"/>
                <a:ea typeface="Open Sans" panose="020B0606030504020204" pitchFamily="34" charset="0"/>
                <a:cs typeface="Open Sans" panose="020B0606030504020204" pitchFamily="34" charset="0"/>
              </a:rPr>
              <a:t>GSurf</a:t>
            </a:r>
            <a:r>
              <a:rPr lang="es-ES_tradnl"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 Pro V2</a:t>
            </a:r>
            <a:endParaRPr lang="es-ES_tradnl" sz="3200" b="1" dirty="0">
              <a:solidFill>
                <a:srgbClr val="FF530D"/>
              </a:solidFill>
              <a:latin typeface="Open Sans" panose="020B0606030504020204" pitchFamily="34" charset="0"/>
              <a:ea typeface="Open Sans" panose="020B0606030504020204" pitchFamily="34" charset="0"/>
              <a:cs typeface="Open Sans" panose="020B0606030504020204" pitchFamily="34" charset="0"/>
            </a:endParaRPr>
          </a:p>
          <a:p>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Video Management Software</a:t>
            </a:r>
          </a:p>
        </p:txBody>
      </p:sp>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13" name="TextBox 38">
            <a:extLst>
              <a:ext uri="{FF2B5EF4-FFF2-40B4-BE49-F238E27FC236}">
                <a16:creationId xmlns:a16="http://schemas.microsoft.com/office/drawing/2014/main" id="{875527CB-0713-BC4B-B145-CA7E7833ED1C}"/>
              </a:ext>
            </a:extLst>
          </p:cNvPr>
          <p:cNvSpPr txBox="1"/>
          <p:nvPr/>
        </p:nvSpPr>
        <p:spPr>
          <a:xfrm>
            <a:off x="618720" y="2105208"/>
            <a:ext cx="6110462" cy="3416320"/>
          </a:xfrm>
          <a:prstGeom prst="rect">
            <a:avLst/>
          </a:prstGeom>
          <a:noFill/>
        </p:spPr>
        <p:txBody>
          <a:bodyPr wrap="square" rtlCol="0">
            <a:spAutoFit/>
          </a:bodyPr>
          <a:lstStyle/>
          <a:p>
            <a:pPr marL="285750" marR="0" indent="-285750" algn="l">
              <a:buFont typeface="Arial" panose="020B0604020202020204" pitchFamily="34" charset="0"/>
              <a:buChar char="•"/>
            </a:pPr>
            <a:r>
              <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Client/Server architecture with e-Map support</a:t>
            </a:r>
          </a:p>
          <a:p>
            <a:pPr marR="0" algn="l"/>
            <a:endPar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File sharing server for remote downloads and replays </a:t>
            </a:r>
          </a:p>
          <a:p>
            <a:pPr marR="0" algn="l"/>
            <a:endPar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Multi-screen display support with manual or automatic patrol viewing </a:t>
            </a:r>
          </a:p>
          <a:p>
            <a:pPr marR="0" algn="l"/>
            <a:endPar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Transmit server for multi-point viewing of the same live video</a:t>
            </a:r>
          </a:p>
          <a:p>
            <a:pPr marR="0" algn="l"/>
            <a:endPar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Manages up to 72 </a:t>
            </a:r>
            <a:r>
              <a:rPr lang="en-US" sz="1800" i="0" u="none" strike="noStrike" baseline="0" dirty="0" err="1">
                <a:latin typeface="Open Sans Light" panose="020B0306030504020204" pitchFamily="34" charset="0"/>
                <a:ea typeface="Open Sans Light" panose="020B0306030504020204" pitchFamily="34" charset="0"/>
                <a:cs typeface="Open Sans Light" panose="020B0306030504020204" pitchFamily="34" charset="0"/>
              </a:rPr>
              <a:t>Grandstream</a:t>
            </a:r>
            <a:r>
              <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 cameras and encoders / decoders </a:t>
            </a:r>
          </a:p>
        </p:txBody>
      </p:sp>
      <p:pic>
        <p:nvPicPr>
          <p:cNvPr id="7" name="Picture 6">
            <a:extLst>
              <a:ext uri="{FF2B5EF4-FFF2-40B4-BE49-F238E27FC236}">
                <a16:creationId xmlns:a16="http://schemas.microsoft.com/office/drawing/2014/main" id="{06C77E61-988D-D34B-A37E-B4A746EFA66B}"/>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7511692" y="2105208"/>
            <a:ext cx="3470736" cy="3461604"/>
          </a:xfrm>
          <a:prstGeom prst="ellipse">
            <a:avLst/>
          </a:prstGeom>
          <a:ln w="127000">
            <a:solidFill>
              <a:srgbClr val="46A7C9"/>
            </a:solidFill>
          </a:ln>
        </p:spPr>
      </p:pic>
    </p:spTree>
    <p:extLst>
      <p:ext uri="{BB962C8B-B14F-4D97-AF65-F5344CB8AC3E}">
        <p14:creationId xmlns:p14="http://schemas.microsoft.com/office/powerpoint/2010/main" val="3732432768"/>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8A84855-C13B-154B-B562-B8E095390E1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824133" y="1016000"/>
            <a:ext cx="5367868" cy="5708949"/>
          </a:xfrm>
          <a:prstGeom prst="rect">
            <a:avLst/>
          </a:prstGeom>
          <a:effectLst>
            <a:outerShdw blurRad="495300" dist="152400" dir="8280000" sx="97000" sy="97000" algn="ctr" rotWithShape="0">
              <a:srgbClr val="000000">
                <a:alpha val="93000"/>
              </a:srgbClr>
            </a:outerShdw>
          </a:effectLst>
        </p:spPr>
      </p:pic>
      <p:grpSp>
        <p:nvGrpSpPr>
          <p:cNvPr id="36" name="Group 35">
            <a:extLst>
              <a:ext uri="{FF2B5EF4-FFF2-40B4-BE49-F238E27FC236}">
                <a16:creationId xmlns:a16="http://schemas.microsoft.com/office/drawing/2014/main" id="{591921DC-DF9E-184D-9900-F44F321264FE}"/>
              </a:ext>
            </a:extLst>
          </p:cNvPr>
          <p:cNvGrpSpPr/>
          <p:nvPr/>
        </p:nvGrpSpPr>
        <p:grpSpPr>
          <a:xfrm>
            <a:off x="8818536" y="5020159"/>
            <a:ext cx="3373464" cy="1837841"/>
            <a:chOff x="8818536" y="5020159"/>
            <a:chExt cx="3373464" cy="1837841"/>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sp>
        <p:nvSpPr>
          <p:cNvPr id="28" name="CuadroTexto 8">
            <a:extLst>
              <a:ext uri="{FF2B5EF4-FFF2-40B4-BE49-F238E27FC236}">
                <a16:creationId xmlns:a16="http://schemas.microsoft.com/office/drawing/2014/main" id="{25CB460E-AB4C-6B45-B691-03EF2CE47813}"/>
              </a:ext>
            </a:extLst>
          </p:cNvPr>
          <p:cNvSpPr txBox="1"/>
          <p:nvPr/>
        </p:nvSpPr>
        <p:spPr>
          <a:xfrm>
            <a:off x="618719" y="573437"/>
            <a:ext cx="8405835" cy="892552"/>
          </a:xfrm>
          <a:prstGeom prst="rect">
            <a:avLst/>
          </a:prstGeom>
          <a:noFill/>
        </p:spPr>
        <p:txBody>
          <a:bodyPr wrap="square" rtlCol="0">
            <a:spAutoFit/>
          </a:bodyPr>
          <a:lstStyle/>
          <a:p>
            <a:r>
              <a:rPr lang="es-ES_tradnl"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GSC3570</a:t>
            </a:r>
          </a:p>
          <a:p>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HD </a:t>
            </a:r>
            <a:r>
              <a:rPr lang="es-ES_tradnl" sz="2000" dirty="0" err="1">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Intercom</a:t>
            </a:r>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 and Facility Control Station</a:t>
            </a:r>
          </a:p>
        </p:txBody>
      </p:sp>
      <p:sp>
        <p:nvSpPr>
          <p:cNvPr id="8" name="TextBox 38">
            <a:extLst>
              <a:ext uri="{FF2B5EF4-FFF2-40B4-BE49-F238E27FC236}">
                <a16:creationId xmlns:a16="http://schemas.microsoft.com/office/drawing/2014/main" id="{374D80A7-56F5-4D42-94EB-C2F0981C0999}"/>
              </a:ext>
            </a:extLst>
          </p:cNvPr>
          <p:cNvSpPr txBox="1"/>
          <p:nvPr/>
        </p:nvSpPr>
        <p:spPr>
          <a:xfrm>
            <a:off x="618719" y="1708191"/>
            <a:ext cx="6499091" cy="4801314"/>
          </a:xfrm>
          <a:prstGeom prst="rect">
            <a:avLst/>
          </a:prstGeom>
          <a:noFill/>
        </p:spPr>
        <p:txBody>
          <a:bodyPr wrap="square" rtlCol="0">
            <a:spAutoFit/>
          </a:bodyPr>
          <a:lstStyle/>
          <a:p>
            <a:pPr marL="609585" indent="-609585">
              <a:buClr>
                <a:srgbClr val="424242"/>
              </a:buClr>
              <a:buFont typeface="Arial"/>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7-inch 1024x600 capacitive touch screen TFT LCD with Home Key</a:t>
            </a:r>
          </a:p>
          <a:p>
            <a:pPr>
              <a:buClr>
                <a:srgbClr val="424242"/>
              </a:buCl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Built-in PoE to power the device and give it a network connection</a:t>
            </a:r>
          </a:p>
          <a:p>
            <a:pPr>
              <a:buClr>
                <a:srgbClr val="424242"/>
              </a:buCl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Dual-band 802.11ac Wi-Fi</a:t>
            </a:r>
          </a:p>
          <a:p>
            <a:pPr>
              <a:buClr>
                <a:srgbClr val="424242"/>
              </a:buCl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4x alarm input ports and 1x alarm output port for customized deployments</a:t>
            </a:r>
          </a:p>
          <a:p>
            <a:pPr>
              <a:buClr>
                <a:srgbClr val="424242"/>
              </a:buCl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Full duplex 2-way HD audio with advanced echo cancellation</a:t>
            </a:r>
          </a:p>
          <a:p>
            <a:pPr>
              <a:buClr>
                <a:srgbClr val="424242"/>
              </a:buCl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4 SIP accounts</a:t>
            </a:r>
          </a:p>
          <a:p>
            <a:pPr>
              <a:buClr>
                <a:srgbClr val="424242"/>
              </a:buCl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Linux 4.4</a:t>
            </a:r>
            <a:endParaRPr lang="es-ES_tradnl" dirty="0">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2550500370"/>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6" name="Group 35">
            <a:extLst>
              <a:ext uri="{FF2B5EF4-FFF2-40B4-BE49-F238E27FC236}">
                <a16:creationId xmlns:a16="http://schemas.microsoft.com/office/drawing/2014/main" id="{591921DC-DF9E-184D-9900-F44F321264FE}"/>
              </a:ext>
            </a:extLst>
          </p:cNvPr>
          <p:cNvGrpSpPr/>
          <p:nvPr/>
        </p:nvGrpSpPr>
        <p:grpSpPr>
          <a:xfrm>
            <a:off x="8818536" y="5020159"/>
            <a:ext cx="3373464" cy="1837841"/>
            <a:chOff x="8818536" y="5020159"/>
            <a:chExt cx="3373464" cy="1837841"/>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grpSp>
      <p:sp>
        <p:nvSpPr>
          <p:cNvPr id="28" name="CuadroTexto 8">
            <a:extLst>
              <a:ext uri="{FF2B5EF4-FFF2-40B4-BE49-F238E27FC236}">
                <a16:creationId xmlns:a16="http://schemas.microsoft.com/office/drawing/2014/main" id="{25CB460E-AB4C-6B45-B691-03EF2CE47813}"/>
              </a:ext>
            </a:extLst>
          </p:cNvPr>
          <p:cNvSpPr txBox="1"/>
          <p:nvPr/>
        </p:nvSpPr>
        <p:spPr>
          <a:xfrm>
            <a:off x="408652" y="573437"/>
            <a:ext cx="8405835" cy="892552"/>
          </a:xfrm>
          <a:prstGeom prst="rect">
            <a:avLst/>
          </a:prstGeom>
          <a:noFill/>
        </p:spPr>
        <p:txBody>
          <a:bodyPr wrap="square" rtlCol="0">
            <a:spAutoFit/>
          </a:bodyPr>
          <a:lstStyle/>
          <a:p>
            <a:r>
              <a:rPr lang="es-ES_tradnl"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GSC3574/3575</a:t>
            </a:r>
          </a:p>
          <a:p>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HD </a:t>
            </a:r>
            <a:r>
              <a:rPr lang="es-ES_tradnl" sz="2000" dirty="0" err="1">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Intercom</a:t>
            </a:r>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 and Facility Control Station</a:t>
            </a:r>
          </a:p>
        </p:txBody>
      </p:sp>
      <p:sp>
        <p:nvSpPr>
          <p:cNvPr id="8" name="TextBox 38">
            <a:extLst>
              <a:ext uri="{FF2B5EF4-FFF2-40B4-BE49-F238E27FC236}">
                <a16:creationId xmlns:a16="http://schemas.microsoft.com/office/drawing/2014/main" id="{374D80A7-56F5-4D42-94EB-C2F0981C0999}"/>
              </a:ext>
            </a:extLst>
          </p:cNvPr>
          <p:cNvSpPr txBox="1"/>
          <p:nvPr/>
        </p:nvSpPr>
        <p:spPr>
          <a:xfrm>
            <a:off x="408652" y="1708191"/>
            <a:ext cx="7025151" cy="4247317"/>
          </a:xfrm>
          <a:prstGeom prst="rect">
            <a:avLst/>
          </a:prstGeom>
          <a:noFill/>
        </p:spPr>
        <p:txBody>
          <a:bodyPr wrap="square" rtlCol="0">
            <a:spAutoFit/>
          </a:bodyPr>
          <a:lstStyle/>
          <a:p>
            <a:pPr marL="609585" indent="-609585">
              <a:buClr>
                <a:srgbClr val="424242"/>
              </a:buClr>
              <a:buFont typeface="Arial"/>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7-inch 1024x600 capacitive touch screen TFT LCD</a:t>
            </a:r>
          </a:p>
          <a:p>
            <a:pPr marL="609585" indent="-609585">
              <a:buClr>
                <a:srgbClr val="424242"/>
              </a:buClr>
              <a:buFont typeface="Arial"/>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Dual-band Wi-Fi 6 802.11 a/b/g/n/ac/ax (2.4GHz and 5GHz)</a:t>
            </a:r>
          </a:p>
          <a:p>
            <a:pPr marL="609585" indent="-609585">
              <a:buClr>
                <a:srgbClr val="424242"/>
              </a:buClr>
              <a:buFont typeface="Arial"/>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8x alarm input ports and 2x alarm output ports for customized deployments</a:t>
            </a:r>
          </a:p>
          <a:p>
            <a:pPr marL="609585" indent="-609585">
              <a:buClr>
                <a:srgbClr val="424242"/>
              </a:buClr>
              <a:buFont typeface="Arial"/>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6 SIP accounts, 2-way call</a:t>
            </a:r>
          </a:p>
          <a:p>
            <a:pPr marL="609585" indent="-609585">
              <a:buClr>
                <a:srgbClr val="424242"/>
              </a:buClr>
              <a:buFont typeface="Arial"/>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Integrated Bluetooth 5.0</a:t>
            </a:r>
          </a:p>
          <a:p>
            <a:pPr marL="609585" indent="-609585">
              <a:buClr>
                <a:srgbClr val="424242"/>
              </a:buClr>
              <a:buFont typeface="Arial"/>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Runs Android13 and supports HVAC, lighting, smart home, smart office, and similar Android apps</a:t>
            </a:r>
          </a:p>
          <a:p>
            <a:pPr marL="609585" indent="-609585">
              <a:buClr>
                <a:srgbClr val="424242"/>
              </a:buClr>
              <a:buFont typeface="Arial"/>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609585" indent="-609585">
              <a:buClr>
                <a:srgbClr val="424242"/>
              </a:buClr>
              <a:buFont typeface="Arial"/>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Full duplex 2-way HD audio with advanced echo cancellation</a:t>
            </a:r>
            <a:endParaRPr lang="es-ES_tradnl" dirty="0">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4" name="Picture 3"/>
          <p:cNvPicPr>
            <a:picLocks noChangeAspect="1"/>
          </p:cNvPicPr>
          <p:nvPr/>
        </p:nvPicPr>
        <p:blipFill rotWithShape="1">
          <a:blip r:embed="rId5">
            <a:extLst>
              <a:ext uri="{28A0092B-C50C-407E-A947-70E740481C1C}">
                <a14:useLocalDpi xmlns:a14="http://schemas.microsoft.com/office/drawing/2010/main" val="0"/>
              </a:ext>
            </a:extLst>
          </a:blip>
          <a:srcRect b="23983"/>
          <a:stretch/>
        </p:blipFill>
        <p:spPr>
          <a:xfrm>
            <a:off x="7428436" y="387392"/>
            <a:ext cx="5541567" cy="3249658"/>
          </a:xfrm>
          <a:prstGeom prst="rect">
            <a:avLst/>
          </a:prstGeom>
        </p:spPr>
      </p:pic>
      <p:pic>
        <p:nvPicPr>
          <p:cNvPr id="5" name="Picture 4"/>
          <p:cNvPicPr>
            <a:picLocks noChangeAspect="1"/>
          </p:cNvPicPr>
          <p:nvPr/>
        </p:nvPicPr>
        <p:blipFill rotWithShape="1">
          <a:blip r:embed="rId6">
            <a:extLst>
              <a:ext uri="{28A0092B-C50C-407E-A947-70E740481C1C}">
                <a14:useLocalDpi xmlns:a14="http://schemas.microsoft.com/office/drawing/2010/main" val="0"/>
              </a:ext>
            </a:extLst>
          </a:blip>
          <a:srcRect b="24819"/>
          <a:stretch/>
        </p:blipFill>
        <p:spPr>
          <a:xfrm>
            <a:off x="6981785" y="3262686"/>
            <a:ext cx="4579807" cy="2656130"/>
          </a:xfrm>
          <a:prstGeom prst="rect">
            <a:avLst/>
          </a:prstGeom>
        </p:spPr>
      </p:pic>
    </p:spTree>
    <p:extLst>
      <p:ext uri="{BB962C8B-B14F-4D97-AF65-F5344CB8AC3E}">
        <p14:creationId xmlns:p14="http://schemas.microsoft.com/office/powerpoint/2010/main" val="604367401"/>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t="-7000" b="-7000"/>
          </a:stretch>
        </a:blipFill>
        <a:effectLst/>
      </p:bgPr>
    </p:bg>
    <p:spTree>
      <p:nvGrpSpPr>
        <p:cNvPr id="1" name=""/>
        <p:cNvGrpSpPr/>
        <p:nvPr/>
      </p:nvGrpSpPr>
      <p:grpSpPr>
        <a:xfrm>
          <a:off x="0" y="0"/>
          <a:ext cx="0" cy="0"/>
          <a:chOff x="0" y="0"/>
          <a:chExt cx="0" cy="0"/>
        </a:xfrm>
      </p:grpSpPr>
      <p:pic>
        <p:nvPicPr>
          <p:cNvPr id="9" name="Imagen 12">
            <a:extLst>
              <a:ext uri="{FF2B5EF4-FFF2-40B4-BE49-F238E27FC236}">
                <a16:creationId xmlns:a16="http://schemas.microsoft.com/office/drawing/2014/main" id="{9E4B1D31-DA4E-8547-B860-22D3253ACE27}"/>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7038396" y="1"/>
            <a:ext cx="5153604" cy="6858000"/>
          </a:xfrm>
          <a:prstGeom prst="rect">
            <a:avLst/>
          </a:prstGeom>
          <a:effectLst>
            <a:outerShdw blurRad="1016000" dist="317500" dir="10920000" sx="97000" sy="97000" algn="ctr" rotWithShape="0">
              <a:srgbClr val="000000">
                <a:alpha val="70000"/>
              </a:srgbClr>
            </a:outerShdw>
          </a:effectLst>
        </p:spPr>
      </p:pic>
      <p:pic>
        <p:nvPicPr>
          <p:cNvPr id="14" name="Imagen 13">
            <a:extLst>
              <a:ext uri="{FF2B5EF4-FFF2-40B4-BE49-F238E27FC236}">
                <a16:creationId xmlns:a16="http://schemas.microsoft.com/office/drawing/2014/main" id="{89E5147B-6508-DF46-B675-2DBD8720DCB3}"/>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sp>
        <p:nvSpPr>
          <p:cNvPr id="4" name="CuadroTexto 3">
            <a:extLst>
              <a:ext uri="{FF2B5EF4-FFF2-40B4-BE49-F238E27FC236}">
                <a16:creationId xmlns:a16="http://schemas.microsoft.com/office/drawing/2014/main" id="{DBDF50F0-FF2A-504C-B286-6F9A1D0AE92C}"/>
              </a:ext>
            </a:extLst>
          </p:cNvPr>
          <p:cNvSpPr txBox="1"/>
          <p:nvPr/>
        </p:nvSpPr>
        <p:spPr>
          <a:xfrm>
            <a:off x="1042041" y="1922411"/>
            <a:ext cx="6767463" cy="951543"/>
          </a:xfrm>
          <a:prstGeom prst="rect">
            <a:avLst/>
          </a:prstGeom>
          <a:noFill/>
        </p:spPr>
        <p:txBody>
          <a:bodyPr wrap="square" rtlCol="0">
            <a:spAutoFit/>
          </a:bodyPr>
          <a:lstStyle/>
          <a:p>
            <a:pPr>
              <a:lnSpc>
                <a:spcPts val="6700"/>
              </a:lnSpc>
            </a:pPr>
            <a:r>
              <a:rPr lang="es-ES_tradnl" sz="6000" dirty="0">
                <a:solidFill>
                  <a:schemeClr val="bg1"/>
                </a:solidFill>
                <a:latin typeface="Open Sans" panose="020B0606030504020204" pitchFamily="34" charset="0"/>
                <a:ea typeface="Open Sans" panose="020B0606030504020204" pitchFamily="34" charset="0"/>
                <a:cs typeface="Open Sans" panose="020B0606030504020204" pitchFamily="34" charset="0"/>
              </a:rPr>
              <a:t>GWN SERIES</a:t>
            </a:r>
          </a:p>
        </p:txBody>
      </p:sp>
      <p:sp>
        <p:nvSpPr>
          <p:cNvPr id="5" name="CuadroTexto 4">
            <a:extLst>
              <a:ext uri="{FF2B5EF4-FFF2-40B4-BE49-F238E27FC236}">
                <a16:creationId xmlns:a16="http://schemas.microsoft.com/office/drawing/2014/main" id="{4D1FB5F2-B865-9741-BD15-A5B84B3FC34E}"/>
              </a:ext>
            </a:extLst>
          </p:cNvPr>
          <p:cNvSpPr txBox="1"/>
          <p:nvPr/>
        </p:nvSpPr>
        <p:spPr>
          <a:xfrm>
            <a:off x="1042041" y="4351130"/>
            <a:ext cx="5673084" cy="1754326"/>
          </a:xfrm>
          <a:prstGeom prst="rect">
            <a:avLst/>
          </a:prstGeom>
          <a:noFill/>
        </p:spPr>
        <p:txBody>
          <a:bodyPr wrap="square" rtlCol="0">
            <a:spAutoFit/>
          </a:bodyPr>
          <a:lstStyle/>
          <a:p>
            <a:pPr marR="8530" algn="just"/>
            <a:r>
              <a:rPr lang="en-US" u="none" strike="noStrike" baseline="0"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Grandstream’s</a:t>
            </a:r>
            <a:r>
              <a:rPr lang="en-US" u="none" strike="noStrike" baseline="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powerful Wi-Fi Access Points offer high-performance networking, industry-leading coverage range, fast provisioning, and management thanks to a built-in controller, outstanding network throughput, and support for a large number of clients per AP.</a:t>
            </a:r>
            <a:endParaRPr lang="en-US" sz="20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cxnSp>
        <p:nvCxnSpPr>
          <p:cNvPr id="7" name="Conector recto 6">
            <a:extLst>
              <a:ext uri="{FF2B5EF4-FFF2-40B4-BE49-F238E27FC236}">
                <a16:creationId xmlns:a16="http://schemas.microsoft.com/office/drawing/2014/main" id="{B968D433-1266-A241-AD61-7AD1DF6FD9AE}"/>
              </a:ext>
            </a:extLst>
          </p:cNvPr>
          <p:cNvCxnSpPr>
            <a:cxnSpLocks/>
          </p:cNvCxnSpPr>
          <p:nvPr/>
        </p:nvCxnSpPr>
        <p:spPr>
          <a:xfrm>
            <a:off x="1042043" y="2887856"/>
            <a:ext cx="4412273"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pic>
        <p:nvPicPr>
          <p:cNvPr id="18" name="Imagen 17">
            <a:extLst>
              <a:ext uri="{FF2B5EF4-FFF2-40B4-BE49-F238E27FC236}">
                <a16:creationId xmlns:a16="http://schemas.microsoft.com/office/drawing/2014/main" id="{C436ED90-C718-934C-B915-E7992C2B490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2" name="Rectángulo 1">
            <a:extLst>
              <a:ext uri="{FF2B5EF4-FFF2-40B4-BE49-F238E27FC236}">
                <a16:creationId xmlns:a16="http://schemas.microsoft.com/office/drawing/2014/main" id="{F6A70499-2F86-F041-B543-3643D78B2160}"/>
              </a:ext>
            </a:extLst>
          </p:cNvPr>
          <p:cNvSpPr/>
          <p:nvPr/>
        </p:nvSpPr>
        <p:spPr>
          <a:xfrm>
            <a:off x="1042041" y="2958524"/>
            <a:ext cx="4412275" cy="584775"/>
          </a:xfrm>
          <a:prstGeom prst="rect">
            <a:avLst/>
          </a:prstGeom>
        </p:spPr>
        <p:txBody>
          <a:bodyPr wrap="square">
            <a:spAutoFit/>
          </a:bodyPr>
          <a:lstStyle/>
          <a:p>
            <a:r>
              <a:rPr lang="en-US" sz="32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Wi-Fi Access Points</a:t>
            </a:r>
          </a:p>
        </p:txBody>
      </p:sp>
    </p:spTree>
    <p:extLst>
      <p:ext uri="{BB962C8B-B14F-4D97-AF65-F5344CB8AC3E}">
        <p14:creationId xmlns:p14="http://schemas.microsoft.com/office/powerpoint/2010/main" val="1268248561"/>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uadroTexto 8">
            <a:extLst>
              <a:ext uri="{FF2B5EF4-FFF2-40B4-BE49-F238E27FC236}">
                <a16:creationId xmlns:a16="http://schemas.microsoft.com/office/drawing/2014/main" id="{A6E656DB-C92A-F849-A6AF-DCD75A8FDE6C}"/>
              </a:ext>
            </a:extLst>
          </p:cNvPr>
          <p:cNvSpPr txBox="1"/>
          <p:nvPr/>
        </p:nvSpPr>
        <p:spPr>
          <a:xfrm>
            <a:off x="618720" y="573437"/>
            <a:ext cx="8013836" cy="584775"/>
          </a:xfrm>
          <a:prstGeom prst="rect">
            <a:avLst/>
          </a:prstGeom>
          <a:noFill/>
        </p:spPr>
        <p:txBody>
          <a:bodyPr wrap="square" rtlCol="0">
            <a:spAutoFit/>
          </a:bodyPr>
          <a:lstStyle/>
          <a:p>
            <a:r>
              <a:rPr lang="es-ES_tradnl"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GWN SERIES NETWORKING SOLUTIONS</a:t>
            </a:r>
          </a:p>
        </p:txBody>
      </p:sp>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10" name="TextBox 9">
            <a:extLst>
              <a:ext uri="{FF2B5EF4-FFF2-40B4-BE49-F238E27FC236}">
                <a16:creationId xmlns:a16="http://schemas.microsoft.com/office/drawing/2014/main" id="{4B6A923F-E854-A940-B91D-9F5EBC024B59}"/>
              </a:ext>
            </a:extLst>
          </p:cNvPr>
          <p:cNvSpPr txBox="1"/>
          <p:nvPr/>
        </p:nvSpPr>
        <p:spPr>
          <a:xfrm>
            <a:off x="139635" y="1315729"/>
            <a:ext cx="3085065" cy="646331"/>
          </a:xfrm>
          <a:prstGeom prst="rect">
            <a:avLst/>
          </a:prstGeom>
          <a:noFill/>
        </p:spPr>
        <p:txBody>
          <a:bodyPr wrap="square" rtlCol="0">
            <a:spAutoFit/>
          </a:bodyPr>
          <a:lstStyle/>
          <a:p>
            <a:pPr algn="ctr"/>
            <a:r>
              <a:rPr lang="en-US" b="1" dirty="0">
                <a:solidFill>
                  <a:srgbClr val="46A7C9"/>
                </a:solidFill>
                <a:latin typeface="Open Sans" panose="020B0606030504020204" pitchFamily="34" charset="0"/>
                <a:ea typeface="Open Sans" panose="020B0606030504020204" pitchFamily="34" charset="0"/>
                <a:cs typeface="Open Sans" panose="020B0606030504020204" pitchFamily="34" charset="0"/>
              </a:rPr>
              <a:t>3 Free Management Options</a:t>
            </a:r>
          </a:p>
        </p:txBody>
      </p:sp>
      <p:pic>
        <p:nvPicPr>
          <p:cNvPr id="14" name="Picture 13">
            <a:extLst>
              <a:ext uri="{FF2B5EF4-FFF2-40B4-BE49-F238E27FC236}">
                <a16:creationId xmlns:a16="http://schemas.microsoft.com/office/drawing/2014/main" id="{308EA15A-FDFE-7F4C-ADAB-5A0F0CCDDF4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2309" y="1794250"/>
            <a:ext cx="3239226" cy="3239226"/>
          </a:xfrm>
          <a:prstGeom prst="rect">
            <a:avLst/>
          </a:prstGeom>
        </p:spPr>
      </p:pic>
      <p:pic>
        <p:nvPicPr>
          <p:cNvPr id="22" name="Picture 21">
            <a:extLst>
              <a:ext uri="{FF2B5EF4-FFF2-40B4-BE49-F238E27FC236}">
                <a16:creationId xmlns:a16="http://schemas.microsoft.com/office/drawing/2014/main" id="{07E4715C-41CA-B74E-9698-371DCE2643C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661837" y="1768695"/>
            <a:ext cx="2637174" cy="1703240"/>
          </a:xfrm>
          <a:prstGeom prst="rect">
            <a:avLst/>
          </a:prstGeom>
        </p:spPr>
      </p:pic>
      <p:pic>
        <p:nvPicPr>
          <p:cNvPr id="23" name="Picture 22">
            <a:extLst>
              <a:ext uri="{FF2B5EF4-FFF2-40B4-BE49-F238E27FC236}">
                <a16:creationId xmlns:a16="http://schemas.microsoft.com/office/drawing/2014/main" id="{0351825E-101C-F94D-976E-D051854612E5}"/>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3626410" y="2435884"/>
            <a:ext cx="2056020" cy="2271363"/>
          </a:xfrm>
          <a:prstGeom prst="rect">
            <a:avLst/>
          </a:prstGeom>
        </p:spPr>
      </p:pic>
      <p:sp>
        <p:nvSpPr>
          <p:cNvPr id="24" name="Rectangle 23">
            <a:extLst>
              <a:ext uri="{FF2B5EF4-FFF2-40B4-BE49-F238E27FC236}">
                <a16:creationId xmlns:a16="http://schemas.microsoft.com/office/drawing/2014/main" id="{89F153A8-A5AD-AD4C-87C8-32E231D96826}"/>
              </a:ext>
            </a:extLst>
          </p:cNvPr>
          <p:cNvSpPr/>
          <p:nvPr/>
        </p:nvSpPr>
        <p:spPr>
          <a:xfrm>
            <a:off x="4731240" y="2697953"/>
            <a:ext cx="457200" cy="51103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9E003097-D7A9-204A-BEE7-075B8524AD15}"/>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a:off x="4760261" y="2859737"/>
            <a:ext cx="405508" cy="96633"/>
          </a:xfrm>
          <a:prstGeom prst="rect">
            <a:avLst/>
          </a:prstGeom>
        </p:spPr>
      </p:pic>
      <p:pic>
        <p:nvPicPr>
          <p:cNvPr id="26" name="Picture 25">
            <a:extLst>
              <a:ext uri="{FF2B5EF4-FFF2-40B4-BE49-F238E27FC236}">
                <a16:creationId xmlns:a16="http://schemas.microsoft.com/office/drawing/2014/main" id="{C0750A4F-1B79-4A45-BB24-D29E2E06DC22}"/>
              </a:ext>
            </a:extLst>
          </p:cNvPr>
          <p:cNvPicPr>
            <a:picLocks noChangeAspect="1"/>
          </p:cNvPicPr>
          <p:nvPr/>
        </p:nvPicPr>
        <p:blipFill rotWithShape="1">
          <a:blip r:embed="rId9" cstate="screen">
            <a:extLst>
              <a:ext uri="{28A0092B-C50C-407E-A947-70E740481C1C}">
                <a14:useLocalDpi xmlns:a14="http://schemas.microsoft.com/office/drawing/2010/main"/>
              </a:ext>
            </a:extLst>
          </a:blip>
          <a:srcRect/>
          <a:stretch/>
        </p:blipFill>
        <p:spPr>
          <a:xfrm>
            <a:off x="6549166" y="1962060"/>
            <a:ext cx="2254625" cy="2241954"/>
          </a:xfrm>
          <a:prstGeom prst="rect">
            <a:avLst/>
          </a:prstGeom>
          <a:ln>
            <a:noFill/>
          </a:ln>
          <a:effectLst>
            <a:softEdge rad="112500"/>
          </a:effectLst>
        </p:spPr>
      </p:pic>
      <p:pic>
        <p:nvPicPr>
          <p:cNvPr id="27" name="Picture 26">
            <a:extLst>
              <a:ext uri="{FF2B5EF4-FFF2-40B4-BE49-F238E27FC236}">
                <a16:creationId xmlns:a16="http://schemas.microsoft.com/office/drawing/2014/main" id="{ADC1D4EC-CFA1-794E-923F-42B11A4E0826}"/>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7079553" y="3640481"/>
            <a:ext cx="518874" cy="1012363"/>
          </a:xfrm>
          <a:prstGeom prst="rect">
            <a:avLst/>
          </a:prstGeom>
        </p:spPr>
      </p:pic>
      <p:pic>
        <p:nvPicPr>
          <p:cNvPr id="28" name="Picture 27">
            <a:extLst>
              <a:ext uri="{FF2B5EF4-FFF2-40B4-BE49-F238E27FC236}">
                <a16:creationId xmlns:a16="http://schemas.microsoft.com/office/drawing/2014/main" id="{1AC3B17E-1EB2-C648-A208-3B8A41922533}"/>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7472050" y="4025499"/>
            <a:ext cx="630437" cy="608581"/>
          </a:xfrm>
          <a:prstGeom prst="rect">
            <a:avLst/>
          </a:prstGeom>
        </p:spPr>
      </p:pic>
      <p:pic>
        <p:nvPicPr>
          <p:cNvPr id="30" name="Picture 29">
            <a:extLst>
              <a:ext uri="{FF2B5EF4-FFF2-40B4-BE49-F238E27FC236}">
                <a16:creationId xmlns:a16="http://schemas.microsoft.com/office/drawing/2014/main" id="{530B67D1-30EA-A149-80E8-003F021EA695}"/>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7922101" y="4146663"/>
            <a:ext cx="521538" cy="503458"/>
          </a:xfrm>
          <a:prstGeom prst="rect">
            <a:avLst/>
          </a:prstGeom>
        </p:spPr>
      </p:pic>
      <p:sp>
        <p:nvSpPr>
          <p:cNvPr id="31" name="TextBox 30">
            <a:extLst>
              <a:ext uri="{FF2B5EF4-FFF2-40B4-BE49-F238E27FC236}">
                <a16:creationId xmlns:a16="http://schemas.microsoft.com/office/drawing/2014/main" id="{09FD7A0B-40EB-5E4D-A818-A1B51DFC14B4}"/>
              </a:ext>
            </a:extLst>
          </p:cNvPr>
          <p:cNvSpPr txBox="1"/>
          <p:nvPr/>
        </p:nvSpPr>
        <p:spPr>
          <a:xfrm>
            <a:off x="3351143" y="1318471"/>
            <a:ext cx="2947868" cy="369332"/>
          </a:xfrm>
          <a:prstGeom prst="rect">
            <a:avLst/>
          </a:prstGeom>
          <a:noFill/>
        </p:spPr>
        <p:txBody>
          <a:bodyPr wrap="square" rtlCol="0">
            <a:spAutoFit/>
          </a:bodyPr>
          <a:lstStyle/>
          <a:p>
            <a:pPr algn="ctr"/>
            <a:r>
              <a:rPr lang="en-US" b="1" dirty="0">
                <a:solidFill>
                  <a:srgbClr val="46A7C9"/>
                </a:solidFill>
                <a:latin typeface="Open Sans" panose="020B0606030504020204" pitchFamily="34" charset="0"/>
                <a:ea typeface="Open Sans" panose="020B0606030504020204" pitchFamily="34" charset="0"/>
                <a:cs typeface="Open Sans" panose="020B0606030504020204" pitchFamily="34" charset="0"/>
              </a:rPr>
              <a:t>Easy Installation</a:t>
            </a:r>
          </a:p>
        </p:txBody>
      </p:sp>
      <p:sp>
        <p:nvSpPr>
          <p:cNvPr id="32" name="TextBox 31">
            <a:extLst>
              <a:ext uri="{FF2B5EF4-FFF2-40B4-BE49-F238E27FC236}">
                <a16:creationId xmlns:a16="http://schemas.microsoft.com/office/drawing/2014/main" id="{261AF1D7-03AA-FF4F-8E21-63DB8A30C4D1}"/>
              </a:ext>
            </a:extLst>
          </p:cNvPr>
          <p:cNvSpPr txBox="1"/>
          <p:nvPr/>
        </p:nvSpPr>
        <p:spPr>
          <a:xfrm>
            <a:off x="6202544" y="1315729"/>
            <a:ext cx="2947868" cy="646331"/>
          </a:xfrm>
          <a:prstGeom prst="rect">
            <a:avLst/>
          </a:prstGeom>
          <a:noFill/>
        </p:spPr>
        <p:txBody>
          <a:bodyPr wrap="square" rtlCol="0">
            <a:spAutoFit/>
          </a:bodyPr>
          <a:lstStyle/>
          <a:p>
            <a:pPr algn="ctr"/>
            <a:r>
              <a:rPr lang="en-US" b="1" dirty="0">
                <a:solidFill>
                  <a:srgbClr val="46A7C9"/>
                </a:solidFill>
                <a:latin typeface="Open Sans" panose="020B0606030504020204" pitchFamily="34" charset="0"/>
                <a:ea typeface="Open Sans" panose="020B0606030504020204" pitchFamily="34" charset="0"/>
                <a:cs typeface="Open Sans" panose="020B0606030504020204" pitchFamily="34" charset="0"/>
              </a:rPr>
              <a:t>Large Portfolio of APs, Routers &amp; Switches</a:t>
            </a:r>
          </a:p>
        </p:txBody>
      </p:sp>
      <p:sp>
        <p:nvSpPr>
          <p:cNvPr id="33" name="TextBox 32">
            <a:extLst>
              <a:ext uri="{FF2B5EF4-FFF2-40B4-BE49-F238E27FC236}">
                <a16:creationId xmlns:a16="http://schemas.microsoft.com/office/drawing/2014/main" id="{BBE5632C-7D27-1243-87B5-E6EE22B88E8F}"/>
              </a:ext>
            </a:extLst>
          </p:cNvPr>
          <p:cNvSpPr txBox="1"/>
          <p:nvPr/>
        </p:nvSpPr>
        <p:spPr>
          <a:xfrm>
            <a:off x="9103305" y="1318541"/>
            <a:ext cx="2803925" cy="646331"/>
          </a:xfrm>
          <a:prstGeom prst="rect">
            <a:avLst/>
          </a:prstGeom>
          <a:noFill/>
        </p:spPr>
        <p:txBody>
          <a:bodyPr wrap="square" rtlCol="0">
            <a:spAutoFit/>
          </a:bodyPr>
          <a:lstStyle/>
          <a:p>
            <a:pPr algn="ctr"/>
            <a:r>
              <a:rPr lang="en-US" b="1" dirty="0">
                <a:solidFill>
                  <a:srgbClr val="46A7C9"/>
                </a:solidFill>
                <a:latin typeface="Open Sans" panose="020B0606030504020204" pitchFamily="34" charset="0"/>
                <a:ea typeface="Open Sans" panose="020B0606030504020204" pitchFamily="34" charset="0"/>
                <a:cs typeface="Open Sans" panose="020B0606030504020204" pitchFamily="34" charset="0"/>
              </a:rPr>
              <a:t>Real-time Monitoring, Alerts &amp; Reports</a:t>
            </a:r>
          </a:p>
        </p:txBody>
      </p:sp>
      <p:pic>
        <p:nvPicPr>
          <p:cNvPr id="35" name="Picture 34">
            <a:extLst>
              <a:ext uri="{FF2B5EF4-FFF2-40B4-BE49-F238E27FC236}">
                <a16:creationId xmlns:a16="http://schemas.microsoft.com/office/drawing/2014/main" id="{EC134E57-C974-E14A-BF71-FDAABAB0E2AF}"/>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9209394" y="2575784"/>
            <a:ext cx="2816136" cy="1384600"/>
          </a:xfrm>
          <a:prstGeom prst="rect">
            <a:avLst/>
          </a:prstGeom>
        </p:spPr>
      </p:pic>
      <p:sp>
        <p:nvSpPr>
          <p:cNvPr id="2" name="TextBox 1">
            <a:extLst>
              <a:ext uri="{FF2B5EF4-FFF2-40B4-BE49-F238E27FC236}">
                <a16:creationId xmlns:a16="http://schemas.microsoft.com/office/drawing/2014/main" id="{1E813457-4735-CC40-BF30-53EC1A7CFE02}"/>
              </a:ext>
            </a:extLst>
          </p:cNvPr>
          <p:cNvSpPr txBox="1"/>
          <p:nvPr/>
        </p:nvSpPr>
        <p:spPr>
          <a:xfrm>
            <a:off x="540879" y="4988500"/>
            <a:ext cx="2335427" cy="738664"/>
          </a:xfrm>
          <a:prstGeom prst="rect">
            <a:avLst/>
          </a:prstGeom>
          <a:noFill/>
        </p:spPr>
        <p:txBody>
          <a:bodyPr wrap="square" rtlCol="0">
            <a:spAutoFit/>
          </a:bodyPr>
          <a:lstStyle/>
          <a:p>
            <a:pPr marL="342900" indent="-342900">
              <a:buFont typeface="+mj-lt"/>
              <a:buAutoNum type="arabicPeriod"/>
            </a:pPr>
            <a:r>
              <a:rPr lang="en-US" sz="1400" dirty="0" err="1">
                <a:latin typeface="Open Sans Light" panose="020B0306030504020204" pitchFamily="34" charset="0"/>
                <a:ea typeface="Open Sans Light" panose="020B0306030504020204" pitchFamily="34" charset="0"/>
                <a:cs typeface="Open Sans Light" panose="020B0306030504020204" pitchFamily="34" charset="0"/>
              </a:rPr>
              <a:t>GWN.Cloud</a:t>
            </a:r>
            <a:endParaRPr lang="en-US" sz="1400" dirty="0">
              <a:latin typeface="Open Sans Light" panose="020B0306030504020204" pitchFamily="34" charset="0"/>
              <a:ea typeface="Open Sans Light" panose="020B0306030504020204" pitchFamily="34" charset="0"/>
              <a:cs typeface="Open Sans Light" panose="020B0306030504020204" pitchFamily="34" charset="0"/>
            </a:endParaRPr>
          </a:p>
          <a:p>
            <a:pPr marL="342900" indent="-342900">
              <a:buFont typeface="+mj-lt"/>
              <a:buAutoNum type="arabicPeriod"/>
            </a:pPr>
            <a:r>
              <a:rPr lang="en-US" sz="1400" dirty="0">
                <a:latin typeface="Open Sans Light" panose="020B0306030504020204" pitchFamily="34" charset="0"/>
                <a:ea typeface="Open Sans Light" panose="020B0306030504020204" pitchFamily="34" charset="0"/>
                <a:cs typeface="Open Sans Light" panose="020B0306030504020204" pitchFamily="34" charset="0"/>
              </a:rPr>
              <a:t>GWN Manager</a:t>
            </a:r>
          </a:p>
          <a:p>
            <a:pPr marL="342900" indent="-342900">
              <a:buFont typeface="+mj-lt"/>
              <a:buAutoNum type="arabicPeriod"/>
            </a:pPr>
            <a:r>
              <a:rPr lang="en-US" sz="1400" dirty="0">
                <a:latin typeface="Open Sans Light" panose="020B0306030504020204" pitchFamily="34" charset="0"/>
                <a:ea typeface="Open Sans Light" panose="020B0306030504020204" pitchFamily="34" charset="0"/>
                <a:cs typeface="Open Sans Light" panose="020B0306030504020204" pitchFamily="34" charset="0"/>
              </a:rPr>
              <a:t>Built-in Controllers</a:t>
            </a:r>
          </a:p>
        </p:txBody>
      </p:sp>
      <p:sp>
        <p:nvSpPr>
          <p:cNvPr id="36" name="TextBox 35">
            <a:extLst>
              <a:ext uri="{FF2B5EF4-FFF2-40B4-BE49-F238E27FC236}">
                <a16:creationId xmlns:a16="http://schemas.microsoft.com/office/drawing/2014/main" id="{AD706F68-AAA5-EE4D-B470-20071AEAB13C}"/>
              </a:ext>
            </a:extLst>
          </p:cNvPr>
          <p:cNvSpPr txBox="1"/>
          <p:nvPr/>
        </p:nvSpPr>
        <p:spPr>
          <a:xfrm>
            <a:off x="3602689" y="5005104"/>
            <a:ext cx="2257102" cy="738664"/>
          </a:xfrm>
          <a:prstGeom prst="rect">
            <a:avLst/>
          </a:prstGeom>
          <a:noFill/>
        </p:spPr>
        <p:txBody>
          <a:bodyPr wrap="square" rtlCol="0">
            <a:spAutoFit/>
          </a:bodyPr>
          <a:lstStyle/>
          <a:p>
            <a:pPr algn="ctr"/>
            <a:r>
              <a:rPr lang="en-US" sz="1400" dirty="0">
                <a:latin typeface="Open Sans Light" panose="020B0306030504020204" pitchFamily="34" charset="0"/>
                <a:ea typeface="Open Sans Light" panose="020B0306030504020204" pitchFamily="34" charset="0"/>
                <a:cs typeface="Open Sans Light" panose="020B0306030504020204" pitchFamily="34" charset="0"/>
              </a:rPr>
              <a:t>Just scan a barcode with the GWN app</a:t>
            </a:r>
          </a:p>
          <a:p>
            <a:pPr marL="285750" indent="-285750" algn="ctr">
              <a:buFont typeface="Arial" panose="020B0604020202020204" pitchFamily="34" charset="0"/>
              <a:buChar char="•"/>
            </a:pPr>
            <a:endParaRPr lang="en-US" sz="1400" dirty="0">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37" name="TextBox 36">
            <a:extLst>
              <a:ext uri="{FF2B5EF4-FFF2-40B4-BE49-F238E27FC236}">
                <a16:creationId xmlns:a16="http://schemas.microsoft.com/office/drawing/2014/main" id="{DEC706FC-2EFC-0949-8DE1-3376617B5DD7}"/>
              </a:ext>
            </a:extLst>
          </p:cNvPr>
          <p:cNvSpPr txBox="1"/>
          <p:nvPr/>
        </p:nvSpPr>
        <p:spPr>
          <a:xfrm>
            <a:off x="6485873" y="5033476"/>
            <a:ext cx="2375030" cy="954107"/>
          </a:xfrm>
          <a:prstGeom prst="rect">
            <a:avLst/>
          </a:prstGeom>
          <a:noFill/>
        </p:spPr>
        <p:txBody>
          <a:bodyPr wrap="square" rtlCol="0">
            <a:spAutoFit/>
          </a:bodyPr>
          <a:lstStyle/>
          <a:p>
            <a:pPr algn="ctr"/>
            <a:r>
              <a:rPr lang="en-US" sz="1400" dirty="0">
                <a:latin typeface="Open Sans Light" panose="020B0306030504020204" pitchFamily="34" charset="0"/>
                <a:ea typeface="Open Sans Light" panose="020B0306030504020204" pitchFamily="34" charset="0"/>
                <a:cs typeface="Open Sans Light" panose="020B0306030504020204" pitchFamily="34" charset="0"/>
              </a:rPr>
              <a:t>Full portfolio of </a:t>
            </a:r>
            <a:r>
              <a:rPr lang="en-US" sz="1400" dirty="0" err="1">
                <a:latin typeface="Open Sans Light" panose="020B0306030504020204" pitchFamily="34" charset="0"/>
                <a:ea typeface="Open Sans Light" panose="020B0306030504020204" pitchFamily="34" charset="0"/>
                <a:cs typeface="Open Sans Light" panose="020B0306030504020204" pitchFamily="34" charset="0"/>
              </a:rPr>
              <a:t>WiFi</a:t>
            </a:r>
            <a:r>
              <a:rPr lang="en-US" sz="1400" dirty="0">
                <a:latin typeface="Open Sans Light" panose="020B0306030504020204" pitchFamily="34" charset="0"/>
                <a:ea typeface="Open Sans Light" panose="020B0306030504020204" pitchFamily="34" charset="0"/>
                <a:cs typeface="Open Sans Light" panose="020B0306030504020204" pitchFamily="34" charset="0"/>
              </a:rPr>
              <a:t> APs, Wi-Fi routers and network switches</a:t>
            </a:r>
          </a:p>
          <a:p>
            <a:pPr marL="285750" indent="-285750" algn="ctr">
              <a:buFont typeface="Arial" panose="020B0604020202020204" pitchFamily="34" charset="0"/>
              <a:buChar char="•"/>
            </a:pPr>
            <a:endParaRPr lang="en-US" sz="1400" dirty="0">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38" name="TextBox 37">
            <a:extLst>
              <a:ext uri="{FF2B5EF4-FFF2-40B4-BE49-F238E27FC236}">
                <a16:creationId xmlns:a16="http://schemas.microsoft.com/office/drawing/2014/main" id="{B9A9FBE3-2274-654C-9FD2-F2DB41071083}"/>
              </a:ext>
            </a:extLst>
          </p:cNvPr>
          <p:cNvSpPr txBox="1"/>
          <p:nvPr/>
        </p:nvSpPr>
        <p:spPr>
          <a:xfrm>
            <a:off x="9209394" y="5033476"/>
            <a:ext cx="2791378" cy="307777"/>
          </a:xfrm>
          <a:prstGeom prst="rect">
            <a:avLst/>
          </a:prstGeom>
          <a:noFill/>
        </p:spPr>
        <p:txBody>
          <a:bodyPr wrap="square" rtlCol="0">
            <a:spAutoFit/>
          </a:bodyPr>
          <a:lstStyle/>
          <a:p>
            <a:pPr algn="ctr"/>
            <a:r>
              <a:rPr lang="en-US" sz="1400" dirty="0">
                <a:latin typeface="Open Sans Light" panose="020B0306030504020204" pitchFamily="34" charset="0"/>
                <a:ea typeface="Open Sans Light" panose="020B0306030504020204" pitchFamily="34" charset="0"/>
                <a:cs typeface="Open Sans Light" panose="020B0306030504020204" pitchFamily="34" charset="0"/>
              </a:rPr>
              <a:t>Available on all solutions</a:t>
            </a:r>
          </a:p>
        </p:txBody>
      </p:sp>
      <p:pic>
        <p:nvPicPr>
          <p:cNvPr id="3" name="Picture 2">
            <a:extLst>
              <a:ext uri="{FF2B5EF4-FFF2-40B4-BE49-F238E27FC236}">
                <a16:creationId xmlns:a16="http://schemas.microsoft.com/office/drawing/2014/main" id="{F3551763-103D-3FC9-D509-D808BB847454}"/>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8352461" y="3960384"/>
            <a:ext cx="386181" cy="692462"/>
          </a:xfrm>
          <a:prstGeom prst="rect">
            <a:avLst/>
          </a:prstGeom>
        </p:spPr>
      </p:pic>
      <p:pic>
        <p:nvPicPr>
          <p:cNvPr id="5" name="Picture 4">
            <a:extLst>
              <a:ext uri="{FF2B5EF4-FFF2-40B4-BE49-F238E27FC236}">
                <a16:creationId xmlns:a16="http://schemas.microsoft.com/office/drawing/2014/main" id="{68B5AB5A-1817-6D11-37DC-EF7CEA333812}"/>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6545369" y="4025499"/>
            <a:ext cx="740349" cy="599880"/>
          </a:xfrm>
          <a:prstGeom prst="rect">
            <a:avLst/>
          </a:prstGeom>
        </p:spPr>
      </p:pic>
      <p:sp>
        <p:nvSpPr>
          <p:cNvPr id="4" name="TextBox 3">
            <a:extLst>
              <a:ext uri="{FF2B5EF4-FFF2-40B4-BE49-F238E27FC236}">
                <a16:creationId xmlns:a16="http://schemas.microsoft.com/office/drawing/2014/main" id="{DDAD9939-7428-ADB9-61A4-BF7027FEDE96}"/>
              </a:ext>
            </a:extLst>
          </p:cNvPr>
          <p:cNvSpPr txBox="1"/>
          <p:nvPr/>
        </p:nvSpPr>
        <p:spPr>
          <a:xfrm>
            <a:off x="4087112" y="6230358"/>
            <a:ext cx="4721006" cy="369332"/>
          </a:xfrm>
          <a:prstGeom prst="rect">
            <a:avLst/>
          </a:prstGeom>
          <a:noFill/>
        </p:spPr>
        <p:txBody>
          <a:bodyPr wrap="square" rtlCol="0">
            <a:spAutoFit/>
          </a:bodyPr>
          <a:lstStyle/>
          <a:p>
            <a:pPr algn="ctr"/>
            <a:r>
              <a:rPr lang="en-US" b="1" dirty="0">
                <a:solidFill>
                  <a:srgbClr val="FF530D"/>
                </a:solidFill>
                <a:latin typeface="Open Sans" panose="020B0606030504020204" pitchFamily="34" charset="0"/>
                <a:ea typeface="Open Sans" panose="020B0606030504020204" pitchFamily="34" charset="0"/>
                <a:cs typeface="Open Sans" panose="020B0606030504020204" pitchFamily="34" charset="0"/>
              </a:rPr>
              <a:t>3-year warranty on all GWN products</a:t>
            </a:r>
          </a:p>
        </p:txBody>
      </p:sp>
      <p:pic>
        <p:nvPicPr>
          <p:cNvPr id="1029" name="Picture 5">
            <a:extLst>
              <a:ext uri="{FF2B5EF4-FFF2-40B4-BE49-F238E27FC236}">
                <a16:creationId xmlns:a16="http://schemas.microsoft.com/office/drawing/2014/main" id="{BD32A18F-D3CD-D300-1C8C-AAFDAD20BF52}"/>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3526913" y="6016819"/>
            <a:ext cx="711976" cy="7119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7739500"/>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 name="Rectangle 80">
            <a:extLst>
              <a:ext uri="{FF2B5EF4-FFF2-40B4-BE49-F238E27FC236}">
                <a16:creationId xmlns:a16="http://schemas.microsoft.com/office/drawing/2014/main" id="{837B808B-496F-4C80-03E3-013195FD9018}"/>
              </a:ext>
            </a:extLst>
          </p:cNvPr>
          <p:cNvSpPr/>
          <p:nvPr/>
        </p:nvSpPr>
        <p:spPr>
          <a:xfrm>
            <a:off x="338054" y="1257802"/>
            <a:ext cx="3422784" cy="584774"/>
          </a:xfrm>
          <a:prstGeom prst="rect">
            <a:avLst/>
          </a:prstGeom>
          <a:solidFill>
            <a:srgbClr val="46A7C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295288"/>
              </a:solidFill>
            </a:endParaRPr>
          </a:p>
        </p:txBody>
      </p:sp>
      <p:sp>
        <p:nvSpPr>
          <p:cNvPr id="80" name="Rectangle 79">
            <a:extLst>
              <a:ext uri="{FF2B5EF4-FFF2-40B4-BE49-F238E27FC236}">
                <a16:creationId xmlns:a16="http://schemas.microsoft.com/office/drawing/2014/main" id="{E52DDC64-0185-3A1D-5B14-D90A809541C8}"/>
              </a:ext>
            </a:extLst>
          </p:cNvPr>
          <p:cNvSpPr/>
          <p:nvPr/>
        </p:nvSpPr>
        <p:spPr>
          <a:xfrm>
            <a:off x="4816523" y="1540266"/>
            <a:ext cx="7375477" cy="531773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4" name="Imagen 3">
            <a:extLst>
              <a:ext uri="{FF2B5EF4-FFF2-40B4-BE49-F238E27FC236}">
                <a16:creationId xmlns:a16="http://schemas.microsoft.com/office/drawing/2014/main" id="{DAD1B00D-E007-8C44-ACFA-B7E351C49CF5}"/>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22115" t="10658" b="8933"/>
          <a:stretch/>
        </p:blipFill>
        <p:spPr>
          <a:xfrm>
            <a:off x="8239219" y="1931988"/>
            <a:ext cx="3422784" cy="4859344"/>
          </a:xfrm>
          <a:prstGeom prst="rect">
            <a:avLst/>
          </a:prstGeom>
        </p:spPr>
      </p:pic>
      <p:sp>
        <p:nvSpPr>
          <p:cNvPr id="7" name="CuadroTexto 6">
            <a:extLst>
              <a:ext uri="{FF2B5EF4-FFF2-40B4-BE49-F238E27FC236}">
                <a16:creationId xmlns:a16="http://schemas.microsoft.com/office/drawing/2014/main" id="{D2A28B06-329E-274A-AA1A-6A54A0F9BE71}"/>
              </a:ext>
            </a:extLst>
          </p:cNvPr>
          <p:cNvSpPr txBox="1"/>
          <p:nvPr/>
        </p:nvSpPr>
        <p:spPr>
          <a:xfrm>
            <a:off x="0" y="387829"/>
            <a:ext cx="12192000" cy="584775"/>
          </a:xfrm>
          <a:prstGeom prst="rect">
            <a:avLst/>
          </a:prstGeom>
          <a:noFill/>
        </p:spPr>
        <p:txBody>
          <a:bodyPr wrap="square" rtlCol="0">
            <a:spAutoFit/>
          </a:bodyPr>
          <a:lstStyle/>
          <a:p>
            <a:pPr algn="ctr"/>
            <a:r>
              <a:rPr lang="en-US"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MANAGEMENT OPTIONS – </a:t>
            </a:r>
            <a:r>
              <a:rPr lang="en-US" sz="3200" b="1" dirty="0">
                <a:solidFill>
                  <a:srgbClr val="46A7C9"/>
                </a:solidFill>
                <a:latin typeface="Open Sans" panose="020B0606030504020204" pitchFamily="34" charset="0"/>
                <a:ea typeface="Open Sans" panose="020B0606030504020204" pitchFamily="34" charset="0"/>
                <a:cs typeface="Open Sans" panose="020B0606030504020204" pitchFamily="34" charset="0"/>
              </a:rPr>
              <a:t>GWN SERIES</a:t>
            </a:r>
          </a:p>
        </p:txBody>
      </p:sp>
      <p:pic>
        <p:nvPicPr>
          <p:cNvPr id="8" name="Imagen 7">
            <a:extLst>
              <a:ext uri="{FF2B5EF4-FFF2-40B4-BE49-F238E27FC236}">
                <a16:creationId xmlns:a16="http://schemas.microsoft.com/office/drawing/2014/main" id="{0DA99444-DC44-EA47-A624-C292D06D3509}"/>
              </a:ext>
            </a:extLst>
          </p:cNvPr>
          <p:cNvPicPr>
            <a:picLocks noChangeAspect="1"/>
          </p:cNvPicPr>
          <p:nvPr/>
        </p:nvPicPr>
        <p:blipFill>
          <a:blip r:embed="rId4"/>
          <a:stretch>
            <a:fillRect/>
          </a:stretch>
        </p:blipFill>
        <p:spPr>
          <a:xfrm>
            <a:off x="8431162" y="3709075"/>
            <a:ext cx="383302" cy="298124"/>
          </a:xfrm>
          <a:prstGeom prst="rect">
            <a:avLst/>
          </a:prstGeom>
        </p:spPr>
      </p:pic>
      <p:pic>
        <p:nvPicPr>
          <p:cNvPr id="12" name="Imagen 11">
            <a:extLst>
              <a:ext uri="{FF2B5EF4-FFF2-40B4-BE49-F238E27FC236}">
                <a16:creationId xmlns:a16="http://schemas.microsoft.com/office/drawing/2014/main" id="{0CCADD1A-F169-8F40-B00A-3DB80454A007}"/>
              </a:ext>
            </a:extLst>
          </p:cNvPr>
          <p:cNvPicPr>
            <a:picLocks noChangeAspect="1"/>
          </p:cNvPicPr>
          <p:nvPr/>
        </p:nvPicPr>
        <p:blipFill>
          <a:blip r:embed="rId4"/>
          <a:stretch>
            <a:fillRect/>
          </a:stretch>
        </p:blipFill>
        <p:spPr>
          <a:xfrm>
            <a:off x="8431162" y="4217952"/>
            <a:ext cx="383302" cy="298124"/>
          </a:xfrm>
          <a:prstGeom prst="rect">
            <a:avLst/>
          </a:prstGeom>
        </p:spPr>
      </p:pic>
      <p:pic>
        <p:nvPicPr>
          <p:cNvPr id="13" name="Imagen 12">
            <a:extLst>
              <a:ext uri="{FF2B5EF4-FFF2-40B4-BE49-F238E27FC236}">
                <a16:creationId xmlns:a16="http://schemas.microsoft.com/office/drawing/2014/main" id="{6E37D7DC-2004-9947-8573-5F8CC09A98B6}"/>
              </a:ext>
            </a:extLst>
          </p:cNvPr>
          <p:cNvPicPr>
            <a:picLocks noChangeAspect="1"/>
          </p:cNvPicPr>
          <p:nvPr/>
        </p:nvPicPr>
        <p:blipFill>
          <a:blip r:embed="rId4"/>
          <a:stretch>
            <a:fillRect/>
          </a:stretch>
        </p:blipFill>
        <p:spPr>
          <a:xfrm>
            <a:off x="8414156" y="4722932"/>
            <a:ext cx="383302" cy="298124"/>
          </a:xfrm>
          <a:prstGeom prst="rect">
            <a:avLst/>
          </a:prstGeom>
        </p:spPr>
      </p:pic>
      <p:sp>
        <p:nvSpPr>
          <p:cNvPr id="14" name="CuadroTexto 13">
            <a:extLst>
              <a:ext uri="{FF2B5EF4-FFF2-40B4-BE49-F238E27FC236}">
                <a16:creationId xmlns:a16="http://schemas.microsoft.com/office/drawing/2014/main" id="{223B1556-4956-834D-A2C3-33CDA17E634B}"/>
              </a:ext>
            </a:extLst>
          </p:cNvPr>
          <p:cNvSpPr txBox="1"/>
          <p:nvPr/>
        </p:nvSpPr>
        <p:spPr>
          <a:xfrm>
            <a:off x="8764573" y="3691309"/>
            <a:ext cx="2105259" cy="369332"/>
          </a:xfrm>
          <a:prstGeom prst="rect">
            <a:avLst/>
          </a:prstGeom>
          <a:noFill/>
        </p:spPr>
        <p:txBody>
          <a:bodyPr wrap="square" rtlCol="0">
            <a:spAutoFit/>
          </a:bodyPr>
          <a:lstStyle/>
          <a:p>
            <a:r>
              <a:rPr lang="en-US" b="1" dirty="0">
                <a:solidFill>
                  <a:srgbClr val="295288"/>
                </a:solidFill>
                <a:latin typeface="Open Sans" panose="020B0606030504020204" pitchFamily="34" charset="0"/>
                <a:ea typeface="Open Sans" panose="020B0606030504020204" pitchFamily="34" charset="0"/>
                <a:cs typeface="Open Sans" panose="020B0606030504020204" pitchFamily="34" charset="0"/>
              </a:rPr>
              <a:t>FREE</a:t>
            </a:r>
          </a:p>
        </p:txBody>
      </p:sp>
      <p:sp>
        <p:nvSpPr>
          <p:cNvPr id="15" name="CuadroTexto 14">
            <a:extLst>
              <a:ext uri="{FF2B5EF4-FFF2-40B4-BE49-F238E27FC236}">
                <a16:creationId xmlns:a16="http://schemas.microsoft.com/office/drawing/2014/main" id="{29A004B6-1D6E-BC48-BD6F-2C73341F383F}"/>
              </a:ext>
            </a:extLst>
          </p:cNvPr>
          <p:cNvSpPr txBox="1"/>
          <p:nvPr/>
        </p:nvSpPr>
        <p:spPr>
          <a:xfrm>
            <a:off x="8751759" y="4208302"/>
            <a:ext cx="2802065" cy="369332"/>
          </a:xfrm>
          <a:prstGeom prst="rect">
            <a:avLst/>
          </a:prstGeom>
          <a:noFill/>
        </p:spPr>
        <p:txBody>
          <a:bodyPr wrap="square" rtlCol="0">
            <a:spAutoFit/>
          </a:bodyPr>
          <a:lstStyle/>
          <a:p>
            <a:r>
              <a:rPr lang="en-US" b="1" dirty="0">
                <a:solidFill>
                  <a:srgbClr val="295288"/>
                </a:solidFill>
                <a:latin typeface="Open Sans" panose="020B0606030504020204" pitchFamily="34" charset="0"/>
                <a:ea typeface="Open Sans" panose="020B0606030504020204" pitchFamily="34" charset="0"/>
                <a:cs typeface="Open Sans" panose="020B0606030504020204" pitchFamily="34" charset="0"/>
              </a:rPr>
              <a:t>EMBEDDED IN WEB UI</a:t>
            </a:r>
          </a:p>
        </p:txBody>
      </p:sp>
      <p:sp>
        <p:nvSpPr>
          <p:cNvPr id="16" name="CuadroTexto 15">
            <a:extLst>
              <a:ext uri="{FF2B5EF4-FFF2-40B4-BE49-F238E27FC236}">
                <a16:creationId xmlns:a16="http://schemas.microsoft.com/office/drawing/2014/main" id="{17676A8F-CFB2-B242-9262-AF4A0D288A65}"/>
              </a:ext>
            </a:extLst>
          </p:cNvPr>
          <p:cNvSpPr txBox="1"/>
          <p:nvPr/>
        </p:nvSpPr>
        <p:spPr>
          <a:xfrm>
            <a:off x="8747332" y="4696309"/>
            <a:ext cx="2914672" cy="923330"/>
          </a:xfrm>
          <a:prstGeom prst="rect">
            <a:avLst/>
          </a:prstGeom>
          <a:noFill/>
        </p:spPr>
        <p:txBody>
          <a:bodyPr wrap="square" rtlCol="0">
            <a:spAutoFit/>
          </a:bodyPr>
          <a:lstStyle/>
          <a:p>
            <a:r>
              <a:rPr lang="en-US" b="1" dirty="0">
                <a:solidFill>
                  <a:srgbClr val="295288"/>
                </a:solidFill>
                <a:latin typeface="Open Sans" panose="020B0606030504020204" pitchFamily="34" charset="0"/>
                <a:ea typeface="Open Sans" panose="020B0606030504020204" pitchFamily="34" charset="0"/>
                <a:cs typeface="Open Sans" panose="020B0606030504020204" pitchFamily="34" charset="0"/>
              </a:rPr>
              <a:t>LOCAL NETWORK DEPLOYMENTS of 30-50 GWN DEVICES</a:t>
            </a:r>
          </a:p>
        </p:txBody>
      </p:sp>
      <p:pic>
        <p:nvPicPr>
          <p:cNvPr id="59" name="Imagen 3">
            <a:extLst>
              <a:ext uri="{FF2B5EF4-FFF2-40B4-BE49-F238E27FC236}">
                <a16:creationId xmlns:a16="http://schemas.microsoft.com/office/drawing/2014/main" id="{3E538E81-3790-FD93-FFDC-4A2572E2325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22115" t="10658" b="8933"/>
          <a:stretch/>
        </p:blipFill>
        <p:spPr>
          <a:xfrm>
            <a:off x="338054" y="1779350"/>
            <a:ext cx="3422784" cy="5002752"/>
          </a:xfrm>
          <a:prstGeom prst="rect">
            <a:avLst/>
          </a:prstGeom>
        </p:spPr>
      </p:pic>
      <p:pic>
        <p:nvPicPr>
          <p:cNvPr id="60" name="Imagen 7">
            <a:extLst>
              <a:ext uri="{FF2B5EF4-FFF2-40B4-BE49-F238E27FC236}">
                <a16:creationId xmlns:a16="http://schemas.microsoft.com/office/drawing/2014/main" id="{B5E3C89B-6586-12A3-47AD-18DD8760B655}"/>
              </a:ext>
            </a:extLst>
          </p:cNvPr>
          <p:cNvPicPr>
            <a:picLocks noChangeAspect="1"/>
          </p:cNvPicPr>
          <p:nvPr/>
        </p:nvPicPr>
        <p:blipFill>
          <a:blip r:embed="rId4"/>
          <a:stretch>
            <a:fillRect/>
          </a:stretch>
        </p:blipFill>
        <p:spPr>
          <a:xfrm>
            <a:off x="529997" y="3699845"/>
            <a:ext cx="383302" cy="298124"/>
          </a:xfrm>
          <a:prstGeom prst="rect">
            <a:avLst/>
          </a:prstGeom>
        </p:spPr>
      </p:pic>
      <p:sp>
        <p:nvSpPr>
          <p:cNvPr id="61" name="CuadroTexto 8">
            <a:extLst>
              <a:ext uri="{FF2B5EF4-FFF2-40B4-BE49-F238E27FC236}">
                <a16:creationId xmlns:a16="http://schemas.microsoft.com/office/drawing/2014/main" id="{26DD8B7B-B809-C3CA-6F84-CAE0913C62DB}"/>
              </a:ext>
            </a:extLst>
          </p:cNvPr>
          <p:cNvSpPr txBox="1"/>
          <p:nvPr/>
        </p:nvSpPr>
        <p:spPr>
          <a:xfrm>
            <a:off x="420935" y="2710963"/>
            <a:ext cx="2495845" cy="461665"/>
          </a:xfrm>
          <a:prstGeom prst="rect">
            <a:avLst/>
          </a:prstGeom>
          <a:noFill/>
        </p:spPr>
        <p:txBody>
          <a:bodyPr wrap="square" rtlCol="0">
            <a:spAutoFit/>
          </a:bodyPr>
          <a:lstStyle>
            <a:defPPr>
              <a:defRPr lang="es-MX"/>
            </a:defPPr>
            <a:lvl1pPr>
              <a:defRPr sz="2400" b="1">
                <a:solidFill>
                  <a:schemeClr val="bg1"/>
                </a:solidFill>
                <a:latin typeface="Open Sans" panose="020B0606030504020204" pitchFamily="34" charset="0"/>
                <a:ea typeface="Open Sans" panose="020B0606030504020204" pitchFamily="34" charset="0"/>
                <a:cs typeface="Open Sans" panose="020B0606030504020204" pitchFamily="34" charset="0"/>
              </a:defRPr>
            </a:lvl1pPr>
          </a:lstStyle>
          <a:p>
            <a:r>
              <a:rPr lang="en-US" dirty="0">
                <a:solidFill>
                  <a:prstClr val="white"/>
                </a:solidFill>
              </a:rPr>
              <a:t>GWN.CLOUD</a:t>
            </a:r>
          </a:p>
        </p:txBody>
      </p:sp>
      <p:pic>
        <p:nvPicPr>
          <p:cNvPr id="62" name="Imagen 11">
            <a:extLst>
              <a:ext uri="{FF2B5EF4-FFF2-40B4-BE49-F238E27FC236}">
                <a16:creationId xmlns:a16="http://schemas.microsoft.com/office/drawing/2014/main" id="{0EA75A46-1328-66F5-4CD2-85FD758AE0D7}"/>
              </a:ext>
            </a:extLst>
          </p:cNvPr>
          <p:cNvPicPr>
            <a:picLocks noChangeAspect="1"/>
          </p:cNvPicPr>
          <p:nvPr/>
        </p:nvPicPr>
        <p:blipFill>
          <a:blip r:embed="rId4"/>
          <a:stretch>
            <a:fillRect/>
          </a:stretch>
        </p:blipFill>
        <p:spPr>
          <a:xfrm>
            <a:off x="529997" y="4208722"/>
            <a:ext cx="383302" cy="298124"/>
          </a:xfrm>
          <a:prstGeom prst="rect">
            <a:avLst/>
          </a:prstGeom>
        </p:spPr>
      </p:pic>
      <p:pic>
        <p:nvPicPr>
          <p:cNvPr id="63" name="Imagen 12">
            <a:extLst>
              <a:ext uri="{FF2B5EF4-FFF2-40B4-BE49-F238E27FC236}">
                <a16:creationId xmlns:a16="http://schemas.microsoft.com/office/drawing/2014/main" id="{C07264C5-83FA-F055-521B-5FF7C6AAA9B1}"/>
              </a:ext>
            </a:extLst>
          </p:cNvPr>
          <p:cNvPicPr>
            <a:picLocks noChangeAspect="1"/>
          </p:cNvPicPr>
          <p:nvPr/>
        </p:nvPicPr>
        <p:blipFill>
          <a:blip r:embed="rId4"/>
          <a:stretch>
            <a:fillRect/>
          </a:stretch>
        </p:blipFill>
        <p:spPr>
          <a:xfrm>
            <a:off x="512991" y="4713702"/>
            <a:ext cx="383302" cy="298124"/>
          </a:xfrm>
          <a:prstGeom prst="rect">
            <a:avLst/>
          </a:prstGeom>
        </p:spPr>
      </p:pic>
      <p:sp>
        <p:nvSpPr>
          <p:cNvPr id="64" name="CuadroTexto 13">
            <a:extLst>
              <a:ext uri="{FF2B5EF4-FFF2-40B4-BE49-F238E27FC236}">
                <a16:creationId xmlns:a16="http://schemas.microsoft.com/office/drawing/2014/main" id="{7C1A16D3-EFF6-613F-A740-3F1A4A4DE9DB}"/>
              </a:ext>
            </a:extLst>
          </p:cNvPr>
          <p:cNvSpPr txBox="1"/>
          <p:nvPr/>
        </p:nvSpPr>
        <p:spPr>
          <a:xfrm>
            <a:off x="863408" y="3682079"/>
            <a:ext cx="2105259" cy="369332"/>
          </a:xfrm>
          <a:prstGeom prst="rect">
            <a:avLst/>
          </a:prstGeom>
          <a:noFill/>
        </p:spPr>
        <p:txBody>
          <a:bodyPr wrap="square" rtlCol="0">
            <a:spAutoFit/>
          </a:bodyPr>
          <a:lstStyle/>
          <a:p>
            <a:r>
              <a:rPr lang="en-US" b="1" dirty="0">
                <a:solidFill>
                  <a:srgbClr val="295288"/>
                </a:solidFill>
                <a:latin typeface="Open Sans" panose="020B0606030504020204" pitchFamily="34" charset="0"/>
                <a:ea typeface="Open Sans" panose="020B0606030504020204" pitchFamily="34" charset="0"/>
                <a:cs typeface="Open Sans" panose="020B0606030504020204" pitchFamily="34" charset="0"/>
              </a:rPr>
              <a:t>FREE</a:t>
            </a:r>
          </a:p>
        </p:txBody>
      </p:sp>
      <p:sp>
        <p:nvSpPr>
          <p:cNvPr id="65" name="CuadroTexto 14">
            <a:extLst>
              <a:ext uri="{FF2B5EF4-FFF2-40B4-BE49-F238E27FC236}">
                <a16:creationId xmlns:a16="http://schemas.microsoft.com/office/drawing/2014/main" id="{B39EC825-D4C2-FF0E-330B-6EAE6D9E9B85}"/>
              </a:ext>
            </a:extLst>
          </p:cNvPr>
          <p:cNvSpPr txBox="1"/>
          <p:nvPr/>
        </p:nvSpPr>
        <p:spPr>
          <a:xfrm>
            <a:off x="862056" y="4167764"/>
            <a:ext cx="2839491" cy="369332"/>
          </a:xfrm>
          <a:prstGeom prst="rect">
            <a:avLst/>
          </a:prstGeom>
          <a:noFill/>
        </p:spPr>
        <p:txBody>
          <a:bodyPr wrap="square" rtlCol="0">
            <a:spAutoFit/>
          </a:bodyPr>
          <a:lstStyle/>
          <a:p>
            <a:r>
              <a:rPr lang="en-US" b="1" dirty="0">
                <a:solidFill>
                  <a:srgbClr val="295288"/>
                </a:solidFill>
                <a:latin typeface="Open Sans" panose="020B0606030504020204" pitchFamily="34" charset="0"/>
                <a:ea typeface="Open Sans" panose="020B0606030504020204" pitchFamily="34" charset="0"/>
                <a:cs typeface="Open Sans" panose="020B0606030504020204" pitchFamily="34" charset="0"/>
              </a:rPr>
              <a:t>AWS CLOUD PLATFORM</a:t>
            </a:r>
          </a:p>
        </p:txBody>
      </p:sp>
      <p:sp>
        <p:nvSpPr>
          <p:cNvPr id="66" name="CuadroTexto 15">
            <a:extLst>
              <a:ext uri="{FF2B5EF4-FFF2-40B4-BE49-F238E27FC236}">
                <a16:creationId xmlns:a16="http://schemas.microsoft.com/office/drawing/2014/main" id="{F344DF57-08BB-333A-7C88-31C56E1A4FF8}"/>
              </a:ext>
            </a:extLst>
          </p:cNvPr>
          <p:cNvSpPr txBox="1"/>
          <p:nvPr/>
        </p:nvSpPr>
        <p:spPr>
          <a:xfrm>
            <a:off x="846167" y="4687079"/>
            <a:ext cx="3001734" cy="369332"/>
          </a:xfrm>
          <a:prstGeom prst="rect">
            <a:avLst/>
          </a:prstGeom>
          <a:noFill/>
        </p:spPr>
        <p:txBody>
          <a:bodyPr wrap="square" rtlCol="0">
            <a:spAutoFit/>
          </a:bodyPr>
          <a:lstStyle/>
          <a:p>
            <a:r>
              <a:rPr lang="en-US" b="1" dirty="0">
                <a:solidFill>
                  <a:srgbClr val="295288"/>
                </a:solidFill>
                <a:latin typeface="Open Sans" panose="020B0606030504020204" pitchFamily="34" charset="0"/>
                <a:ea typeface="Open Sans" panose="020B0606030504020204" pitchFamily="34" charset="0"/>
                <a:cs typeface="Open Sans" panose="020B0606030504020204" pitchFamily="34" charset="0"/>
              </a:rPr>
              <a:t>MOBILE APP &amp; WEB UI </a:t>
            </a:r>
          </a:p>
        </p:txBody>
      </p:sp>
      <p:pic>
        <p:nvPicPr>
          <p:cNvPr id="67" name="Imagen 11">
            <a:extLst>
              <a:ext uri="{FF2B5EF4-FFF2-40B4-BE49-F238E27FC236}">
                <a16:creationId xmlns:a16="http://schemas.microsoft.com/office/drawing/2014/main" id="{195D4D9A-1DCB-F9BC-3D20-65485FC742C8}"/>
              </a:ext>
            </a:extLst>
          </p:cNvPr>
          <p:cNvPicPr>
            <a:picLocks noChangeAspect="1"/>
          </p:cNvPicPr>
          <p:nvPr/>
        </p:nvPicPr>
        <p:blipFill>
          <a:blip r:embed="rId4"/>
          <a:stretch>
            <a:fillRect/>
          </a:stretch>
        </p:blipFill>
        <p:spPr>
          <a:xfrm>
            <a:off x="491487" y="5257556"/>
            <a:ext cx="383302" cy="298124"/>
          </a:xfrm>
          <a:prstGeom prst="rect">
            <a:avLst/>
          </a:prstGeom>
        </p:spPr>
      </p:pic>
      <p:sp>
        <p:nvSpPr>
          <p:cNvPr id="68" name="CuadroTexto 15">
            <a:extLst>
              <a:ext uri="{FF2B5EF4-FFF2-40B4-BE49-F238E27FC236}">
                <a16:creationId xmlns:a16="http://schemas.microsoft.com/office/drawing/2014/main" id="{259091CB-EBCE-3285-4F94-C2EF8EA10C98}"/>
              </a:ext>
            </a:extLst>
          </p:cNvPr>
          <p:cNvSpPr txBox="1"/>
          <p:nvPr/>
        </p:nvSpPr>
        <p:spPr>
          <a:xfrm>
            <a:off x="850595" y="5177105"/>
            <a:ext cx="2244298" cy="646331"/>
          </a:xfrm>
          <a:prstGeom prst="rect">
            <a:avLst/>
          </a:prstGeom>
          <a:noFill/>
        </p:spPr>
        <p:txBody>
          <a:bodyPr wrap="square" rtlCol="0">
            <a:spAutoFit/>
          </a:bodyPr>
          <a:lstStyle/>
          <a:p>
            <a:r>
              <a:rPr lang="en-US" b="1" dirty="0">
                <a:solidFill>
                  <a:srgbClr val="295288"/>
                </a:solidFill>
                <a:latin typeface="Open Sans" panose="020B0606030504020204" pitchFamily="34" charset="0"/>
                <a:ea typeface="Open Sans" panose="020B0606030504020204" pitchFamily="34" charset="0"/>
                <a:cs typeface="Open Sans" panose="020B0606030504020204" pitchFamily="34" charset="0"/>
              </a:rPr>
              <a:t>UNLIMITED DEVICES</a:t>
            </a:r>
            <a:endParaRPr lang="en-US" sz="1600" dirty="0">
              <a:solidFill>
                <a:srgbClr val="295288"/>
              </a:solidFill>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69" name="CuadroTexto 15">
            <a:extLst>
              <a:ext uri="{FF2B5EF4-FFF2-40B4-BE49-F238E27FC236}">
                <a16:creationId xmlns:a16="http://schemas.microsoft.com/office/drawing/2014/main" id="{FF2B5715-8763-52BD-3911-3302D628D4E2}"/>
              </a:ext>
            </a:extLst>
          </p:cNvPr>
          <p:cNvSpPr txBox="1"/>
          <p:nvPr/>
        </p:nvSpPr>
        <p:spPr>
          <a:xfrm>
            <a:off x="811521" y="5859803"/>
            <a:ext cx="2105259" cy="646331"/>
          </a:xfrm>
          <a:prstGeom prst="rect">
            <a:avLst/>
          </a:prstGeom>
          <a:noFill/>
        </p:spPr>
        <p:txBody>
          <a:bodyPr wrap="square" rtlCol="0">
            <a:spAutoFit/>
          </a:bodyPr>
          <a:lstStyle/>
          <a:p>
            <a:r>
              <a:rPr lang="en-US" b="1" dirty="0">
                <a:solidFill>
                  <a:srgbClr val="295288"/>
                </a:solidFill>
                <a:latin typeface="Open Sans" panose="020B0606030504020204" pitchFamily="34" charset="0"/>
                <a:ea typeface="Open Sans" panose="020B0606030504020204" pitchFamily="34" charset="0"/>
                <a:cs typeface="Open Sans" panose="020B0606030504020204" pitchFamily="34" charset="0"/>
              </a:rPr>
              <a:t>SECURE CLOUD PROVISIONING</a:t>
            </a:r>
          </a:p>
        </p:txBody>
      </p:sp>
      <p:pic>
        <p:nvPicPr>
          <p:cNvPr id="70" name="Imagen 12">
            <a:extLst>
              <a:ext uri="{FF2B5EF4-FFF2-40B4-BE49-F238E27FC236}">
                <a16:creationId xmlns:a16="http://schemas.microsoft.com/office/drawing/2014/main" id="{2F51B194-BD2B-6198-5517-83458F940BE8}"/>
              </a:ext>
            </a:extLst>
          </p:cNvPr>
          <p:cNvPicPr>
            <a:picLocks noChangeAspect="1"/>
          </p:cNvPicPr>
          <p:nvPr/>
        </p:nvPicPr>
        <p:blipFill>
          <a:blip r:embed="rId4"/>
          <a:stretch>
            <a:fillRect/>
          </a:stretch>
        </p:blipFill>
        <p:spPr>
          <a:xfrm>
            <a:off x="497555" y="5946428"/>
            <a:ext cx="383302" cy="298124"/>
          </a:xfrm>
          <a:prstGeom prst="rect">
            <a:avLst/>
          </a:prstGeom>
        </p:spPr>
      </p:pic>
      <p:sp>
        <p:nvSpPr>
          <p:cNvPr id="72" name="Rectangle 71">
            <a:extLst>
              <a:ext uri="{FF2B5EF4-FFF2-40B4-BE49-F238E27FC236}">
                <a16:creationId xmlns:a16="http://schemas.microsoft.com/office/drawing/2014/main" id="{4510EB29-F3D5-6DA1-15CE-9E9528ED7B1D}"/>
              </a:ext>
            </a:extLst>
          </p:cNvPr>
          <p:cNvSpPr/>
          <p:nvPr/>
        </p:nvSpPr>
        <p:spPr>
          <a:xfrm>
            <a:off x="338054" y="1833346"/>
            <a:ext cx="3422784" cy="1701072"/>
          </a:xfrm>
          <a:prstGeom prst="rect">
            <a:avLst/>
          </a:prstGeom>
          <a:solidFill>
            <a:srgbClr val="295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295288"/>
              </a:solidFill>
            </a:endParaRPr>
          </a:p>
        </p:txBody>
      </p:sp>
      <p:sp>
        <p:nvSpPr>
          <p:cNvPr id="77" name="Rectangle 76">
            <a:extLst>
              <a:ext uri="{FF2B5EF4-FFF2-40B4-BE49-F238E27FC236}">
                <a16:creationId xmlns:a16="http://schemas.microsoft.com/office/drawing/2014/main" id="{DCB5028D-EAA0-A545-EB81-2BB92ECE1326}"/>
              </a:ext>
            </a:extLst>
          </p:cNvPr>
          <p:cNvSpPr/>
          <p:nvPr/>
        </p:nvSpPr>
        <p:spPr>
          <a:xfrm>
            <a:off x="8239219" y="1842576"/>
            <a:ext cx="3422784" cy="1707613"/>
          </a:xfrm>
          <a:prstGeom prst="rect">
            <a:avLst/>
          </a:prstGeom>
          <a:solidFill>
            <a:srgbClr val="295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295288"/>
              </a:solidFill>
            </a:endParaRPr>
          </a:p>
        </p:txBody>
      </p:sp>
      <p:sp>
        <p:nvSpPr>
          <p:cNvPr id="82" name="Rectangle 81">
            <a:extLst>
              <a:ext uri="{FF2B5EF4-FFF2-40B4-BE49-F238E27FC236}">
                <a16:creationId xmlns:a16="http://schemas.microsoft.com/office/drawing/2014/main" id="{2C7E4E0D-FA43-50B1-CFFD-626D3974A263}"/>
              </a:ext>
            </a:extLst>
          </p:cNvPr>
          <p:cNvSpPr/>
          <p:nvPr/>
        </p:nvSpPr>
        <p:spPr>
          <a:xfrm>
            <a:off x="8239219" y="1257802"/>
            <a:ext cx="3422784" cy="584774"/>
          </a:xfrm>
          <a:prstGeom prst="rect">
            <a:avLst/>
          </a:prstGeom>
          <a:solidFill>
            <a:srgbClr val="46A7C9"/>
          </a:solidFill>
          <a:ln>
            <a:solidFill>
              <a:srgbClr val="46A7C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295288"/>
              </a:solidFill>
            </a:endParaRPr>
          </a:p>
        </p:txBody>
      </p:sp>
      <p:sp>
        <p:nvSpPr>
          <p:cNvPr id="84" name="Rectangle 83">
            <a:extLst>
              <a:ext uri="{FF2B5EF4-FFF2-40B4-BE49-F238E27FC236}">
                <a16:creationId xmlns:a16="http://schemas.microsoft.com/office/drawing/2014/main" id="{B8DA0220-C7CE-4C8E-C6AA-3A5DADFBFC48}"/>
              </a:ext>
            </a:extLst>
          </p:cNvPr>
          <p:cNvSpPr/>
          <p:nvPr/>
        </p:nvSpPr>
        <p:spPr>
          <a:xfrm>
            <a:off x="1139817" y="1378784"/>
            <a:ext cx="2417422" cy="369332"/>
          </a:xfrm>
          <a:prstGeom prst="rect">
            <a:avLst/>
          </a:prstGeom>
        </p:spPr>
        <p:txBody>
          <a:bodyPr wrap="square">
            <a:spAutoFit/>
          </a:bodyPr>
          <a:lstStyle/>
          <a:p>
            <a:pPr algn="ctr">
              <a:spcAft>
                <a:spcPts val="800"/>
              </a:spcAft>
              <a:buClr>
                <a:srgbClr val="2A5389"/>
              </a:buClr>
            </a:pPr>
            <a:r>
              <a:rPr lang="es-ES_tradnl" b="1" kern="0" dirty="0">
                <a:solidFill>
                  <a:prstClr val="white"/>
                </a:solidFill>
                <a:latin typeface="Open Sans" panose="020B0606030504020204" pitchFamily="34" charset="0"/>
                <a:ea typeface="Open Sans" panose="020B0606030504020204" pitchFamily="34" charset="0"/>
                <a:cs typeface="Open Sans" panose="020B0606030504020204" pitchFamily="34" charset="0"/>
                <a:sym typeface="Arial"/>
              </a:rPr>
              <a:t>GDMS</a:t>
            </a:r>
            <a:endParaRPr lang="es-ES_tradnl" sz="1600" kern="0" dirty="0">
              <a:solidFill>
                <a:prstClr val="white"/>
              </a:solidFill>
              <a:latin typeface="Open Sans Light" panose="020B0306030504020204" pitchFamily="34" charset="0"/>
              <a:ea typeface="Open Sans Light" panose="020B0306030504020204" pitchFamily="34" charset="0"/>
              <a:cs typeface="Open Sans Light" panose="020B0306030504020204" pitchFamily="34" charset="0"/>
              <a:sym typeface="Arial"/>
            </a:endParaRPr>
          </a:p>
        </p:txBody>
      </p:sp>
      <p:sp>
        <p:nvSpPr>
          <p:cNvPr id="85" name="Rectangle 84">
            <a:extLst>
              <a:ext uri="{FF2B5EF4-FFF2-40B4-BE49-F238E27FC236}">
                <a16:creationId xmlns:a16="http://schemas.microsoft.com/office/drawing/2014/main" id="{8F6E0EB5-E9AB-B8E8-1823-D9C5F978E63A}"/>
              </a:ext>
            </a:extLst>
          </p:cNvPr>
          <p:cNvSpPr/>
          <p:nvPr/>
        </p:nvSpPr>
        <p:spPr>
          <a:xfrm>
            <a:off x="8239220" y="1392006"/>
            <a:ext cx="3422783" cy="369332"/>
          </a:xfrm>
          <a:prstGeom prst="rect">
            <a:avLst/>
          </a:prstGeom>
        </p:spPr>
        <p:txBody>
          <a:bodyPr wrap="square">
            <a:spAutoFit/>
          </a:bodyPr>
          <a:lstStyle/>
          <a:p>
            <a:pPr algn="ctr">
              <a:spcAft>
                <a:spcPts val="800"/>
              </a:spcAft>
              <a:buClr>
                <a:srgbClr val="2A5389"/>
              </a:buClr>
            </a:pPr>
            <a:r>
              <a:rPr lang="es-ES_tradnl" b="1" kern="0" dirty="0">
                <a:solidFill>
                  <a:prstClr val="white"/>
                </a:solidFill>
                <a:latin typeface="Open Sans" panose="020B0606030504020204" pitchFamily="34" charset="0"/>
                <a:ea typeface="Open Sans" panose="020B0606030504020204" pitchFamily="34" charset="0"/>
                <a:cs typeface="Open Sans" panose="020B0606030504020204" pitchFamily="34" charset="0"/>
                <a:sym typeface="Arial"/>
              </a:rPr>
              <a:t>BUILT-IN CONTROLLERS</a:t>
            </a:r>
            <a:endParaRPr lang="es-ES_tradnl" kern="0" dirty="0">
              <a:solidFill>
                <a:prstClr val="white"/>
              </a:solidFill>
              <a:latin typeface="Open Sans Light" panose="020B0306030504020204" pitchFamily="34" charset="0"/>
              <a:ea typeface="Open Sans Light" panose="020B0306030504020204" pitchFamily="34" charset="0"/>
              <a:cs typeface="Open Sans Light" panose="020B0306030504020204" pitchFamily="34" charset="0"/>
              <a:sym typeface="Arial"/>
            </a:endParaRPr>
          </a:p>
        </p:txBody>
      </p:sp>
      <p:sp>
        <p:nvSpPr>
          <p:cNvPr id="5" name="Rectangle 4">
            <a:extLst>
              <a:ext uri="{FF2B5EF4-FFF2-40B4-BE49-F238E27FC236}">
                <a16:creationId xmlns:a16="http://schemas.microsoft.com/office/drawing/2014/main" id="{F641A297-5129-FDD8-3446-826E44673707}"/>
              </a:ext>
            </a:extLst>
          </p:cNvPr>
          <p:cNvSpPr/>
          <p:nvPr/>
        </p:nvSpPr>
        <p:spPr>
          <a:xfrm>
            <a:off x="4292521" y="1248572"/>
            <a:ext cx="3422784" cy="584774"/>
          </a:xfrm>
          <a:prstGeom prst="rect">
            <a:avLst/>
          </a:prstGeom>
          <a:solidFill>
            <a:srgbClr val="46A7C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295288"/>
              </a:solidFill>
            </a:endParaRPr>
          </a:p>
        </p:txBody>
      </p:sp>
      <p:pic>
        <p:nvPicPr>
          <p:cNvPr id="6" name="Imagen 3">
            <a:extLst>
              <a:ext uri="{FF2B5EF4-FFF2-40B4-BE49-F238E27FC236}">
                <a16:creationId xmlns:a16="http://schemas.microsoft.com/office/drawing/2014/main" id="{25C1116B-C670-E60C-F9B6-911CA812717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22115" t="10658" b="8933"/>
          <a:stretch/>
        </p:blipFill>
        <p:spPr>
          <a:xfrm>
            <a:off x="4292522" y="1770120"/>
            <a:ext cx="3416699" cy="5001768"/>
          </a:xfrm>
          <a:prstGeom prst="rect">
            <a:avLst/>
          </a:prstGeom>
        </p:spPr>
      </p:pic>
      <p:pic>
        <p:nvPicPr>
          <p:cNvPr id="9" name="Imagen 7">
            <a:extLst>
              <a:ext uri="{FF2B5EF4-FFF2-40B4-BE49-F238E27FC236}">
                <a16:creationId xmlns:a16="http://schemas.microsoft.com/office/drawing/2014/main" id="{3CDB475A-0489-2C1A-967E-5B2EB04711DE}"/>
              </a:ext>
            </a:extLst>
          </p:cNvPr>
          <p:cNvPicPr>
            <a:picLocks noChangeAspect="1"/>
          </p:cNvPicPr>
          <p:nvPr/>
        </p:nvPicPr>
        <p:blipFill>
          <a:blip r:embed="rId4"/>
          <a:stretch>
            <a:fillRect/>
          </a:stretch>
        </p:blipFill>
        <p:spPr>
          <a:xfrm>
            <a:off x="4484464" y="3690615"/>
            <a:ext cx="383302" cy="298124"/>
          </a:xfrm>
          <a:prstGeom prst="rect">
            <a:avLst/>
          </a:prstGeom>
        </p:spPr>
      </p:pic>
      <p:sp>
        <p:nvSpPr>
          <p:cNvPr id="10" name="CuadroTexto 8">
            <a:extLst>
              <a:ext uri="{FF2B5EF4-FFF2-40B4-BE49-F238E27FC236}">
                <a16:creationId xmlns:a16="http://schemas.microsoft.com/office/drawing/2014/main" id="{C4B39D6E-0ACD-0FBC-9ED8-3BE205DE5B98}"/>
              </a:ext>
            </a:extLst>
          </p:cNvPr>
          <p:cNvSpPr txBox="1"/>
          <p:nvPr/>
        </p:nvSpPr>
        <p:spPr>
          <a:xfrm>
            <a:off x="4375402" y="2701733"/>
            <a:ext cx="2495845" cy="461665"/>
          </a:xfrm>
          <a:prstGeom prst="rect">
            <a:avLst/>
          </a:prstGeom>
          <a:noFill/>
        </p:spPr>
        <p:txBody>
          <a:bodyPr wrap="square" rtlCol="0">
            <a:spAutoFit/>
          </a:bodyPr>
          <a:lstStyle>
            <a:defPPr>
              <a:defRPr lang="es-MX"/>
            </a:defPPr>
            <a:lvl1pPr>
              <a:defRPr sz="2400" b="1">
                <a:solidFill>
                  <a:schemeClr val="bg1"/>
                </a:solidFill>
                <a:latin typeface="Open Sans" panose="020B0606030504020204" pitchFamily="34" charset="0"/>
                <a:ea typeface="Open Sans" panose="020B0606030504020204" pitchFamily="34" charset="0"/>
                <a:cs typeface="Open Sans" panose="020B0606030504020204" pitchFamily="34" charset="0"/>
              </a:defRPr>
            </a:lvl1pPr>
          </a:lstStyle>
          <a:p>
            <a:r>
              <a:rPr lang="en-US" dirty="0">
                <a:solidFill>
                  <a:prstClr val="white"/>
                </a:solidFill>
              </a:rPr>
              <a:t>GWN.CLOUD</a:t>
            </a:r>
          </a:p>
        </p:txBody>
      </p:sp>
      <p:pic>
        <p:nvPicPr>
          <p:cNvPr id="11" name="Imagen 11">
            <a:extLst>
              <a:ext uri="{FF2B5EF4-FFF2-40B4-BE49-F238E27FC236}">
                <a16:creationId xmlns:a16="http://schemas.microsoft.com/office/drawing/2014/main" id="{69EBA6D2-FF2A-6930-8F4F-0D100DA232D3}"/>
              </a:ext>
            </a:extLst>
          </p:cNvPr>
          <p:cNvPicPr>
            <a:picLocks noChangeAspect="1"/>
          </p:cNvPicPr>
          <p:nvPr/>
        </p:nvPicPr>
        <p:blipFill>
          <a:blip r:embed="rId4"/>
          <a:stretch>
            <a:fillRect/>
          </a:stretch>
        </p:blipFill>
        <p:spPr>
          <a:xfrm>
            <a:off x="4484464" y="4199492"/>
            <a:ext cx="383302" cy="298124"/>
          </a:xfrm>
          <a:prstGeom prst="rect">
            <a:avLst/>
          </a:prstGeom>
        </p:spPr>
      </p:pic>
      <p:sp>
        <p:nvSpPr>
          <p:cNvPr id="18" name="CuadroTexto 13">
            <a:extLst>
              <a:ext uri="{FF2B5EF4-FFF2-40B4-BE49-F238E27FC236}">
                <a16:creationId xmlns:a16="http://schemas.microsoft.com/office/drawing/2014/main" id="{728EA98F-AAE5-AA34-3BBB-CA9048B0C7C0}"/>
              </a:ext>
            </a:extLst>
          </p:cNvPr>
          <p:cNvSpPr txBox="1"/>
          <p:nvPr/>
        </p:nvSpPr>
        <p:spPr>
          <a:xfrm>
            <a:off x="4817875" y="3672849"/>
            <a:ext cx="2105259" cy="369332"/>
          </a:xfrm>
          <a:prstGeom prst="rect">
            <a:avLst/>
          </a:prstGeom>
          <a:noFill/>
        </p:spPr>
        <p:txBody>
          <a:bodyPr wrap="square" rtlCol="0">
            <a:spAutoFit/>
          </a:bodyPr>
          <a:lstStyle/>
          <a:p>
            <a:r>
              <a:rPr lang="en-US" b="1" dirty="0">
                <a:solidFill>
                  <a:srgbClr val="295288"/>
                </a:solidFill>
                <a:latin typeface="Open Sans" panose="020B0606030504020204" pitchFamily="34" charset="0"/>
                <a:ea typeface="Open Sans" panose="020B0606030504020204" pitchFamily="34" charset="0"/>
                <a:cs typeface="Open Sans" panose="020B0606030504020204" pitchFamily="34" charset="0"/>
              </a:rPr>
              <a:t>FREE</a:t>
            </a:r>
          </a:p>
        </p:txBody>
      </p:sp>
      <p:sp>
        <p:nvSpPr>
          <p:cNvPr id="19" name="CuadroTexto 14">
            <a:extLst>
              <a:ext uri="{FF2B5EF4-FFF2-40B4-BE49-F238E27FC236}">
                <a16:creationId xmlns:a16="http://schemas.microsoft.com/office/drawing/2014/main" id="{FBBE18E1-E640-80FD-FDAD-9604BC7EEE6D}"/>
              </a:ext>
            </a:extLst>
          </p:cNvPr>
          <p:cNvSpPr txBox="1"/>
          <p:nvPr/>
        </p:nvSpPr>
        <p:spPr>
          <a:xfrm>
            <a:off x="4816523" y="4158534"/>
            <a:ext cx="2839491" cy="646331"/>
          </a:xfrm>
          <a:prstGeom prst="rect">
            <a:avLst/>
          </a:prstGeom>
          <a:noFill/>
        </p:spPr>
        <p:txBody>
          <a:bodyPr wrap="square" rtlCol="0">
            <a:spAutoFit/>
          </a:bodyPr>
          <a:lstStyle/>
          <a:p>
            <a:r>
              <a:rPr lang="en-US" b="1" dirty="0">
                <a:solidFill>
                  <a:srgbClr val="295288"/>
                </a:solidFill>
                <a:latin typeface="Open Sans" panose="020B0606030504020204" pitchFamily="34" charset="0"/>
                <a:ea typeface="Open Sans" panose="020B0606030504020204" pitchFamily="34" charset="0"/>
                <a:cs typeface="Open Sans" panose="020B0606030504020204" pitchFamily="34" charset="0"/>
              </a:rPr>
              <a:t>SOFTWARE CLIENT &amp; MOBILE APP</a:t>
            </a:r>
          </a:p>
        </p:txBody>
      </p:sp>
      <p:pic>
        <p:nvPicPr>
          <p:cNvPr id="21" name="Imagen 11">
            <a:extLst>
              <a:ext uri="{FF2B5EF4-FFF2-40B4-BE49-F238E27FC236}">
                <a16:creationId xmlns:a16="http://schemas.microsoft.com/office/drawing/2014/main" id="{200F9DE9-65FE-66B8-47F7-A28ADBFA17A1}"/>
              </a:ext>
            </a:extLst>
          </p:cNvPr>
          <p:cNvPicPr>
            <a:picLocks noChangeAspect="1"/>
          </p:cNvPicPr>
          <p:nvPr/>
        </p:nvPicPr>
        <p:blipFill>
          <a:blip r:embed="rId4"/>
          <a:stretch>
            <a:fillRect/>
          </a:stretch>
        </p:blipFill>
        <p:spPr>
          <a:xfrm>
            <a:off x="4484464" y="4983331"/>
            <a:ext cx="383302" cy="298124"/>
          </a:xfrm>
          <a:prstGeom prst="rect">
            <a:avLst/>
          </a:prstGeom>
        </p:spPr>
      </p:pic>
      <p:sp>
        <p:nvSpPr>
          <p:cNvPr id="22" name="CuadroTexto 15">
            <a:extLst>
              <a:ext uri="{FF2B5EF4-FFF2-40B4-BE49-F238E27FC236}">
                <a16:creationId xmlns:a16="http://schemas.microsoft.com/office/drawing/2014/main" id="{C7694822-EBAC-09A9-3FD5-D15CB3F2AD36}"/>
              </a:ext>
            </a:extLst>
          </p:cNvPr>
          <p:cNvSpPr txBox="1"/>
          <p:nvPr/>
        </p:nvSpPr>
        <p:spPr>
          <a:xfrm>
            <a:off x="4816523" y="4924556"/>
            <a:ext cx="2394869" cy="646331"/>
          </a:xfrm>
          <a:prstGeom prst="rect">
            <a:avLst/>
          </a:prstGeom>
          <a:noFill/>
        </p:spPr>
        <p:txBody>
          <a:bodyPr wrap="square" rtlCol="0">
            <a:spAutoFit/>
          </a:bodyPr>
          <a:lstStyle/>
          <a:p>
            <a:r>
              <a:rPr lang="en-US" b="1" dirty="0">
                <a:solidFill>
                  <a:srgbClr val="295288"/>
                </a:solidFill>
                <a:latin typeface="Open Sans" panose="020B0606030504020204" pitchFamily="34" charset="0"/>
                <a:ea typeface="Open Sans" panose="020B0606030504020204" pitchFamily="34" charset="0"/>
                <a:cs typeface="Open Sans" panose="020B0606030504020204" pitchFamily="34" charset="0"/>
              </a:rPr>
              <a:t>LOCAL SERVER DEPLOYMENTS</a:t>
            </a:r>
            <a:endParaRPr lang="en-US" sz="1600" dirty="0">
              <a:solidFill>
                <a:srgbClr val="295288"/>
              </a:solidFill>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23" name="CuadroTexto 15">
            <a:extLst>
              <a:ext uri="{FF2B5EF4-FFF2-40B4-BE49-F238E27FC236}">
                <a16:creationId xmlns:a16="http://schemas.microsoft.com/office/drawing/2014/main" id="{85A31994-9B25-43D7-AD63-628BE82F5DE0}"/>
              </a:ext>
            </a:extLst>
          </p:cNvPr>
          <p:cNvSpPr txBox="1"/>
          <p:nvPr/>
        </p:nvSpPr>
        <p:spPr>
          <a:xfrm>
            <a:off x="4821743" y="5596340"/>
            <a:ext cx="2105259" cy="646331"/>
          </a:xfrm>
          <a:prstGeom prst="rect">
            <a:avLst/>
          </a:prstGeom>
          <a:noFill/>
        </p:spPr>
        <p:txBody>
          <a:bodyPr wrap="square" rtlCol="0">
            <a:spAutoFit/>
          </a:bodyPr>
          <a:lstStyle/>
          <a:p>
            <a:r>
              <a:rPr lang="en-US" b="1" dirty="0">
                <a:solidFill>
                  <a:srgbClr val="295288"/>
                </a:solidFill>
                <a:latin typeface="Open Sans" panose="020B0606030504020204" pitchFamily="34" charset="0"/>
                <a:ea typeface="Open Sans" panose="020B0606030504020204" pitchFamily="34" charset="0"/>
                <a:cs typeface="Open Sans" panose="020B0606030504020204" pitchFamily="34" charset="0"/>
              </a:rPr>
              <a:t>UP TO 3,000 DEVICES</a:t>
            </a:r>
          </a:p>
        </p:txBody>
      </p:sp>
      <p:pic>
        <p:nvPicPr>
          <p:cNvPr id="24" name="Imagen 12">
            <a:extLst>
              <a:ext uri="{FF2B5EF4-FFF2-40B4-BE49-F238E27FC236}">
                <a16:creationId xmlns:a16="http://schemas.microsoft.com/office/drawing/2014/main" id="{A5305DEA-058C-5DB3-94BA-C587C6225F7C}"/>
              </a:ext>
            </a:extLst>
          </p:cNvPr>
          <p:cNvPicPr>
            <a:picLocks noChangeAspect="1"/>
          </p:cNvPicPr>
          <p:nvPr/>
        </p:nvPicPr>
        <p:blipFill>
          <a:blip r:embed="rId4"/>
          <a:stretch>
            <a:fillRect/>
          </a:stretch>
        </p:blipFill>
        <p:spPr>
          <a:xfrm>
            <a:off x="4495711" y="5672186"/>
            <a:ext cx="383302" cy="298124"/>
          </a:xfrm>
          <a:prstGeom prst="rect">
            <a:avLst/>
          </a:prstGeom>
        </p:spPr>
      </p:pic>
      <p:sp>
        <p:nvSpPr>
          <p:cNvPr id="25" name="Rectangle 24">
            <a:extLst>
              <a:ext uri="{FF2B5EF4-FFF2-40B4-BE49-F238E27FC236}">
                <a16:creationId xmlns:a16="http://schemas.microsoft.com/office/drawing/2014/main" id="{6E345F13-8241-F393-EF7E-0D13B2122FD5}"/>
              </a:ext>
            </a:extLst>
          </p:cNvPr>
          <p:cNvSpPr/>
          <p:nvPr/>
        </p:nvSpPr>
        <p:spPr>
          <a:xfrm>
            <a:off x="4292521" y="1824116"/>
            <a:ext cx="3422784" cy="1701072"/>
          </a:xfrm>
          <a:prstGeom prst="rect">
            <a:avLst/>
          </a:prstGeom>
          <a:solidFill>
            <a:srgbClr val="295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295288"/>
              </a:solidFill>
            </a:endParaRPr>
          </a:p>
        </p:txBody>
      </p:sp>
      <p:pic>
        <p:nvPicPr>
          <p:cNvPr id="26" name="Picture 25">
            <a:extLst>
              <a:ext uri="{FF2B5EF4-FFF2-40B4-BE49-F238E27FC236}">
                <a16:creationId xmlns:a16="http://schemas.microsoft.com/office/drawing/2014/main" id="{700E2D62-5822-F3EB-6A5F-0FBBEB0F325E}"/>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4972688" y="2237627"/>
            <a:ext cx="1987142" cy="1151391"/>
          </a:xfrm>
          <a:prstGeom prst="rect">
            <a:avLst/>
          </a:prstGeom>
        </p:spPr>
      </p:pic>
      <p:sp>
        <p:nvSpPr>
          <p:cNvPr id="28" name="Rectangle 27">
            <a:extLst>
              <a:ext uri="{FF2B5EF4-FFF2-40B4-BE49-F238E27FC236}">
                <a16:creationId xmlns:a16="http://schemas.microsoft.com/office/drawing/2014/main" id="{90CE2FA6-8CBE-B1B3-EB22-9C1845DEE390}"/>
              </a:ext>
            </a:extLst>
          </p:cNvPr>
          <p:cNvSpPr/>
          <p:nvPr/>
        </p:nvSpPr>
        <p:spPr>
          <a:xfrm>
            <a:off x="4292521" y="1369554"/>
            <a:ext cx="3422783" cy="369332"/>
          </a:xfrm>
          <a:prstGeom prst="rect">
            <a:avLst/>
          </a:prstGeom>
        </p:spPr>
        <p:txBody>
          <a:bodyPr wrap="square">
            <a:spAutoFit/>
          </a:bodyPr>
          <a:lstStyle/>
          <a:p>
            <a:pPr algn="ctr">
              <a:spcAft>
                <a:spcPts val="800"/>
              </a:spcAft>
              <a:buClr>
                <a:srgbClr val="2A5389"/>
              </a:buClr>
            </a:pPr>
            <a:r>
              <a:rPr lang="es-ES_tradnl" b="1" kern="0" dirty="0">
                <a:solidFill>
                  <a:prstClr val="white"/>
                </a:solidFill>
                <a:latin typeface="Open Sans" panose="020B0606030504020204" pitchFamily="34" charset="0"/>
                <a:ea typeface="Open Sans" panose="020B0606030504020204" pitchFamily="34" charset="0"/>
                <a:cs typeface="Open Sans" panose="020B0606030504020204" pitchFamily="34" charset="0"/>
                <a:sym typeface="Arial"/>
              </a:rPr>
              <a:t>GWN.MANAGER</a:t>
            </a:r>
            <a:endParaRPr lang="es-ES_tradnl" sz="1600" kern="0" dirty="0">
              <a:solidFill>
                <a:prstClr val="white"/>
              </a:solidFill>
              <a:latin typeface="Open Sans Light" panose="020B0306030504020204" pitchFamily="34" charset="0"/>
              <a:ea typeface="Open Sans Light" panose="020B0306030504020204" pitchFamily="34" charset="0"/>
              <a:cs typeface="Open Sans Light" panose="020B0306030504020204" pitchFamily="34" charset="0"/>
              <a:sym typeface="Arial"/>
            </a:endParaRPr>
          </a:p>
        </p:txBody>
      </p:sp>
      <p:pic>
        <p:nvPicPr>
          <p:cNvPr id="2" name="Google Shape;181;p4">
            <a:extLst>
              <a:ext uri="{FF2B5EF4-FFF2-40B4-BE49-F238E27FC236}">
                <a16:creationId xmlns:a16="http://schemas.microsoft.com/office/drawing/2014/main" id="{ADE40A80-29FE-C5A3-088A-36D9145E7D0E}"/>
              </a:ext>
            </a:extLst>
          </p:cNvPr>
          <p:cNvPicPr preferRelativeResize="0"/>
          <p:nvPr/>
        </p:nvPicPr>
        <p:blipFill rotWithShape="1">
          <a:blip r:embed="rId6">
            <a:alphaModFix/>
          </a:blip>
          <a:srcRect/>
          <a:stretch/>
        </p:blipFill>
        <p:spPr>
          <a:xfrm>
            <a:off x="8907111" y="2080613"/>
            <a:ext cx="1260700" cy="1260700"/>
          </a:xfrm>
          <a:prstGeom prst="rect">
            <a:avLst/>
          </a:prstGeom>
          <a:noFill/>
          <a:ln>
            <a:noFill/>
          </a:ln>
        </p:spPr>
      </p:pic>
      <p:pic>
        <p:nvPicPr>
          <p:cNvPr id="3" name="Picture 2">
            <a:extLst>
              <a:ext uri="{FF2B5EF4-FFF2-40B4-BE49-F238E27FC236}">
                <a16:creationId xmlns:a16="http://schemas.microsoft.com/office/drawing/2014/main" id="{EDCA1F26-CB45-A800-AEC8-01ACFF697658}"/>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10280270" y="1979508"/>
            <a:ext cx="676438" cy="1404024"/>
          </a:xfrm>
          <a:prstGeom prst="rect">
            <a:avLst/>
          </a:prstGeom>
        </p:spPr>
      </p:pic>
      <p:pic>
        <p:nvPicPr>
          <p:cNvPr id="30" name="Picture 29">
            <a:extLst>
              <a:ext uri="{FF2B5EF4-FFF2-40B4-BE49-F238E27FC236}">
                <a16:creationId xmlns:a16="http://schemas.microsoft.com/office/drawing/2014/main" id="{8CF4EC01-C014-5D49-2181-9858E26DB57B}"/>
              </a:ext>
            </a:extLst>
          </p:cNvPr>
          <p:cNvPicPr>
            <a:picLocks noChangeAspect="1"/>
          </p:cNvPicPr>
          <p:nvPr/>
        </p:nvPicPr>
        <p:blipFill rotWithShape="1">
          <a:blip r:embed="rId8"/>
          <a:srcRect b="32455"/>
          <a:stretch/>
        </p:blipFill>
        <p:spPr>
          <a:xfrm>
            <a:off x="1319618" y="1335245"/>
            <a:ext cx="653126" cy="402819"/>
          </a:xfrm>
          <a:prstGeom prst="rect">
            <a:avLst/>
          </a:prstGeom>
        </p:spPr>
      </p:pic>
      <p:pic>
        <p:nvPicPr>
          <p:cNvPr id="31" name="Picture 30">
            <a:extLst>
              <a:ext uri="{FF2B5EF4-FFF2-40B4-BE49-F238E27FC236}">
                <a16:creationId xmlns:a16="http://schemas.microsoft.com/office/drawing/2014/main" id="{8863B1FB-E001-BEDE-EA51-B9A015CC3470}"/>
              </a:ext>
            </a:extLst>
          </p:cNvPr>
          <p:cNvPicPr>
            <a:picLocks noChangeAspect="1"/>
          </p:cNvPicPr>
          <p:nvPr/>
        </p:nvPicPr>
        <p:blipFill>
          <a:blip r:embed="rId9"/>
          <a:stretch>
            <a:fillRect/>
          </a:stretch>
        </p:blipFill>
        <p:spPr>
          <a:xfrm>
            <a:off x="1139817" y="2064984"/>
            <a:ext cx="2097775" cy="1273498"/>
          </a:xfrm>
          <a:prstGeom prst="rect">
            <a:avLst/>
          </a:prstGeom>
        </p:spPr>
      </p:pic>
    </p:spTree>
    <p:extLst>
      <p:ext uri="{BB962C8B-B14F-4D97-AF65-F5344CB8AC3E}">
        <p14:creationId xmlns:p14="http://schemas.microsoft.com/office/powerpoint/2010/main" val="306151926"/>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t="-7000" b="-7000"/>
          </a:stretch>
        </a:blip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65A7FE2-E425-55F7-0E19-CF8F6FB7837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4" name="Rectangle 3">
            <a:extLst>
              <a:ext uri="{FF2B5EF4-FFF2-40B4-BE49-F238E27FC236}">
                <a16:creationId xmlns:a16="http://schemas.microsoft.com/office/drawing/2014/main" id="{2695FCC9-441C-C197-C609-BD8F207B289C}"/>
              </a:ext>
            </a:extLst>
          </p:cNvPr>
          <p:cNvSpPr/>
          <p:nvPr/>
        </p:nvSpPr>
        <p:spPr>
          <a:xfrm>
            <a:off x="0" y="0"/>
            <a:ext cx="12191996" cy="6873446"/>
          </a:xfrm>
          <a:prstGeom prst="rect">
            <a:avLst/>
          </a:prstGeom>
          <a:solidFill>
            <a:srgbClr val="295288">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 name="CuadroTexto 8">
            <a:extLst>
              <a:ext uri="{FF2B5EF4-FFF2-40B4-BE49-F238E27FC236}">
                <a16:creationId xmlns:a16="http://schemas.microsoft.com/office/drawing/2014/main" id="{ADE91BEB-AD11-4503-3B53-FB49A3CA897C}"/>
              </a:ext>
            </a:extLst>
          </p:cNvPr>
          <p:cNvSpPr txBox="1"/>
          <p:nvPr/>
        </p:nvSpPr>
        <p:spPr>
          <a:xfrm>
            <a:off x="0" y="573437"/>
            <a:ext cx="12192000" cy="584775"/>
          </a:xfrm>
          <a:prstGeom prst="rect">
            <a:avLst/>
          </a:prstGeom>
          <a:noFill/>
        </p:spPr>
        <p:txBody>
          <a:bodyPr wrap="square" rtlCol="0">
            <a:spAutoFit/>
          </a:bodyPr>
          <a:lstStyle/>
          <a:p>
            <a:pPr algn="ctr"/>
            <a:r>
              <a:rPr lang="es-ES_tradnl" sz="3200" b="1" dirty="0">
                <a:solidFill>
                  <a:prstClr val="white"/>
                </a:solidFill>
                <a:latin typeface="Open Sans" panose="020B0606030504020204" pitchFamily="34" charset="0"/>
                <a:ea typeface="Open Sans" panose="020B0606030504020204" pitchFamily="34" charset="0"/>
                <a:cs typeface="Open Sans" panose="020B0606030504020204" pitchFamily="34" charset="0"/>
              </a:rPr>
              <a:t>WHY GWN SERIES SOLUTIONS?</a:t>
            </a:r>
          </a:p>
        </p:txBody>
      </p:sp>
      <p:sp>
        <p:nvSpPr>
          <p:cNvPr id="14" name="Hexagon 13">
            <a:extLst>
              <a:ext uri="{FF2B5EF4-FFF2-40B4-BE49-F238E27FC236}">
                <a16:creationId xmlns:a16="http://schemas.microsoft.com/office/drawing/2014/main" id="{B5C1B9E8-296F-968F-8445-EFDDE9E155BB}"/>
              </a:ext>
            </a:extLst>
          </p:cNvPr>
          <p:cNvSpPr/>
          <p:nvPr/>
        </p:nvSpPr>
        <p:spPr>
          <a:xfrm>
            <a:off x="925284" y="1937656"/>
            <a:ext cx="1012371" cy="903514"/>
          </a:xfrm>
          <a:prstGeom prst="hexag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5" name="Hexagon 14">
            <a:extLst>
              <a:ext uri="{FF2B5EF4-FFF2-40B4-BE49-F238E27FC236}">
                <a16:creationId xmlns:a16="http://schemas.microsoft.com/office/drawing/2014/main" id="{368961E2-EC81-A24C-E524-0888BD803AEE}"/>
              </a:ext>
            </a:extLst>
          </p:cNvPr>
          <p:cNvSpPr/>
          <p:nvPr/>
        </p:nvSpPr>
        <p:spPr>
          <a:xfrm>
            <a:off x="925285" y="3069773"/>
            <a:ext cx="1012371" cy="903514"/>
          </a:xfrm>
          <a:prstGeom prst="hexag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6" name="Hexagon 15">
            <a:extLst>
              <a:ext uri="{FF2B5EF4-FFF2-40B4-BE49-F238E27FC236}">
                <a16:creationId xmlns:a16="http://schemas.microsoft.com/office/drawing/2014/main" id="{7FD778F8-18C0-BA0D-5B54-900F2F852762}"/>
              </a:ext>
            </a:extLst>
          </p:cNvPr>
          <p:cNvSpPr/>
          <p:nvPr/>
        </p:nvSpPr>
        <p:spPr>
          <a:xfrm>
            <a:off x="925284" y="4201890"/>
            <a:ext cx="1012371" cy="903514"/>
          </a:xfrm>
          <a:prstGeom prst="hexag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7" name="Hexagon 16">
            <a:extLst>
              <a:ext uri="{FF2B5EF4-FFF2-40B4-BE49-F238E27FC236}">
                <a16:creationId xmlns:a16="http://schemas.microsoft.com/office/drawing/2014/main" id="{DCA532DE-6827-DC99-E242-CF3E7A046FAE}"/>
              </a:ext>
            </a:extLst>
          </p:cNvPr>
          <p:cNvSpPr/>
          <p:nvPr/>
        </p:nvSpPr>
        <p:spPr>
          <a:xfrm>
            <a:off x="908953" y="5334007"/>
            <a:ext cx="1012371" cy="903514"/>
          </a:xfrm>
          <a:prstGeom prst="hexag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8" name="Hexagon 17">
            <a:extLst>
              <a:ext uri="{FF2B5EF4-FFF2-40B4-BE49-F238E27FC236}">
                <a16:creationId xmlns:a16="http://schemas.microsoft.com/office/drawing/2014/main" id="{66098E34-BD82-6DF6-31F2-929EBA1066A0}"/>
              </a:ext>
            </a:extLst>
          </p:cNvPr>
          <p:cNvSpPr/>
          <p:nvPr/>
        </p:nvSpPr>
        <p:spPr>
          <a:xfrm>
            <a:off x="6504102" y="1984698"/>
            <a:ext cx="1012371" cy="903514"/>
          </a:xfrm>
          <a:prstGeom prst="hexag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9" name="Hexagon 18">
            <a:extLst>
              <a:ext uri="{FF2B5EF4-FFF2-40B4-BE49-F238E27FC236}">
                <a16:creationId xmlns:a16="http://schemas.microsoft.com/office/drawing/2014/main" id="{FD487F05-38EF-9158-CECA-4260EC702602}"/>
              </a:ext>
            </a:extLst>
          </p:cNvPr>
          <p:cNvSpPr/>
          <p:nvPr/>
        </p:nvSpPr>
        <p:spPr>
          <a:xfrm>
            <a:off x="6504103" y="3116815"/>
            <a:ext cx="1012371" cy="903514"/>
          </a:xfrm>
          <a:prstGeom prst="hexag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0" name="Hexagon 19">
            <a:extLst>
              <a:ext uri="{FF2B5EF4-FFF2-40B4-BE49-F238E27FC236}">
                <a16:creationId xmlns:a16="http://schemas.microsoft.com/office/drawing/2014/main" id="{8E9CEFCA-2B86-CE4D-098E-3913523FAFFD}"/>
              </a:ext>
            </a:extLst>
          </p:cNvPr>
          <p:cNvSpPr/>
          <p:nvPr/>
        </p:nvSpPr>
        <p:spPr>
          <a:xfrm>
            <a:off x="6504102" y="4248932"/>
            <a:ext cx="1012371" cy="903514"/>
          </a:xfrm>
          <a:prstGeom prst="hexag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1" name="Hexagon 20">
            <a:extLst>
              <a:ext uri="{FF2B5EF4-FFF2-40B4-BE49-F238E27FC236}">
                <a16:creationId xmlns:a16="http://schemas.microsoft.com/office/drawing/2014/main" id="{3AA943C1-A266-3F7A-317B-58D591EB2CC5}"/>
              </a:ext>
            </a:extLst>
          </p:cNvPr>
          <p:cNvSpPr/>
          <p:nvPr/>
        </p:nvSpPr>
        <p:spPr>
          <a:xfrm>
            <a:off x="6487771" y="5381049"/>
            <a:ext cx="1012371" cy="903514"/>
          </a:xfrm>
          <a:prstGeom prst="hexag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2" name="TextBox 21">
            <a:extLst>
              <a:ext uri="{FF2B5EF4-FFF2-40B4-BE49-F238E27FC236}">
                <a16:creationId xmlns:a16="http://schemas.microsoft.com/office/drawing/2014/main" id="{86DDBCA8-8077-3DBB-6208-63EAA1F4C15F}"/>
              </a:ext>
            </a:extLst>
          </p:cNvPr>
          <p:cNvSpPr txBox="1"/>
          <p:nvPr/>
        </p:nvSpPr>
        <p:spPr>
          <a:xfrm>
            <a:off x="2193585" y="2095275"/>
            <a:ext cx="3494314" cy="584775"/>
          </a:xfrm>
          <a:prstGeom prst="rect">
            <a:avLst/>
          </a:prstGeom>
          <a:noFill/>
        </p:spPr>
        <p:txBody>
          <a:bodyPr wrap="square" rtlCol="0">
            <a:spAutoFit/>
          </a:bodyPr>
          <a:lstStyle/>
          <a:p>
            <a:r>
              <a:rPr lang="en-US" b="1" dirty="0">
                <a:solidFill>
                  <a:srgbClr val="FFFFFF"/>
                </a:solidFill>
                <a:latin typeface="Open Sans" panose="020B0606030504020204" pitchFamily="34" charset="0"/>
              </a:rPr>
              <a:t>3-Year Warranty </a:t>
            </a:r>
            <a:endParaRPr lang="en-US" dirty="0">
              <a:solidFill>
                <a:srgbClr val="FFFFFF"/>
              </a:solidFill>
              <a:latin typeface="Open Sans" panose="020B0606030504020204" pitchFamily="34" charset="0"/>
            </a:endParaRPr>
          </a:p>
          <a:p>
            <a:r>
              <a:rPr lang="en-US" sz="14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Standard on all GWN models </a:t>
            </a:r>
          </a:p>
        </p:txBody>
      </p:sp>
      <p:sp>
        <p:nvSpPr>
          <p:cNvPr id="23" name="TextBox 22">
            <a:extLst>
              <a:ext uri="{FF2B5EF4-FFF2-40B4-BE49-F238E27FC236}">
                <a16:creationId xmlns:a16="http://schemas.microsoft.com/office/drawing/2014/main" id="{3FCCE278-5B8B-A3C5-2EF0-8538FDF7A503}"/>
              </a:ext>
            </a:extLst>
          </p:cNvPr>
          <p:cNvSpPr txBox="1"/>
          <p:nvPr/>
        </p:nvSpPr>
        <p:spPr>
          <a:xfrm>
            <a:off x="2193585" y="3168462"/>
            <a:ext cx="3275219" cy="800219"/>
          </a:xfrm>
          <a:prstGeom prst="rect">
            <a:avLst/>
          </a:prstGeom>
          <a:noFill/>
        </p:spPr>
        <p:txBody>
          <a:bodyPr wrap="square" rtlCol="0">
            <a:spAutoFit/>
          </a:bodyPr>
          <a:lstStyle/>
          <a:p>
            <a:r>
              <a:rPr lang="en-US" b="1" dirty="0">
                <a:solidFill>
                  <a:srgbClr val="FFFFFF"/>
                </a:solidFill>
                <a:latin typeface="Open Sans" panose="020B0606030504020204" pitchFamily="34" charset="0"/>
              </a:rPr>
              <a:t>Free Management</a:t>
            </a:r>
            <a:endParaRPr lang="en-US" dirty="0">
              <a:solidFill>
                <a:srgbClr val="FFFFFF"/>
              </a:solidFill>
              <a:latin typeface="Open Sans" panose="020B0606030504020204" pitchFamily="34" charset="0"/>
            </a:endParaRPr>
          </a:p>
          <a:p>
            <a:r>
              <a:rPr lang="en-US" sz="14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GDMS (</a:t>
            </a:r>
            <a:r>
              <a:rPr lang="en-US" sz="1400" dirty="0" err="1">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GWN.Cloud</a:t>
            </a:r>
            <a:r>
              <a:rPr lang="en-US" sz="14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 GWN Manager and embedded controllers</a:t>
            </a:r>
          </a:p>
        </p:txBody>
      </p:sp>
      <p:sp>
        <p:nvSpPr>
          <p:cNvPr id="24" name="TextBox 23">
            <a:extLst>
              <a:ext uri="{FF2B5EF4-FFF2-40B4-BE49-F238E27FC236}">
                <a16:creationId xmlns:a16="http://schemas.microsoft.com/office/drawing/2014/main" id="{5B19880D-5AD0-CAB6-3C2F-3FB240414987}"/>
              </a:ext>
            </a:extLst>
          </p:cNvPr>
          <p:cNvSpPr txBox="1"/>
          <p:nvPr/>
        </p:nvSpPr>
        <p:spPr>
          <a:xfrm>
            <a:off x="2193584" y="4305185"/>
            <a:ext cx="3412559" cy="584775"/>
          </a:xfrm>
          <a:prstGeom prst="rect">
            <a:avLst/>
          </a:prstGeom>
          <a:noFill/>
        </p:spPr>
        <p:txBody>
          <a:bodyPr wrap="square" rtlCol="0">
            <a:spAutoFit/>
          </a:bodyPr>
          <a:lstStyle/>
          <a:p>
            <a:r>
              <a:rPr lang="en-US" b="1" dirty="0">
                <a:solidFill>
                  <a:srgbClr val="FFFFFF"/>
                </a:solidFill>
                <a:latin typeface="Open Sans" panose="020B0606030504020204" pitchFamily="34" charset="0"/>
              </a:rPr>
              <a:t>Secure Out-of-the-Box</a:t>
            </a:r>
            <a:endParaRPr lang="en-US" dirty="0">
              <a:solidFill>
                <a:srgbClr val="FFFFFF"/>
              </a:solidFill>
              <a:latin typeface="Open Sans" panose="020B0606030504020204" pitchFamily="34" charset="0"/>
            </a:endParaRPr>
          </a:p>
          <a:p>
            <a:r>
              <a:rPr lang="en-US" sz="14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Enterprise-grade security on all models</a:t>
            </a:r>
          </a:p>
        </p:txBody>
      </p:sp>
      <p:sp>
        <p:nvSpPr>
          <p:cNvPr id="25" name="TextBox 24">
            <a:extLst>
              <a:ext uri="{FF2B5EF4-FFF2-40B4-BE49-F238E27FC236}">
                <a16:creationId xmlns:a16="http://schemas.microsoft.com/office/drawing/2014/main" id="{7B0AA94E-898B-B305-52BD-72A4CDEBB81E}"/>
              </a:ext>
            </a:extLst>
          </p:cNvPr>
          <p:cNvSpPr txBox="1"/>
          <p:nvPr/>
        </p:nvSpPr>
        <p:spPr>
          <a:xfrm>
            <a:off x="2193583" y="5381049"/>
            <a:ext cx="3412559" cy="800219"/>
          </a:xfrm>
          <a:prstGeom prst="rect">
            <a:avLst/>
          </a:prstGeom>
          <a:noFill/>
        </p:spPr>
        <p:txBody>
          <a:bodyPr wrap="square" rtlCol="0">
            <a:spAutoFit/>
          </a:bodyPr>
          <a:lstStyle/>
          <a:p>
            <a:r>
              <a:rPr lang="en-US" b="1" dirty="0">
                <a:solidFill>
                  <a:srgbClr val="FFFFFF"/>
                </a:solidFill>
                <a:latin typeface="Open Sans" panose="020B0606030504020204" pitchFamily="34" charset="0"/>
              </a:rPr>
              <a:t>Easy Installation</a:t>
            </a:r>
            <a:endParaRPr lang="en-US" dirty="0">
              <a:solidFill>
                <a:srgbClr val="FFFFFF"/>
              </a:solidFill>
              <a:latin typeface="Open Sans" panose="020B0606030504020204" pitchFamily="34" charset="0"/>
            </a:endParaRPr>
          </a:p>
          <a:p>
            <a:r>
              <a:rPr lang="en-US" sz="14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Add new APs, routers &amp; switches by scanning a barcode with the GWN App</a:t>
            </a:r>
          </a:p>
        </p:txBody>
      </p:sp>
      <p:sp>
        <p:nvSpPr>
          <p:cNvPr id="26" name="TextBox 25">
            <a:extLst>
              <a:ext uri="{FF2B5EF4-FFF2-40B4-BE49-F238E27FC236}">
                <a16:creationId xmlns:a16="http://schemas.microsoft.com/office/drawing/2014/main" id="{17E1395C-8017-CED2-E903-0FE16C8533D0}"/>
              </a:ext>
            </a:extLst>
          </p:cNvPr>
          <p:cNvSpPr txBox="1"/>
          <p:nvPr/>
        </p:nvSpPr>
        <p:spPr>
          <a:xfrm>
            <a:off x="7744143" y="2035283"/>
            <a:ext cx="3412559" cy="800219"/>
          </a:xfrm>
          <a:prstGeom prst="rect">
            <a:avLst/>
          </a:prstGeom>
          <a:noFill/>
        </p:spPr>
        <p:txBody>
          <a:bodyPr wrap="square" rtlCol="0">
            <a:spAutoFit/>
          </a:bodyPr>
          <a:lstStyle/>
          <a:p>
            <a:r>
              <a:rPr lang="en-US" b="1" dirty="0">
                <a:solidFill>
                  <a:srgbClr val="FFFFFF"/>
                </a:solidFill>
                <a:latin typeface="Open Sans" panose="020B0606030504020204" pitchFamily="34" charset="0"/>
              </a:rPr>
              <a:t>Remote Management</a:t>
            </a:r>
            <a:endParaRPr lang="en-US" dirty="0">
              <a:solidFill>
                <a:srgbClr val="FFFFFF"/>
              </a:solidFill>
              <a:latin typeface="Open Sans" panose="020B0606030504020204" pitchFamily="34" charset="0"/>
            </a:endParaRPr>
          </a:p>
          <a:p>
            <a:r>
              <a:rPr lang="en-US" sz="14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Provides scalability and flexible management options</a:t>
            </a:r>
          </a:p>
        </p:txBody>
      </p:sp>
      <p:sp>
        <p:nvSpPr>
          <p:cNvPr id="27" name="TextBox 26">
            <a:extLst>
              <a:ext uri="{FF2B5EF4-FFF2-40B4-BE49-F238E27FC236}">
                <a16:creationId xmlns:a16="http://schemas.microsoft.com/office/drawing/2014/main" id="{7962A485-0E2C-022C-E1BC-6EC47E278761}"/>
              </a:ext>
            </a:extLst>
          </p:cNvPr>
          <p:cNvSpPr txBox="1"/>
          <p:nvPr/>
        </p:nvSpPr>
        <p:spPr>
          <a:xfrm>
            <a:off x="7744142" y="3168462"/>
            <a:ext cx="3412559" cy="800219"/>
          </a:xfrm>
          <a:prstGeom prst="rect">
            <a:avLst/>
          </a:prstGeom>
          <a:noFill/>
        </p:spPr>
        <p:txBody>
          <a:bodyPr wrap="square" rtlCol="0">
            <a:spAutoFit/>
          </a:bodyPr>
          <a:lstStyle/>
          <a:p>
            <a:r>
              <a:rPr lang="en-US" b="1" dirty="0">
                <a:solidFill>
                  <a:srgbClr val="FFFFFF"/>
                </a:solidFill>
                <a:latin typeface="Open Sans" panose="020B0606030504020204" pitchFamily="34" charset="0"/>
              </a:rPr>
              <a:t>Advanced Features</a:t>
            </a:r>
            <a:endParaRPr lang="en-US" dirty="0">
              <a:solidFill>
                <a:srgbClr val="FFFFFF"/>
              </a:solidFill>
              <a:latin typeface="Open Sans" panose="020B0606030504020204" pitchFamily="34" charset="0"/>
            </a:endParaRPr>
          </a:p>
          <a:p>
            <a:r>
              <a:rPr lang="en-US" sz="14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Take advantage of Captive portals, Mesh, VPN, QoS and more</a:t>
            </a:r>
          </a:p>
        </p:txBody>
      </p:sp>
      <p:sp>
        <p:nvSpPr>
          <p:cNvPr id="28" name="TextBox 27">
            <a:extLst>
              <a:ext uri="{FF2B5EF4-FFF2-40B4-BE49-F238E27FC236}">
                <a16:creationId xmlns:a16="http://schemas.microsoft.com/office/drawing/2014/main" id="{032FD1A9-DFB2-5509-2545-BFD2AA228CE6}"/>
              </a:ext>
            </a:extLst>
          </p:cNvPr>
          <p:cNvSpPr txBox="1"/>
          <p:nvPr/>
        </p:nvSpPr>
        <p:spPr>
          <a:xfrm>
            <a:off x="7744141" y="4300579"/>
            <a:ext cx="3412559" cy="800219"/>
          </a:xfrm>
          <a:prstGeom prst="rect">
            <a:avLst/>
          </a:prstGeom>
          <a:noFill/>
        </p:spPr>
        <p:txBody>
          <a:bodyPr wrap="square" rtlCol="0">
            <a:spAutoFit/>
          </a:bodyPr>
          <a:lstStyle/>
          <a:p>
            <a:r>
              <a:rPr lang="en-US" b="1" dirty="0">
                <a:solidFill>
                  <a:srgbClr val="FFFFFF"/>
                </a:solidFill>
                <a:latin typeface="Open Sans" panose="020B0606030504020204" pitchFamily="34" charset="0"/>
              </a:rPr>
              <a:t>One-Stop-Shop</a:t>
            </a:r>
            <a:endParaRPr lang="en-US" dirty="0">
              <a:solidFill>
                <a:srgbClr val="FFFFFF"/>
              </a:solidFill>
              <a:latin typeface="Open Sans" panose="020B0606030504020204" pitchFamily="34" charset="0"/>
            </a:endParaRPr>
          </a:p>
          <a:p>
            <a:r>
              <a:rPr lang="en-US" sz="1400" dirty="0" err="1">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Grandstream</a:t>
            </a:r>
            <a:r>
              <a:rPr lang="en-US" sz="14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 offers everything needed to build wired and Wi-Fi networks</a:t>
            </a:r>
          </a:p>
        </p:txBody>
      </p:sp>
      <p:sp>
        <p:nvSpPr>
          <p:cNvPr id="29" name="TextBox 28">
            <a:extLst>
              <a:ext uri="{FF2B5EF4-FFF2-40B4-BE49-F238E27FC236}">
                <a16:creationId xmlns:a16="http://schemas.microsoft.com/office/drawing/2014/main" id="{E6FE2C58-3E3E-F21A-0A90-3F113F7D5EB3}"/>
              </a:ext>
            </a:extLst>
          </p:cNvPr>
          <p:cNvSpPr txBox="1"/>
          <p:nvPr/>
        </p:nvSpPr>
        <p:spPr>
          <a:xfrm>
            <a:off x="7756733" y="5478683"/>
            <a:ext cx="3412559" cy="584775"/>
          </a:xfrm>
          <a:prstGeom prst="rect">
            <a:avLst/>
          </a:prstGeom>
          <a:noFill/>
        </p:spPr>
        <p:txBody>
          <a:bodyPr wrap="square" rtlCol="0">
            <a:spAutoFit/>
          </a:bodyPr>
          <a:lstStyle/>
          <a:p>
            <a:r>
              <a:rPr lang="en-US" b="1" dirty="0">
                <a:solidFill>
                  <a:srgbClr val="FFFFFF"/>
                </a:solidFill>
                <a:latin typeface="Open Sans" panose="020B0606030504020204" pitchFamily="34" charset="0"/>
              </a:rPr>
              <a:t>In-Stock and Available Now</a:t>
            </a:r>
            <a:endParaRPr lang="en-US" dirty="0">
              <a:solidFill>
                <a:srgbClr val="FFFFFF"/>
              </a:solidFill>
              <a:latin typeface="Open Sans" panose="020B0606030504020204" pitchFamily="34" charset="0"/>
            </a:endParaRPr>
          </a:p>
          <a:p>
            <a:r>
              <a:rPr lang="en-US" sz="14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Contact your distributor today</a:t>
            </a:r>
          </a:p>
        </p:txBody>
      </p:sp>
      <p:pic>
        <p:nvPicPr>
          <p:cNvPr id="30" name="Picture 29">
            <a:extLst>
              <a:ext uri="{FF2B5EF4-FFF2-40B4-BE49-F238E27FC236}">
                <a16:creationId xmlns:a16="http://schemas.microsoft.com/office/drawing/2014/main" id="{5CF13BBB-DFA7-F2FA-2E76-818B04F30BBA}"/>
              </a:ext>
            </a:extLst>
          </p:cNvPr>
          <p:cNvPicPr>
            <a:picLocks noChangeAspect="1"/>
          </p:cNvPicPr>
          <p:nvPr/>
        </p:nvPicPr>
        <p:blipFill>
          <a:blip r:embed="rId5"/>
          <a:stretch>
            <a:fillRect/>
          </a:stretch>
        </p:blipFill>
        <p:spPr>
          <a:xfrm>
            <a:off x="1063811" y="3198436"/>
            <a:ext cx="735316" cy="674954"/>
          </a:xfrm>
          <a:prstGeom prst="rect">
            <a:avLst/>
          </a:prstGeom>
        </p:spPr>
      </p:pic>
      <p:pic>
        <p:nvPicPr>
          <p:cNvPr id="31" name="Picture 30">
            <a:extLst>
              <a:ext uri="{FF2B5EF4-FFF2-40B4-BE49-F238E27FC236}">
                <a16:creationId xmlns:a16="http://schemas.microsoft.com/office/drawing/2014/main" id="{041C9950-1017-94EA-8C2B-8DA5C08CB410}"/>
              </a:ext>
            </a:extLst>
          </p:cNvPr>
          <p:cNvPicPr>
            <a:picLocks noChangeAspect="1"/>
          </p:cNvPicPr>
          <p:nvPr/>
        </p:nvPicPr>
        <p:blipFill>
          <a:blip r:embed="rId6"/>
          <a:stretch>
            <a:fillRect/>
          </a:stretch>
        </p:blipFill>
        <p:spPr>
          <a:xfrm>
            <a:off x="6585556" y="5542799"/>
            <a:ext cx="729644" cy="638469"/>
          </a:xfrm>
          <a:prstGeom prst="rect">
            <a:avLst/>
          </a:prstGeom>
        </p:spPr>
      </p:pic>
      <p:pic>
        <p:nvPicPr>
          <p:cNvPr id="32" name="Picture 31">
            <a:extLst>
              <a:ext uri="{FF2B5EF4-FFF2-40B4-BE49-F238E27FC236}">
                <a16:creationId xmlns:a16="http://schemas.microsoft.com/office/drawing/2014/main" id="{868A3E45-4AAD-F55E-A8FF-508B0F9B4F10}"/>
              </a:ext>
            </a:extLst>
          </p:cNvPr>
          <p:cNvPicPr>
            <a:picLocks noChangeAspect="1"/>
          </p:cNvPicPr>
          <p:nvPr/>
        </p:nvPicPr>
        <p:blipFill>
          <a:blip r:embed="rId7"/>
          <a:stretch>
            <a:fillRect/>
          </a:stretch>
        </p:blipFill>
        <p:spPr>
          <a:xfrm>
            <a:off x="1174094" y="4288149"/>
            <a:ext cx="527487" cy="729457"/>
          </a:xfrm>
          <a:prstGeom prst="rect">
            <a:avLst/>
          </a:prstGeom>
        </p:spPr>
      </p:pic>
      <p:pic>
        <p:nvPicPr>
          <p:cNvPr id="33" name="Picture 32">
            <a:extLst>
              <a:ext uri="{FF2B5EF4-FFF2-40B4-BE49-F238E27FC236}">
                <a16:creationId xmlns:a16="http://schemas.microsoft.com/office/drawing/2014/main" id="{69BB2F6D-B5AC-E7D1-BB2F-A22898826CED}"/>
              </a:ext>
            </a:extLst>
          </p:cNvPr>
          <p:cNvPicPr>
            <a:picLocks noChangeAspect="1"/>
          </p:cNvPicPr>
          <p:nvPr/>
        </p:nvPicPr>
        <p:blipFill>
          <a:blip r:embed="rId8"/>
          <a:stretch>
            <a:fillRect/>
          </a:stretch>
        </p:blipFill>
        <p:spPr>
          <a:xfrm>
            <a:off x="1097147" y="2035283"/>
            <a:ext cx="653333" cy="733932"/>
          </a:xfrm>
          <a:prstGeom prst="rect">
            <a:avLst/>
          </a:prstGeom>
        </p:spPr>
      </p:pic>
      <p:pic>
        <p:nvPicPr>
          <p:cNvPr id="34" name="Picture 33">
            <a:extLst>
              <a:ext uri="{FF2B5EF4-FFF2-40B4-BE49-F238E27FC236}">
                <a16:creationId xmlns:a16="http://schemas.microsoft.com/office/drawing/2014/main" id="{F5F67E66-8C0F-BD60-7F0B-96A57DACE56F}"/>
              </a:ext>
            </a:extLst>
          </p:cNvPr>
          <p:cNvPicPr>
            <a:picLocks noChangeAspect="1"/>
          </p:cNvPicPr>
          <p:nvPr/>
        </p:nvPicPr>
        <p:blipFill>
          <a:blip r:embed="rId9"/>
          <a:stretch>
            <a:fillRect/>
          </a:stretch>
        </p:blipFill>
        <p:spPr>
          <a:xfrm>
            <a:off x="6551742" y="1855850"/>
            <a:ext cx="917090" cy="1186822"/>
          </a:xfrm>
          <a:prstGeom prst="rect">
            <a:avLst/>
          </a:prstGeom>
        </p:spPr>
      </p:pic>
      <p:pic>
        <p:nvPicPr>
          <p:cNvPr id="35" name="Picture 34">
            <a:extLst>
              <a:ext uri="{FF2B5EF4-FFF2-40B4-BE49-F238E27FC236}">
                <a16:creationId xmlns:a16="http://schemas.microsoft.com/office/drawing/2014/main" id="{1E379543-D666-264E-3306-BB3CA09FF29D}"/>
              </a:ext>
            </a:extLst>
          </p:cNvPr>
          <p:cNvPicPr>
            <a:picLocks noChangeAspect="1"/>
          </p:cNvPicPr>
          <p:nvPr/>
        </p:nvPicPr>
        <p:blipFill>
          <a:blip r:embed="rId10"/>
          <a:stretch>
            <a:fillRect/>
          </a:stretch>
        </p:blipFill>
        <p:spPr>
          <a:xfrm>
            <a:off x="1061490" y="5437051"/>
            <a:ext cx="658753" cy="688214"/>
          </a:xfrm>
          <a:prstGeom prst="rect">
            <a:avLst/>
          </a:prstGeom>
        </p:spPr>
      </p:pic>
      <p:pic>
        <p:nvPicPr>
          <p:cNvPr id="36" name="Picture 35">
            <a:extLst>
              <a:ext uri="{FF2B5EF4-FFF2-40B4-BE49-F238E27FC236}">
                <a16:creationId xmlns:a16="http://schemas.microsoft.com/office/drawing/2014/main" id="{BDCF93B8-43AF-324F-B1DB-E3FD612F84A6}"/>
              </a:ext>
            </a:extLst>
          </p:cNvPr>
          <p:cNvPicPr>
            <a:picLocks noChangeAspect="1"/>
          </p:cNvPicPr>
          <p:nvPr/>
        </p:nvPicPr>
        <p:blipFill>
          <a:blip r:embed="rId11"/>
          <a:stretch>
            <a:fillRect/>
          </a:stretch>
        </p:blipFill>
        <p:spPr>
          <a:xfrm>
            <a:off x="6618250" y="3206380"/>
            <a:ext cx="762301" cy="762301"/>
          </a:xfrm>
          <a:prstGeom prst="rect">
            <a:avLst/>
          </a:prstGeom>
        </p:spPr>
      </p:pic>
      <p:pic>
        <p:nvPicPr>
          <p:cNvPr id="37" name="Picture 36">
            <a:extLst>
              <a:ext uri="{FF2B5EF4-FFF2-40B4-BE49-F238E27FC236}">
                <a16:creationId xmlns:a16="http://schemas.microsoft.com/office/drawing/2014/main" id="{1A7E5542-5610-9DF2-A181-28CCEABF9BCC}"/>
              </a:ext>
            </a:extLst>
          </p:cNvPr>
          <p:cNvPicPr>
            <a:picLocks noChangeAspect="1"/>
          </p:cNvPicPr>
          <p:nvPr/>
        </p:nvPicPr>
        <p:blipFill>
          <a:blip r:embed="rId12"/>
          <a:stretch>
            <a:fillRect/>
          </a:stretch>
        </p:blipFill>
        <p:spPr>
          <a:xfrm>
            <a:off x="6595286" y="4321367"/>
            <a:ext cx="757796" cy="732735"/>
          </a:xfrm>
          <a:prstGeom prst="rect">
            <a:avLst/>
          </a:prstGeom>
        </p:spPr>
      </p:pic>
      <p:sp>
        <p:nvSpPr>
          <p:cNvPr id="38" name="Triangle 37">
            <a:extLst>
              <a:ext uri="{FF2B5EF4-FFF2-40B4-BE49-F238E27FC236}">
                <a16:creationId xmlns:a16="http://schemas.microsoft.com/office/drawing/2014/main" id="{8E98288E-ECD0-DBF8-D4A3-C2F2C16D1D4E}"/>
              </a:ext>
            </a:extLst>
          </p:cNvPr>
          <p:cNvSpPr/>
          <p:nvPr/>
        </p:nvSpPr>
        <p:spPr>
          <a:xfrm rot="10800000">
            <a:off x="-1" y="-1"/>
            <a:ext cx="2878667" cy="2133600"/>
          </a:xfrm>
          <a:prstGeom prst="triangle">
            <a:avLst>
              <a:gd name="adj" fmla="val 100000"/>
            </a:avLst>
          </a:prstGeom>
          <a:solidFill>
            <a:srgbClr val="326B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_tradnl">
              <a:solidFill>
                <a:prstClr val="white"/>
              </a:solidFill>
            </a:endParaRPr>
          </a:p>
        </p:txBody>
      </p:sp>
      <p:pic>
        <p:nvPicPr>
          <p:cNvPr id="39" name="Imagen 11">
            <a:extLst>
              <a:ext uri="{FF2B5EF4-FFF2-40B4-BE49-F238E27FC236}">
                <a16:creationId xmlns:a16="http://schemas.microsoft.com/office/drawing/2014/main" id="{2149FE1B-72D1-4646-BA3E-A894CB86170B}"/>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spTree>
    <p:extLst>
      <p:ext uri="{BB962C8B-B14F-4D97-AF65-F5344CB8AC3E}">
        <p14:creationId xmlns:p14="http://schemas.microsoft.com/office/powerpoint/2010/main" val="3853630179"/>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65A7FE2-E425-55F7-0E19-CF8F6FB7837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4" name="Rectangle 3">
            <a:extLst>
              <a:ext uri="{FF2B5EF4-FFF2-40B4-BE49-F238E27FC236}">
                <a16:creationId xmlns:a16="http://schemas.microsoft.com/office/drawing/2014/main" id="{2695FCC9-441C-C197-C609-BD8F207B289C}"/>
              </a:ext>
            </a:extLst>
          </p:cNvPr>
          <p:cNvSpPr/>
          <p:nvPr/>
        </p:nvSpPr>
        <p:spPr>
          <a:xfrm>
            <a:off x="0" y="0"/>
            <a:ext cx="12191996" cy="6873446"/>
          </a:xfrm>
          <a:prstGeom prst="rect">
            <a:avLst/>
          </a:prstGeom>
          <a:solidFill>
            <a:srgbClr val="295288">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8" name="Triangle 37">
            <a:extLst>
              <a:ext uri="{FF2B5EF4-FFF2-40B4-BE49-F238E27FC236}">
                <a16:creationId xmlns:a16="http://schemas.microsoft.com/office/drawing/2014/main" id="{8E98288E-ECD0-DBF8-D4A3-C2F2C16D1D4E}"/>
              </a:ext>
            </a:extLst>
          </p:cNvPr>
          <p:cNvSpPr/>
          <p:nvPr/>
        </p:nvSpPr>
        <p:spPr>
          <a:xfrm rot="10800000">
            <a:off x="-1" y="-1"/>
            <a:ext cx="2878667" cy="2133600"/>
          </a:xfrm>
          <a:prstGeom prst="triangle">
            <a:avLst>
              <a:gd name="adj" fmla="val 100000"/>
            </a:avLst>
          </a:prstGeom>
          <a:solidFill>
            <a:srgbClr val="326B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_tradnl">
              <a:solidFill>
                <a:prstClr val="white"/>
              </a:solidFill>
            </a:endParaRPr>
          </a:p>
        </p:txBody>
      </p:sp>
      <p:pic>
        <p:nvPicPr>
          <p:cNvPr id="39" name="Imagen 11">
            <a:extLst>
              <a:ext uri="{FF2B5EF4-FFF2-40B4-BE49-F238E27FC236}">
                <a16:creationId xmlns:a16="http://schemas.microsoft.com/office/drawing/2014/main" id="{2149FE1B-72D1-4646-BA3E-A894CB86170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sp>
        <p:nvSpPr>
          <p:cNvPr id="14" name="CuadroTexto 8">
            <a:extLst>
              <a:ext uri="{FF2B5EF4-FFF2-40B4-BE49-F238E27FC236}">
                <a16:creationId xmlns:a16="http://schemas.microsoft.com/office/drawing/2014/main" id="{39ADCBE5-305B-8021-349A-812842D1FA66}"/>
              </a:ext>
            </a:extLst>
          </p:cNvPr>
          <p:cNvSpPr txBox="1"/>
          <p:nvPr/>
        </p:nvSpPr>
        <p:spPr>
          <a:xfrm>
            <a:off x="3750228" y="523115"/>
            <a:ext cx="8013836" cy="1077218"/>
          </a:xfrm>
          <a:prstGeom prst="rect">
            <a:avLst/>
          </a:prstGeom>
          <a:noFill/>
        </p:spPr>
        <p:txBody>
          <a:bodyPr wrap="square" rtlCol="0">
            <a:spAutoFit/>
          </a:bodyPr>
          <a:lstStyle/>
          <a:p>
            <a:pPr algn="r"/>
            <a:r>
              <a:rPr lang="es-ES_tradnl" sz="3200" b="1" dirty="0">
                <a:solidFill>
                  <a:prstClr val="white"/>
                </a:solidFill>
                <a:latin typeface="Open Sans" panose="020B0606030504020204" pitchFamily="34" charset="0"/>
                <a:ea typeface="Open Sans" panose="020B0606030504020204" pitchFamily="34" charset="0"/>
                <a:cs typeface="Open Sans" panose="020B0606030504020204" pitchFamily="34" charset="0"/>
              </a:rPr>
              <a:t>GRANDSTREAM IS A MEMBER OF</a:t>
            </a:r>
            <a:br>
              <a:rPr lang="es-ES_tradnl" sz="3200" b="1" dirty="0">
                <a:solidFill>
                  <a:prstClr val="white"/>
                </a:solidFill>
                <a:latin typeface="Open Sans" panose="020B0606030504020204" pitchFamily="34" charset="0"/>
                <a:ea typeface="Open Sans" panose="020B0606030504020204" pitchFamily="34" charset="0"/>
                <a:cs typeface="Open Sans" panose="020B0606030504020204" pitchFamily="34" charset="0"/>
              </a:rPr>
            </a:br>
            <a:r>
              <a:rPr lang="es-ES_tradnl" sz="3200" b="1" dirty="0">
                <a:solidFill>
                  <a:prstClr val="white"/>
                </a:solidFill>
                <a:latin typeface="Open Sans" panose="020B0606030504020204" pitchFamily="34" charset="0"/>
                <a:ea typeface="Open Sans" panose="020B0606030504020204" pitchFamily="34" charset="0"/>
                <a:cs typeface="Open Sans" panose="020B0606030504020204" pitchFamily="34" charset="0"/>
              </a:rPr>
              <a:t> THE WI-FI ALLINACE</a:t>
            </a:r>
          </a:p>
        </p:txBody>
      </p:sp>
      <p:sp>
        <p:nvSpPr>
          <p:cNvPr id="16" name="Rectangle 15">
            <a:extLst>
              <a:ext uri="{FF2B5EF4-FFF2-40B4-BE49-F238E27FC236}">
                <a16:creationId xmlns:a16="http://schemas.microsoft.com/office/drawing/2014/main" id="{36E384C9-8ECD-DE7D-7DDE-0F832397DBBB}"/>
              </a:ext>
            </a:extLst>
          </p:cNvPr>
          <p:cNvSpPr/>
          <p:nvPr/>
        </p:nvSpPr>
        <p:spPr>
          <a:xfrm>
            <a:off x="7159805" y="2044131"/>
            <a:ext cx="4604259" cy="4093428"/>
          </a:xfrm>
          <a:prstGeom prst="rect">
            <a:avLst/>
          </a:prstGeom>
        </p:spPr>
        <p:txBody>
          <a:bodyPr wrap="square">
            <a:spAutoFit/>
          </a:bodyPr>
          <a:lstStyle/>
          <a:p>
            <a:pPr algn="r"/>
            <a:r>
              <a:rPr lang="en-US" sz="2000" dirty="0">
                <a:solidFill>
                  <a:prstClr val="white"/>
                </a:solidFill>
                <a:latin typeface="Open Sans Light" panose="020B0306030504020204" pitchFamily="34" charset="0"/>
                <a:ea typeface="Open Sans Light" panose="020B0306030504020204" pitchFamily="34" charset="0"/>
                <a:cs typeface="Open Sans Light" panose="020B0306030504020204" pitchFamily="34" charset="0"/>
              </a:rPr>
              <a:t>Wi-Fi Alliance® is the worldwide network of companies bringing you Wi-Fi®, one of the world's most valued communications technologies. Our vision is to connect everyone and everything, everywhere.</a:t>
            </a:r>
          </a:p>
          <a:p>
            <a:pPr algn="r"/>
            <a:endParaRPr lang="en-US" sz="2000" dirty="0">
              <a:solidFill>
                <a:prstClr val="white"/>
              </a:solidFill>
              <a:latin typeface="Open Sans Light" panose="020B0306030504020204" pitchFamily="34" charset="0"/>
              <a:ea typeface="Open Sans Light" panose="020B0306030504020204" pitchFamily="34" charset="0"/>
              <a:cs typeface="Open Sans Light" panose="020B0306030504020204" pitchFamily="34" charset="0"/>
            </a:endParaRPr>
          </a:p>
          <a:p>
            <a:pPr algn="r"/>
            <a:r>
              <a:rPr lang="en-US" sz="2000" dirty="0">
                <a:solidFill>
                  <a:prstClr val="white"/>
                </a:solidFill>
                <a:latin typeface="Open Sans Light" panose="020B0306030504020204" pitchFamily="34" charset="0"/>
                <a:ea typeface="Open Sans Light" panose="020B0306030504020204" pitchFamily="34" charset="0"/>
                <a:cs typeface="Open Sans Light" panose="020B0306030504020204" pitchFamily="34" charset="0"/>
              </a:rPr>
              <a:t>The Wi-Fi Alliance is an independent organization that drives global Wi-Fi adoption and evolution through thought leadership, spectrum advocacy, and industry-wide collaboration.</a:t>
            </a:r>
            <a:endParaRPr lang="es-ES_tradnl" sz="2000" dirty="0">
              <a:solidFill>
                <a:prstClr val="white"/>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17" name="Picture 16">
            <a:extLst>
              <a:ext uri="{FF2B5EF4-FFF2-40B4-BE49-F238E27FC236}">
                <a16:creationId xmlns:a16="http://schemas.microsoft.com/office/drawing/2014/main" id="{B096203D-063B-7525-194C-B5F249C9F70E}"/>
              </a:ext>
            </a:extLst>
          </p:cNvPr>
          <p:cNvPicPr>
            <a:picLocks noChangeAspect="1"/>
          </p:cNvPicPr>
          <p:nvPr/>
        </p:nvPicPr>
        <p:blipFill>
          <a:blip r:embed="rId5"/>
          <a:stretch>
            <a:fillRect/>
          </a:stretch>
        </p:blipFill>
        <p:spPr>
          <a:xfrm>
            <a:off x="729817" y="2117127"/>
            <a:ext cx="5582206" cy="3721471"/>
          </a:xfrm>
          <a:prstGeom prst="rect">
            <a:avLst/>
          </a:prstGeom>
        </p:spPr>
      </p:pic>
      <p:sp>
        <p:nvSpPr>
          <p:cNvPr id="18" name="Rounded Rectangle 17">
            <a:extLst>
              <a:ext uri="{FF2B5EF4-FFF2-40B4-BE49-F238E27FC236}">
                <a16:creationId xmlns:a16="http://schemas.microsoft.com/office/drawing/2014/main" id="{06A36407-3FD7-422F-478F-3E0D51E730F8}"/>
              </a:ext>
            </a:extLst>
          </p:cNvPr>
          <p:cNvSpPr/>
          <p:nvPr/>
        </p:nvSpPr>
        <p:spPr>
          <a:xfrm>
            <a:off x="4696287" y="2117127"/>
            <a:ext cx="1615736" cy="692458"/>
          </a:xfrm>
          <a:prstGeom prst="roundRect">
            <a:avLst>
              <a:gd name="adj" fmla="val 3782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_tradnl">
              <a:solidFill>
                <a:prstClr val="white"/>
              </a:solidFill>
            </a:endParaRPr>
          </a:p>
        </p:txBody>
      </p:sp>
      <p:pic>
        <p:nvPicPr>
          <p:cNvPr id="19" name="Picture 4" descr="Membership | Wi-Fi Alliance">
            <a:extLst>
              <a:ext uri="{FF2B5EF4-FFF2-40B4-BE49-F238E27FC236}">
                <a16:creationId xmlns:a16="http://schemas.microsoft.com/office/drawing/2014/main" id="{3B6D3758-9FC8-F224-24DC-FC1EDCDBA560}"/>
              </a:ext>
            </a:extLst>
          </p:cNvPr>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4499827" y="1385435"/>
            <a:ext cx="2155842" cy="2155842"/>
          </a:xfrm>
          <a:prstGeom prst="rect">
            <a:avLst/>
          </a:prstGeom>
          <a:noFill/>
          <a:effectLst>
            <a:glow rad="292100">
              <a:schemeClr val="bg1">
                <a:alpha val="62000"/>
              </a:schemeClr>
            </a:glo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5505430"/>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t="-7000" b="-7000"/>
          </a:stretch>
        </a:blipFill>
        <a:effectLst/>
      </p:bgPr>
    </p:bg>
    <p:spTree>
      <p:nvGrpSpPr>
        <p:cNvPr id="1" name="">
          <a:extLst>
            <a:ext uri="{FF2B5EF4-FFF2-40B4-BE49-F238E27FC236}">
              <a16:creationId xmlns:a16="http://schemas.microsoft.com/office/drawing/2014/main" id="{5E4FE6AB-2921-1044-6B70-2B18127F43ED}"/>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CA67CF48-3B12-2C48-FCF7-3A1F769399F4}"/>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4" name="Rectangle 3">
            <a:extLst>
              <a:ext uri="{FF2B5EF4-FFF2-40B4-BE49-F238E27FC236}">
                <a16:creationId xmlns:a16="http://schemas.microsoft.com/office/drawing/2014/main" id="{F7EE21CF-66C7-F809-3F5A-C3B6EC1A6093}"/>
              </a:ext>
            </a:extLst>
          </p:cNvPr>
          <p:cNvSpPr/>
          <p:nvPr/>
        </p:nvSpPr>
        <p:spPr>
          <a:xfrm>
            <a:off x="0" y="0"/>
            <a:ext cx="12191996" cy="6873446"/>
          </a:xfrm>
          <a:prstGeom prst="rect">
            <a:avLst/>
          </a:prstGeom>
          <a:solidFill>
            <a:srgbClr val="295288">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627062C0-C724-5D1F-8CAD-82D5F4336F50}"/>
              </a:ext>
            </a:extLst>
          </p:cNvPr>
          <p:cNvSpPr txBox="1"/>
          <p:nvPr/>
        </p:nvSpPr>
        <p:spPr>
          <a:xfrm>
            <a:off x="4488753" y="989404"/>
            <a:ext cx="6644711" cy="1323439"/>
          </a:xfrm>
          <a:prstGeom prst="rect">
            <a:avLst/>
          </a:prstGeom>
          <a:noFill/>
          <a:effectLst/>
        </p:spPr>
        <p:txBody>
          <a:bodyPr wrap="square" rtlCol="0">
            <a:spAutoFit/>
          </a:bodyPr>
          <a:lstStyle/>
          <a:p>
            <a:pPr marL="0" marR="0" lvl="0" indent="0" algn="l" defTabSz="304815"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white">
                    <a:lumMod val="95000"/>
                  </a:prstClr>
                </a:solidFill>
                <a:effectLst/>
                <a:uLnTx/>
                <a:uFillTx/>
                <a:latin typeface="Open Sans" pitchFamily="2" charset="0"/>
                <a:ea typeface="Open Sans" pitchFamily="2" charset="0"/>
                <a:cs typeface="Open Sans" pitchFamily="2" charset="0"/>
              </a:rPr>
              <a:t>Wi-Fi 7: </a:t>
            </a:r>
            <a:br>
              <a:rPr kumimoji="0" lang="en-US" sz="4000" b="1" i="0" u="none" strike="noStrike" kern="1200" cap="none" spc="0" normalizeH="0" baseline="0" noProof="0" dirty="0">
                <a:ln>
                  <a:noFill/>
                </a:ln>
                <a:solidFill>
                  <a:prstClr val="white">
                    <a:lumMod val="95000"/>
                  </a:prstClr>
                </a:solidFill>
                <a:effectLst/>
                <a:uLnTx/>
                <a:uFillTx/>
                <a:latin typeface="Open Sans" pitchFamily="2" charset="0"/>
                <a:ea typeface="Open Sans" pitchFamily="2" charset="0"/>
                <a:cs typeface="Open Sans" pitchFamily="2" charset="0"/>
              </a:rPr>
            </a:br>
            <a:r>
              <a:rPr kumimoji="0" lang="en-US" sz="4000" b="1" i="0" u="none" strike="noStrike" kern="1200" cap="none" spc="0" normalizeH="0" baseline="0" noProof="0" dirty="0">
                <a:ln>
                  <a:noFill/>
                </a:ln>
                <a:solidFill>
                  <a:prstClr val="white">
                    <a:lumMod val="95000"/>
                  </a:prstClr>
                </a:solidFill>
                <a:effectLst/>
                <a:uLnTx/>
                <a:uFillTx/>
                <a:latin typeface="Open Sans" pitchFamily="2" charset="0"/>
                <a:ea typeface="Open Sans" pitchFamily="2" charset="0"/>
                <a:cs typeface="Open Sans" pitchFamily="2" charset="0"/>
              </a:rPr>
              <a:t>Build Next-Gen Networks </a:t>
            </a:r>
          </a:p>
        </p:txBody>
      </p:sp>
      <p:sp>
        <p:nvSpPr>
          <p:cNvPr id="21" name="Rectangle: Rounded Corners 17">
            <a:extLst>
              <a:ext uri="{FF2B5EF4-FFF2-40B4-BE49-F238E27FC236}">
                <a16:creationId xmlns:a16="http://schemas.microsoft.com/office/drawing/2014/main" id="{22391367-AD55-39C2-76C2-A7CE9EB68BFA}"/>
              </a:ext>
            </a:extLst>
          </p:cNvPr>
          <p:cNvSpPr/>
          <p:nvPr/>
        </p:nvSpPr>
        <p:spPr>
          <a:xfrm>
            <a:off x="4486752" y="2328585"/>
            <a:ext cx="1174762" cy="103339"/>
          </a:xfrm>
          <a:prstGeom prst="roundRect">
            <a:avLst/>
          </a:prstGeom>
          <a:solidFill>
            <a:srgbClr val="46A8CA"/>
          </a:solidFill>
          <a:ln>
            <a:noFill/>
          </a:ln>
          <a:effectLst>
            <a:outerShdw blurRad="622300" dist="36164" dir="4800000" algn="t" rotWithShape="0">
              <a:srgbClr val="01AFF0">
                <a:alpha val="78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304815"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47A6C9"/>
              </a:solidFill>
              <a:effectLst/>
              <a:uLnTx/>
              <a:uFillTx/>
              <a:latin typeface="Poppins SemiBold" panose="00000700000000000000" pitchFamily="2" charset="0"/>
              <a:ea typeface="+mn-ea"/>
              <a:cs typeface="Poppins SemiBold" panose="00000700000000000000" pitchFamily="2" charset="0"/>
            </a:endParaRPr>
          </a:p>
        </p:txBody>
      </p:sp>
      <p:pic>
        <p:nvPicPr>
          <p:cNvPr id="22" name="Marcador de posición de imagen 4" descr="Vista aérea de una ciudad&#10;&#10;Descripción generada automáticamente">
            <a:extLst>
              <a:ext uri="{FF2B5EF4-FFF2-40B4-BE49-F238E27FC236}">
                <a16:creationId xmlns:a16="http://schemas.microsoft.com/office/drawing/2014/main" id="{D221537C-51C1-955D-2A9F-CDCDAEC2F8A0}"/>
              </a:ext>
            </a:extLst>
          </p:cNvPr>
          <p:cNvPicPr>
            <a:picLocks noChangeAspect="1"/>
          </p:cNvPicPr>
          <p:nvPr/>
        </p:nvPicPr>
        <p:blipFill>
          <a:blip r:embed="rId5" cstate="print">
            <a:extLst>
              <a:ext uri="{28A0092B-C50C-407E-A947-70E740481C1C}">
                <a14:useLocalDpi xmlns:a14="http://schemas.microsoft.com/office/drawing/2010/main"/>
              </a:ext>
            </a:extLst>
          </a:blip>
          <a:srcRect/>
          <a:stretch>
            <a:fillRect/>
          </a:stretch>
        </p:blipFill>
        <p:spPr>
          <a:xfrm>
            <a:off x="-711200" y="-303649"/>
            <a:ext cx="4770362" cy="7161649"/>
          </a:xfrm>
          <a:prstGeom prst="rect">
            <a:avLst/>
          </a:prstGeom>
        </p:spPr>
      </p:pic>
      <p:sp>
        <p:nvSpPr>
          <p:cNvPr id="23" name="TextBox 15">
            <a:extLst>
              <a:ext uri="{FF2B5EF4-FFF2-40B4-BE49-F238E27FC236}">
                <a16:creationId xmlns:a16="http://schemas.microsoft.com/office/drawing/2014/main" id="{147DAEA5-776C-5279-61EF-F9D060389B7B}"/>
              </a:ext>
            </a:extLst>
          </p:cNvPr>
          <p:cNvSpPr txBox="1"/>
          <p:nvPr/>
        </p:nvSpPr>
        <p:spPr>
          <a:xfrm>
            <a:off x="4277896" y="2904472"/>
            <a:ext cx="6999704" cy="748795"/>
          </a:xfrm>
          <a:prstGeom prst="rect">
            <a:avLst/>
          </a:prstGeom>
          <a:noFill/>
        </p:spPr>
        <p:txBody>
          <a:bodyPr wrap="square">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46A8CA"/>
                </a:solidFill>
                <a:effectLst/>
                <a:uLnTx/>
                <a:uFillTx/>
                <a:latin typeface="Open Sans" pitchFamily="2" charset="0"/>
                <a:ea typeface="Open Sans" pitchFamily="2" charset="0"/>
                <a:cs typeface="Open Sans" pitchFamily="2" charset="0"/>
              </a:rPr>
              <a:t>Wi-Fi 7 is up to 4 times faster than previous Wi-Fi generations,</a:t>
            </a:r>
            <a:r>
              <a:rPr kumimoji="0" lang="en-US" sz="1600" b="0"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rPr>
              <a:t> </a:t>
            </a:r>
            <a:br>
              <a:rPr kumimoji="0" lang="en-US" sz="1600" b="0"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rPr>
            </a:br>
            <a:r>
              <a:rPr kumimoji="0" lang="en-US" sz="1333" b="0"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rPr>
              <a:t>supports more connections, reduces latency, increases network capacity, boosts stability, and maximizes efficiency. </a:t>
            </a:r>
          </a:p>
        </p:txBody>
      </p:sp>
      <p:pic>
        <p:nvPicPr>
          <p:cNvPr id="24" name="Picture 23">
            <a:extLst>
              <a:ext uri="{FF2B5EF4-FFF2-40B4-BE49-F238E27FC236}">
                <a16:creationId xmlns:a16="http://schemas.microsoft.com/office/drawing/2014/main" id="{767E1DEA-9C71-5645-D319-32F11A2E05C2}"/>
              </a:ext>
            </a:extLst>
          </p:cNvPr>
          <p:cNvPicPr>
            <a:picLocks noChangeAspect="1"/>
          </p:cNvPicPr>
          <p:nvPr/>
        </p:nvPicPr>
        <p:blipFill>
          <a:blip r:embed="rId6"/>
          <a:stretch>
            <a:fillRect/>
          </a:stretch>
        </p:blipFill>
        <p:spPr>
          <a:xfrm>
            <a:off x="0" y="-12250"/>
            <a:ext cx="3128843" cy="1806195"/>
          </a:xfrm>
          <a:prstGeom prst="rect">
            <a:avLst/>
          </a:prstGeom>
        </p:spPr>
      </p:pic>
      <p:sp>
        <p:nvSpPr>
          <p:cNvPr id="25" name="Rectangle 2">
            <a:extLst>
              <a:ext uri="{FF2B5EF4-FFF2-40B4-BE49-F238E27FC236}">
                <a16:creationId xmlns:a16="http://schemas.microsoft.com/office/drawing/2014/main" id="{DEDFA997-F7DF-B857-91E1-56B818EB6860}"/>
              </a:ext>
            </a:extLst>
          </p:cNvPr>
          <p:cNvSpPr/>
          <p:nvPr/>
        </p:nvSpPr>
        <p:spPr>
          <a:xfrm>
            <a:off x="4983748" y="3924366"/>
            <a:ext cx="7208253" cy="239014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33" b="1" i="0" u="none" strike="noStrike" kern="1200" cap="none" spc="0" normalizeH="0" baseline="0" noProof="0" dirty="0">
                <a:ln>
                  <a:noFill/>
                </a:ln>
                <a:solidFill>
                  <a:srgbClr val="46A8CA"/>
                </a:solidFill>
                <a:effectLst/>
                <a:uLnTx/>
                <a:uFillTx/>
                <a:latin typeface="Open Sans" pitchFamily="2" charset="0"/>
                <a:ea typeface="Open Sans" pitchFamily="2" charset="0"/>
                <a:cs typeface="Open Sans" pitchFamily="2" charset="0"/>
              </a:rPr>
              <a:t>The Fastest Wi-Fi Speeds </a:t>
            </a:r>
            <a:r>
              <a:rPr kumimoji="0" lang="en-US" sz="1200" b="0"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rPr>
              <a:t>– Wi-Fi 7 adds a third-band (6ghz) and packs more data into each transmission. Its’ channels are twice the size of Wi-Fi 6 channels.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endParaRPr kumimoji="0" lang="en-US" sz="1200" b="0"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endParaRP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33" b="1" i="0" u="none" strike="noStrike" kern="1200" cap="none" spc="0" normalizeH="0" baseline="0" noProof="0" dirty="0">
                <a:ln>
                  <a:noFill/>
                </a:ln>
                <a:solidFill>
                  <a:srgbClr val="46A8CA"/>
                </a:solidFill>
                <a:effectLst/>
                <a:uLnTx/>
                <a:uFillTx/>
                <a:latin typeface="Open Sans" pitchFamily="2" charset="0"/>
                <a:ea typeface="Open Sans" pitchFamily="2" charset="0"/>
                <a:cs typeface="Open Sans" pitchFamily="2" charset="0"/>
              </a:rPr>
              <a:t>Increased Capacity </a:t>
            </a:r>
            <a:r>
              <a:rPr kumimoji="0" lang="en-US" sz="1200" b="0"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rPr>
              <a:t>– Wi-Fi 7 segments channel bandwidth into smaller units to allow those channels to be used by other devices without impacting existing signals.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endParaRPr kumimoji="0" lang="en-US" sz="1200" b="0"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endParaRP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33" b="1" i="0" u="none" strike="noStrike" kern="1200" cap="none" spc="0" normalizeH="0" baseline="0" noProof="0" dirty="0">
                <a:ln>
                  <a:noFill/>
                </a:ln>
                <a:solidFill>
                  <a:srgbClr val="46A8CA"/>
                </a:solidFill>
                <a:effectLst/>
                <a:uLnTx/>
                <a:uFillTx/>
                <a:latin typeface="Open Sans" pitchFamily="2" charset="0"/>
                <a:ea typeface="Open Sans" pitchFamily="2" charset="0"/>
                <a:cs typeface="Open Sans" pitchFamily="2" charset="0"/>
              </a:rPr>
              <a:t>Maximum Reliability with Ultra-Low Latency </a:t>
            </a:r>
            <a:r>
              <a:rPr kumimoji="0" lang="en-US" sz="1200" b="0"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rPr>
              <a:t>– connect to Wi-Fi 7 on multiple bands simultaneously, ensuring data goes through without delay, and providing faster speeds. </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endParaRPr kumimoji="0" lang="en-US" sz="1200" b="0" i="0" u="none" strike="noStrike" kern="1200" cap="none" spc="0" normalizeH="0" baseline="0" noProof="0" dirty="0">
              <a:ln>
                <a:noFill/>
              </a:ln>
              <a:solidFill>
                <a:prstClr val="white"/>
              </a:solidFill>
              <a:effectLst/>
              <a:uLnTx/>
              <a:uFillTx/>
              <a:latin typeface="Open Sans" pitchFamily="2" charset="0"/>
              <a:ea typeface="Open Sans" pitchFamily="2" charset="0"/>
              <a:cs typeface="Open Sans" pitchFamily="2" charset="0"/>
            </a:endParaRP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33" b="1" i="0" u="none" strike="noStrike" kern="1200" cap="none" spc="0" normalizeH="0" baseline="0" noProof="0" dirty="0">
                <a:ln>
                  <a:noFill/>
                </a:ln>
                <a:solidFill>
                  <a:srgbClr val="46A8CA"/>
                </a:solidFill>
                <a:effectLst/>
                <a:uLnTx/>
                <a:uFillTx/>
                <a:latin typeface="Open Sans" pitchFamily="2" charset="0"/>
                <a:ea typeface="Open Sans" pitchFamily="2" charset="0"/>
                <a:cs typeface="Open Sans" pitchFamily="2" charset="0"/>
              </a:rPr>
              <a:t>Eliminates Congestion and Interference </a:t>
            </a:r>
            <a:r>
              <a:rPr kumimoji="0" lang="en-US" sz="1200" b="0" i="0" u="none" strike="noStrike" kern="1200" cap="none" spc="0" normalizeH="0" baseline="0" noProof="0" dirty="0">
                <a:ln>
                  <a:noFill/>
                </a:ln>
                <a:solidFill>
                  <a:prstClr val="white"/>
                </a:solidFill>
                <a:effectLst/>
                <a:uLnTx/>
                <a:uFillTx/>
                <a:latin typeface="Poppins" pitchFamily="2" charset="77"/>
                <a:ea typeface="Open Sans" panose="020B0606030504020204" pitchFamily="34" charset="0"/>
                <a:cs typeface="Poppins" pitchFamily="2" charset="77"/>
              </a:rPr>
              <a:t>- Ideal for environments with many and/or densely packed clients, including businesses, enterprises, hotels, schools, and more.</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endParaRPr kumimoji="0" lang="en-US" sz="1200" b="0" i="0" u="none" strike="noStrike" kern="1200" cap="none" spc="0" normalizeH="0" baseline="0" noProof="0" dirty="0">
              <a:ln>
                <a:noFill/>
              </a:ln>
              <a:solidFill>
                <a:prstClr val="white"/>
              </a:solidFill>
              <a:effectLst/>
              <a:uLnTx/>
              <a:uFillTx/>
              <a:latin typeface="Poppins" pitchFamily="2" charset="77"/>
              <a:ea typeface="Open Sans" panose="020B0606030504020204" pitchFamily="34" charset="0"/>
              <a:cs typeface="Poppins" pitchFamily="2" charset="77"/>
            </a:endParaRPr>
          </a:p>
        </p:txBody>
      </p:sp>
      <p:sp>
        <p:nvSpPr>
          <p:cNvPr id="26" name="Freeform 106">
            <a:extLst>
              <a:ext uri="{FF2B5EF4-FFF2-40B4-BE49-F238E27FC236}">
                <a16:creationId xmlns:a16="http://schemas.microsoft.com/office/drawing/2014/main" id="{C2E54EC4-6012-8691-CE35-6A7CBB21220B}"/>
              </a:ext>
            </a:extLst>
          </p:cNvPr>
          <p:cNvSpPr>
            <a:spLocks noEditPoints="1"/>
          </p:cNvSpPr>
          <p:nvPr/>
        </p:nvSpPr>
        <p:spPr bwMode="auto">
          <a:xfrm>
            <a:off x="4536389" y="3988534"/>
            <a:ext cx="335039" cy="245171"/>
          </a:xfrm>
          <a:custGeom>
            <a:avLst/>
            <a:gdLst>
              <a:gd name="T0" fmla="*/ 88 w 104"/>
              <a:gd name="T1" fmla="*/ 70 h 88"/>
              <a:gd name="T2" fmla="*/ 70 w 104"/>
              <a:gd name="T3" fmla="*/ 88 h 88"/>
              <a:gd name="T4" fmla="*/ 18 w 104"/>
              <a:gd name="T5" fmla="*/ 88 h 88"/>
              <a:gd name="T6" fmla="*/ 0 w 104"/>
              <a:gd name="T7" fmla="*/ 70 h 88"/>
              <a:gd name="T8" fmla="*/ 0 w 104"/>
              <a:gd name="T9" fmla="*/ 18 h 88"/>
              <a:gd name="T10" fmla="*/ 18 w 104"/>
              <a:gd name="T11" fmla="*/ 0 h 88"/>
              <a:gd name="T12" fmla="*/ 70 w 104"/>
              <a:gd name="T13" fmla="*/ 0 h 88"/>
              <a:gd name="T14" fmla="*/ 77 w 104"/>
              <a:gd name="T15" fmla="*/ 2 h 88"/>
              <a:gd name="T16" fmla="*/ 78 w 104"/>
              <a:gd name="T17" fmla="*/ 3 h 88"/>
              <a:gd name="T18" fmla="*/ 77 w 104"/>
              <a:gd name="T19" fmla="*/ 5 h 88"/>
              <a:gd name="T20" fmla="*/ 74 w 104"/>
              <a:gd name="T21" fmla="*/ 8 h 88"/>
              <a:gd name="T22" fmla="*/ 73 w 104"/>
              <a:gd name="T23" fmla="*/ 9 h 88"/>
              <a:gd name="T24" fmla="*/ 72 w 104"/>
              <a:gd name="T25" fmla="*/ 8 h 88"/>
              <a:gd name="T26" fmla="*/ 70 w 104"/>
              <a:gd name="T27" fmla="*/ 8 h 88"/>
              <a:gd name="T28" fmla="*/ 18 w 104"/>
              <a:gd name="T29" fmla="*/ 8 h 88"/>
              <a:gd name="T30" fmla="*/ 8 w 104"/>
              <a:gd name="T31" fmla="*/ 18 h 88"/>
              <a:gd name="T32" fmla="*/ 8 w 104"/>
              <a:gd name="T33" fmla="*/ 70 h 88"/>
              <a:gd name="T34" fmla="*/ 18 w 104"/>
              <a:gd name="T35" fmla="*/ 80 h 88"/>
              <a:gd name="T36" fmla="*/ 70 w 104"/>
              <a:gd name="T37" fmla="*/ 80 h 88"/>
              <a:gd name="T38" fmla="*/ 80 w 104"/>
              <a:gd name="T39" fmla="*/ 70 h 88"/>
              <a:gd name="T40" fmla="*/ 80 w 104"/>
              <a:gd name="T41" fmla="*/ 54 h 88"/>
              <a:gd name="T42" fmla="*/ 80 w 104"/>
              <a:gd name="T43" fmla="*/ 53 h 88"/>
              <a:gd name="T44" fmla="*/ 84 w 104"/>
              <a:gd name="T45" fmla="*/ 49 h 88"/>
              <a:gd name="T46" fmla="*/ 86 w 104"/>
              <a:gd name="T47" fmla="*/ 48 h 88"/>
              <a:gd name="T48" fmla="*/ 86 w 104"/>
              <a:gd name="T49" fmla="*/ 48 h 88"/>
              <a:gd name="T50" fmla="*/ 88 w 104"/>
              <a:gd name="T51" fmla="*/ 50 h 88"/>
              <a:gd name="T52" fmla="*/ 88 w 104"/>
              <a:gd name="T53" fmla="*/ 70 h 88"/>
              <a:gd name="T54" fmla="*/ 51 w 104"/>
              <a:gd name="T55" fmla="*/ 70 h 88"/>
              <a:gd name="T56" fmla="*/ 44 w 104"/>
              <a:gd name="T57" fmla="*/ 70 h 88"/>
              <a:gd name="T58" fmla="*/ 17 w 104"/>
              <a:gd name="T59" fmla="*/ 44 h 88"/>
              <a:gd name="T60" fmla="*/ 17 w 104"/>
              <a:gd name="T61" fmla="*/ 37 h 88"/>
              <a:gd name="T62" fmla="*/ 24 w 104"/>
              <a:gd name="T63" fmla="*/ 30 h 88"/>
              <a:gd name="T64" fmla="*/ 31 w 104"/>
              <a:gd name="T65" fmla="*/ 30 h 88"/>
              <a:gd name="T66" fmla="*/ 48 w 104"/>
              <a:gd name="T67" fmla="*/ 46 h 88"/>
              <a:gd name="T68" fmla="*/ 88 w 104"/>
              <a:gd name="T69" fmla="*/ 6 h 88"/>
              <a:gd name="T70" fmla="*/ 95 w 104"/>
              <a:gd name="T71" fmla="*/ 6 h 88"/>
              <a:gd name="T72" fmla="*/ 102 w 104"/>
              <a:gd name="T73" fmla="*/ 13 h 88"/>
              <a:gd name="T74" fmla="*/ 102 w 104"/>
              <a:gd name="T75" fmla="*/ 20 h 88"/>
              <a:gd name="T76" fmla="*/ 51 w 104"/>
              <a:gd name="T77" fmla="*/ 70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04" h="88">
                <a:moveTo>
                  <a:pt x="88" y="70"/>
                </a:moveTo>
                <a:cubicBezTo>
                  <a:pt x="88" y="80"/>
                  <a:pt x="79" y="88"/>
                  <a:pt x="70" y="88"/>
                </a:cubicBezTo>
                <a:cubicBezTo>
                  <a:pt x="18" y="88"/>
                  <a:pt x="18" y="88"/>
                  <a:pt x="18" y="88"/>
                </a:cubicBezTo>
                <a:cubicBezTo>
                  <a:pt x="8" y="88"/>
                  <a:pt x="0" y="80"/>
                  <a:pt x="0" y="70"/>
                </a:cubicBezTo>
                <a:cubicBezTo>
                  <a:pt x="0" y="18"/>
                  <a:pt x="0" y="18"/>
                  <a:pt x="0" y="18"/>
                </a:cubicBezTo>
                <a:cubicBezTo>
                  <a:pt x="0" y="8"/>
                  <a:pt x="8" y="0"/>
                  <a:pt x="18" y="0"/>
                </a:cubicBezTo>
                <a:cubicBezTo>
                  <a:pt x="70" y="0"/>
                  <a:pt x="70" y="0"/>
                  <a:pt x="70" y="0"/>
                </a:cubicBezTo>
                <a:cubicBezTo>
                  <a:pt x="72" y="0"/>
                  <a:pt x="75" y="1"/>
                  <a:pt x="77" y="2"/>
                </a:cubicBezTo>
                <a:cubicBezTo>
                  <a:pt x="77" y="2"/>
                  <a:pt x="78" y="2"/>
                  <a:pt x="78" y="3"/>
                </a:cubicBezTo>
                <a:cubicBezTo>
                  <a:pt x="78" y="4"/>
                  <a:pt x="78" y="4"/>
                  <a:pt x="77" y="5"/>
                </a:cubicBezTo>
                <a:cubicBezTo>
                  <a:pt x="74" y="8"/>
                  <a:pt x="74" y="8"/>
                  <a:pt x="74" y="8"/>
                </a:cubicBezTo>
                <a:cubicBezTo>
                  <a:pt x="74" y="8"/>
                  <a:pt x="73" y="9"/>
                  <a:pt x="73" y="9"/>
                </a:cubicBezTo>
                <a:cubicBezTo>
                  <a:pt x="73" y="9"/>
                  <a:pt x="73" y="9"/>
                  <a:pt x="72" y="8"/>
                </a:cubicBezTo>
                <a:cubicBezTo>
                  <a:pt x="71" y="8"/>
                  <a:pt x="70" y="8"/>
                  <a:pt x="70" y="8"/>
                </a:cubicBezTo>
                <a:cubicBezTo>
                  <a:pt x="18" y="8"/>
                  <a:pt x="18" y="8"/>
                  <a:pt x="18" y="8"/>
                </a:cubicBezTo>
                <a:cubicBezTo>
                  <a:pt x="12" y="8"/>
                  <a:pt x="8" y="13"/>
                  <a:pt x="8" y="18"/>
                </a:cubicBezTo>
                <a:cubicBezTo>
                  <a:pt x="8" y="70"/>
                  <a:pt x="8" y="70"/>
                  <a:pt x="8" y="70"/>
                </a:cubicBezTo>
                <a:cubicBezTo>
                  <a:pt x="8" y="76"/>
                  <a:pt x="12" y="80"/>
                  <a:pt x="18" y="80"/>
                </a:cubicBezTo>
                <a:cubicBezTo>
                  <a:pt x="70" y="80"/>
                  <a:pt x="70" y="80"/>
                  <a:pt x="70" y="80"/>
                </a:cubicBezTo>
                <a:cubicBezTo>
                  <a:pt x="75" y="80"/>
                  <a:pt x="80" y="76"/>
                  <a:pt x="80" y="70"/>
                </a:cubicBezTo>
                <a:cubicBezTo>
                  <a:pt x="80" y="54"/>
                  <a:pt x="80" y="54"/>
                  <a:pt x="80" y="54"/>
                </a:cubicBezTo>
                <a:cubicBezTo>
                  <a:pt x="80" y="54"/>
                  <a:pt x="80" y="53"/>
                  <a:pt x="80" y="53"/>
                </a:cubicBezTo>
                <a:cubicBezTo>
                  <a:pt x="84" y="49"/>
                  <a:pt x="84" y="49"/>
                  <a:pt x="84" y="49"/>
                </a:cubicBezTo>
                <a:cubicBezTo>
                  <a:pt x="85" y="48"/>
                  <a:pt x="85" y="48"/>
                  <a:pt x="86" y="48"/>
                </a:cubicBezTo>
                <a:cubicBezTo>
                  <a:pt x="86" y="48"/>
                  <a:pt x="86" y="48"/>
                  <a:pt x="86" y="48"/>
                </a:cubicBezTo>
                <a:cubicBezTo>
                  <a:pt x="87" y="49"/>
                  <a:pt x="88" y="49"/>
                  <a:pt x="88" y="50"/>
                </a:cubicBezTo>
                <a:lnTo>
                  <a:pt x="88" y="70"/>
                </a:lnTo>
                <a:close/>
                <a:moveTo>
                  <a:pt x="51" y="70"/>
                </a:moveTo>
                <a:cubicBezTo>
                  <a:pt x="49" y="72"/>
                  <a:pt x="46" y="72"/>
                  <a:pt x="44" y="70"/>
                </a:cubicBezTo>
                <a:cubicBezTo>
                  <a:pt x="17" y="44"/>
                  <a:pt x="17" y="44"/>
                  <a:pt x="17" y="44"/>
                </a:cubicBezTo>
                <a:cubicBezTo>
                  <a:pt x="15" y="42"/>
                  <a:pt x="15" y="39"/>
                  <a:pt x="17" y="37"/>
                </a:cubicBezTo>
                <a:cubicBezTo>
                  <a:pt x="24" y="30"/>
                  <a:pt x="24" y="30"/>
                  <a:pt x="24" y="30"/>
                </a:cubicBezTo>
                <a:cubicBezTo>
                  <a:pt x="26" y="28"/>
                  <a:pt x="29" y="28"/>
                  <a:pt x="31" y="30"/>
                </a:cubicBezTo>
                <a:cubicBezTo>
                  <a:pt x="48" y="46"/>
                  <a:pt x="48" y="46"/>
                  <a:pt x="48" y="46"/>
                </a:cubicBezTo>
                <a:cubicBezTo>
                  <a:pt x="88" y="6"/>
                  <a:pt x="88" y="6"/>
                  <a:pt x="88" y="6"/>
                </a:cubicBezTo>
                <a:cubicBezTo>
                  <a:pt x="90" y="4"/>
                  <a:pt x="93" y="4"/>
                  <a:pt x="95" y="6"/>
                </a:cubicBezTo>
                <a:cubicBezTo>
                  <a:pt x="102" y="13"/>
                  <a:pt x="102" y="13"/>
                  <a:pt x="102" y="13"/>
                </a:cubicBezTo>
                <a:cubicBezTo>
                  <a:pt x="104" y="15"/>
                  <a:pt x="104" y="18"/>
                  <a:pt x="102" y="20"/>
                </a:cubicBezTo>
                <a:lnTo>
                  <a:pt x="51" y="70"/>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7" name="Freeform 106">
            <a:extLst>
              <a:ext uri="{FF2B5EF4-FFF2-40B4-BE49-F238E27FC236}">
                <a16:creationId xmlns:a16="http://schemas.microsoft.com/office/drawing/2014/main" id="{39203087-811A-DFED-2432-A70A69D05596}"/>
              </a:ext>
            </a:extLst>
          </p:cNvPr>
          <p:cNvSpPr>
            <a:spLocks noEditPoints="1"/>
          </p:cNvSpPr>
          <p:nvPr/>
        </p:nvSpPr>
        <p:spPr bwMode="auto">
          <a:xfrm>
            <a:off x="4536389" y="4570445"/>
            <a:ext cx="335039" cy="245171"/>
          </a:xfrm>
          <a:custGeom>
            <a:avLst/>
            <a:gdLst>
              <a:gd name="T0" fmla="*/ 88 w 104"/>
              <a:gd name="T1" fmla="*/ 70 h 88"/>
              <a:gd name="T2" fmla="*/ 70 w 104"/>
              <a:gd name="T3" fmla="*/ 88 h 88"/>
              <a:gd name="T4" fmla="*/ 18 w 104"/>
              <a:gd name="T5" fmla="*/ 88 h 88"/>
              <a:gd name="T6" fmla="*/ 0 w 104"/>
              <a:gd name="T7" fmla="*/ 70 h 88"/>
              <a:gd name="T8" fmla="*/ 0 w 104"/>
              <a:gd name="T9" fmla="*/ 18 h 88"/>
              <a:gd name="T10" fmla="*/ 18 w 104"/>
              <a:gd name="T11" fmla="*/ 0 h 88"/>
              <a:gd name="T12" fmla="*/ 70 w 104"/>
              <a:gd name="T13" fmla="*/ 0 h 88"/>
              <a:gd name="T14" fmla="*/ 77 w 104"/>
              <a:gd name="T15" fmla="*/ 2 h 88"/>
              <a:gd name="T16" fmla="*/ 78 w 104"/>
              <a:gd name="T17" fmla="*/ 3 h 88"/>
              <a:gd name="T18" fmla="*/ 77 w 104"/>
              <a:gd name="T19" fmla="*/ 5 h 88"/>
              <a:gd name="T20" fmla="*/ 74 w 104"/>
              <a:gd name="T21" fmla="*/ 8 h 88"/>
              <a:gd name="T22" fmla="*/ 73 w 104"/>
              <a:gd name="T23" fmla="*/ 9 h 88"/>
              <a:gd name="T24" fmla="*/ 72 w 104"/>
              <a:gd name="T25" fmla="*/ 8 h 88"/>
              <a:gd name="T26" fmla="*/ 70 w 104"/>
              <a:gd name="T27" fmla="*/ 8 h 88"/>
              <a:gd name="T28" fmla="*/ 18 w 104"/>
              <a:gd name="T29" fmla="*/ 8 h 88"/>
              <a:gd name="T30" fmla="*/ 8 w 104"/>
              <a:gd name="T31" fmla="*/ 18 h 88"/>
              <a:gd name="T32" fmla="*/ 8 w 104"/>
              <a:gd name="T33" fmla="*/ 70 h 88"/>
              <a:gd name="T34" fmla="*/ 18 w 104"/>
              <a:gd name="T35" fmla="*/ 80 h 88"/>
              <a:gd name="T36" fmla="*/ 70 w 104"/>
              <a:gd name="T37" fmla="*/ 80 h 88"/>
              <a:gd name="T38" fmla="*/ 80 w 104"/>
              <a:gd name="T39" fmla="*/ 70 h 88"/>
              <a:gd name="T40" fmla="*/ 80 w 104"/>
              <a:gd name="T41" fmla="*/ 54 h 88"/>
              <a:gd name="T42" fmla="*/ 80 w 104"/>
              <a:gd name="T43" fmla="*/ 53 h 88"/>
              <a:gd name="T44" fmla="*/ 84 w 104"/>
              <a:gd name="T45" fmla="*/ 49 h 88"/>
              <a:gd name="T46" fmla="*/ 86 w 104"/>
              <a:gd name="T47" fmla="*/ 48 h 88"/>
              <a:gd name="T48" fmla="*/ 86 w 104"/>
              <a:gd name="T49" fmla="*/ 48 h 88"/>
              <a:gd name="T50" fmla="*/ 88 w 104"/>
              <a:gd name="T51" fmla="*/ 50 h 88"/>
              <a:gd name="T52" fmla="*/ 88 w 104"/>
              <a:gd name="T53" fmla="*/ 70 h 88"/>
              <a:gd name="T54" fmla="*/ 51 w 104"/>
              <a:gd name="T55" fmla="*/ 70 h 88"/>
              <a:gd name="T56" fmla="*/ 44 w 104"/>
              <a:gd name="T57" fmla="*/ 70 h 88"/>
              <a:gd name="T58" fmla="*/ 17 w 104"/>
              <a:gd name="T59" fmla="*/ 44 h 88"/>
              <a:gd name="T60" fmla="*/ 17 w 104"/>
              <a:gd name="T61" fmla="*/ 37 h 88"/>
              <a:gd name="T62" fmla="*/ 24 w 104"/>
              <a:gd name="T63" fmla="*/ 30 h 88"/>
              <a:gd name="T64" fmla="*/ 31 w 104"/>
              <a:gd name="T65" fmla="*/ 30 h 88"/>
              <a:gd name="T66" fmla="*/ 48 w 104"/>
              <a:gd name="T67" fmla="*/ 46 h 88"/>
              <a:gd name="T68" fmla="*/ 88 w 104"/>
              <a:gd name="T69" fmla="*/ 6 h 88"/>
              <a:gd name="T70" fmla="*/ 95 w 104"/>
              <a:gd name="T71" fmla="*/ 6 h 88"/>
              <a:gd name="T72" fmla="*/ 102 w 104"/>
              <a:gd name="T73" fmla="*/ 13 h 88"/>
              <a:gd name="T74" fmla="*/ 102 w 104"/>
              <a:gd name="T75" fmla="*/ 20 h 88"/>
              <a:gd name="T76" fmla="*/ 51 w 104"/>
              <a:gd name="T77" fmla="*/ 70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04" h="88">
                <a:moveTo>
                  <a:pt x="88" y="70"/>
                </a:moveTo>
                <a:cubicBezTo>
                  <a:pt x="88" y="80"/>
                  <a:pt x="79" y="88"/>
                  <a:pt x="70" y="88"/>
                </a:cubicBezTo>
                <a:cubicBezTo>
                  <a:pt x="18" y="88"/>
                  <a:pt x="18" y="88"/>
                  <a:pt x="18" y="88"/>
                </a:cubicBezTo>
                <a:cubicBezTo>
                  <a:pt x="8" y="88"/>
                  <a:pt x="0" y="80"/>
                  <a:pt x="0" y="70"/>
                </a:cubicBezTo>
                <a:cubicBezTo>
                  <a:pt x="0" y="18"/>
                  <a:pt x="0" y="18"/>
                  <a:pt x="0" y="18"/>
                </a:cubicBezTo>
                <a:cubicBezTo>
                  <a:pt x="0" y="8"/>
                  <a:pt x="8" y="0"/>
                  <a:pt x="18" y="0"/>
                </a:cubicBezTo>
                <a:cubicBezTo>
                  <a:pt x="70" y="0"/>
                  <a:pt x="70" y="0"/>
                  <a:pt x="70" y="0"/>
                </a:cubicBezTo>
                <a:cubicBezTo>
                  <a:pt x="72" y="0"/>
                  <a:pt x="75" y="1"/>
                  <a:pt x="77" y="2"/>
                </a:cubicBezTo>
                <a:cubicBezTo>
                  <a:pt x="77" y="2"/>
                  <a:pt x="78" y="2"/>
                  <a:pt x="78" y="3"/>
                </a:cubicBezTo>
                <a:cubicBezTo>
                  <a:pt x="78" y="4"/>
                  <a:pt x="78" y="4"/>
                  <a:pt x="77" y="5"/>
                </a:cubicBezTo>
                <a:cubicBezTo>
                  <a:pt x="74" y="8"/>
                  <a:pt x="74" y="8"/>
                  <a:pt x="74" y="8"/>
                </a:cubicBezTo>
                <a:cubicBezTo>
                  <a:pt x="74" y="8"/>
                  <a:pt x="73" y="9"/>
                  <a:pt x="73" y="9"/>
                </a:cubicBezTo>
                <a:cubicBezTo>
                  <a:pt x="73" y="9"/>
                  <a:pt x="73" y="9"/>
                  <a:pt x="72" y="8"/>
                </a:cubicBezTo>
                <a:cubicBezTo>
                  <a:pt x="71" y="8"/>
                  <a:pt x="70" y="8"/>
                  <a:pt x="70" y="8"/>
                </a:cubicBezTo>
                <a:cubicBezTo>
                  <a:pt x="18" y="8"/>
                  <a:pt x="18" y="8"/>
                  <a:pt x="18" y="8"/>
                </a:cubicBezTo>
                <a:cubicBezTo>
                  <a:pt x="12" y="8"/>
                  <a:pt x="8" y="13"/>
                  <a:pt x="8" y="18"/>
                </a:cubicBezTo>
                <a:cubicBezTo>
                  <a:pt x="8" y="70"/>
                  <a:pt x="8" y="70"/>
                  <a:pt x="8" y="70"/>
                </a:cubicBezTo>
                <a:cubicBezTo>
                  <a:pt x="8" y="76"/>
                  <a:pt x="12" y="80"/>
                  <a:pt x="18" y="80"/>
                </a:cubicBezTo>
                <a:cubicBezTo>
                  <a:pt x="70" y="80"/>
                  <a:pt x="70" y="80"/>
                  <a:pt x="70" y="80"/>
                </a:cubicBezTo>
                <a:cubicBezTo>
                  <a:pt x="75" y="80"/>
                  <a:pt x="80" y="76"/>
                  <a:pt x="80" y="70"/>
                </a:cubicBezTo>
                <a:cubicBezTo>
                  <a:pt x="80" y="54"/>
                  <a:pt x="80" y="54"/>
                  <a:pt x="80" y="54"/>
                </a:cubicBezTo>
                <a:cubicBezTo>
                  <a:pt x="80" y="54"/>
                  <a:pt x="80" y="53"/>
                  <a:pt x="80" y="53"/>
                </a:cubicBezTo>
                <a:cubicBezTo>
                  <a:pt x="84" y="49"/>
                  <a:pt x="84" y="49"/>
                  <a:pt x="84" y="49"/>
                </a:cubicBezTo>
                <a:cubicBezTo>
                  <a:pt x="85" y="48"/>
                  <a:pt x="85" y="48"/>
                  <a:pt x="86" y="48"/>
                </a:cubicBezTo>
                <a:cubicBezTo>
                  <a:pt x="86" y="48"/>
                  <a:pt x="86" y="48"/>
                  <a:pt x="86" y="48"/>
                </a:cubicBezTo>
                <a:cubicBezTo>
                  <a:pt x="87" y="49"/>
                  <a:pt x="88" y="49"/>
                  <a:pt x="88" y="50"/>
                </a:cubicBezTo>
                <a:lnTo>
                  <a:pt x="88" y="70"/>
                </a:lnTo>
                <a:close/>
                <a:moveTo>
                  <a:pt x="51" y="70"/>
                </a:moveTo>
                <a:cubicBezTo>
                  <a:pt x="49" y="72"/>
                  <a:pt x="46" y="72"/>
                  <a:pt x="44" y="70"/>
                </a:cubicBezTo>
                <a:cubicBezTo>
                  <a:pt x="17" y="44"/>
                  <a:pt x="17" y="44"/>
                  <a:pt x="17" y="44"/>
                </a:cubicBezTo>
                <a:cubicBezTo>
                  <a:pt x="15" y="42"/>
                  <a:pt x="15" y="39"/>
                  <a:pt x="17" y="37"/>
                </a:cubicBezTo>
                <a:cubicBezTo>
                  <a:pt x="24" y="30"/>
                  <a:pt x="24" y="30"/>
                  <a:pt x="24" y="30"/>
                </a:cubicBezTo>
                <a:cubicBezTo>
                  <a:pt x="26" y="28"/>
                  <a:pt x="29" y="28"/>
                  <a:pt x="31" y="30"/>
                </a:cubicBezTo>
                <a:cubicBezTo>
                  <a:pt x="48" y="46"/>
                  <a:pt x="48" y="46"/>
                  <a:pt x="48" y="46"/>
                </a:cubicBezTo>
                <a:cubicBezTo>
                  <a:pt x="88" y="6"/>
                  <a:pt x="88" y="6"/>
                  <a:pt x="88" y="6"/>
                </a:cubicBezTo>
                <a:cubicBezTo>
                  <a:pt x="90" y="4"/>
                  <a:pt x="93" y="4"/>
                  <a:pt x="95" y="6"/>
                </a:cubicBezTo>
                <a:cubicBezTo>
                  <a:pt x="102" y="13"/>
                  <a:pt x="102" y="13"/>
                  <a:pt x="102" y="13"/>
                </a:cubicBezTo>
                <a:cubicBezTo>
                  <a:pt x="104" y="15"/>
                  <a:pt x="104" y="18"/>
                  <a:pt x="102" y="20"/>
                </a:cubicBezTo>
                <a:lnTo>
                  <a:pt x="51" y="70"/>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8" name="Freeform 106">
            <a:extLst>
              <a:ext uri="{FF2B5EF4-FFF2-40B4-BE49-F238E27FC236}">
                <a16:creationId xmlns:a16="http://schemas.microsoft.com/office/drawing/2014/main" id="{315D14A8-AD1F-AF94-CC48-CD714425D5D0}"/>
              </a:ext>
            </a:extLst>
          </p:cNvPr>
          <p:cNvSpPr>
            <a:spLocks noEditPoints="1"/>
          </p:cNvSpPr>
          <p:nvPr/>
        </p:nvSpPr>
        <p:spPr bwMode="auto">
          <a:xfrm>
            <a:off x="4536389" y="5133032"/>
            <a:ext cx="335039" cy="245171"/>
          </a:xfrm>
          <a:custGeom>
            <a:avLst/>
            <a:gdLst>
              <a:gd name="T0" fmla="*/ 88 w 104"/>
              <a:gd name="T1" fmla="*/ 70 h 88"/>
              <a:gd name="T2" fmla="*/ 70 w 104"/>
              <a:gd name="T3" fmla="*/ 88 h 88"/>
              <a:gd name="T4" fmla="*/ 18 w 104"/>
              <a:gd name="T5" fmla="*/ 88 h 88"/>
              <a:gd name="T6" fmla="*/ 0 w 104"/>
              <a:gd name="T7" fmla="*/ 70 h 88"/>
              <a:gd name="T8" fmla="*/ 0 w 104"/>
              <a:gd name="T9" fmla="*/ 18 h 88"/>
              <a:gd name="T10" fmla="*/ 18 w 104"/>
              <a:gd name="T11" fmla="*/ 0 h 88"/>
              <a:gd name="T12" fmla="*/ 70 w 104"/>
              <a:gd name="T13" fmla="*/ 0 h 88"/>
              <a:gd name="T14" fmla="*/ 77 w 104"/>
              <a:gd name="T15" fmla="*/ 2 h 88"/>
              <a:gd name="T16" fmla="*/ 78 w 104"/>
              <a:gd name="T17" fmla="*/ 3 h 88"/>
              <a:gd name="T18" fmla="*/ 77 w 104"/>
              <a:gd name="T19" fmla="*/ 5 h 88"/>
              <a:gd name="T20" fmla="*/ 74 w 104"/>
              <a:gd name="T21" fmla="*/ 8 h 88"/>
              <a:gd name="T22" fmla="*/ 73 w 104"/>
              <a:gd name="T23" fmla="*/ 9 h 88"/>
              <a:gd name="T24" fmla="*/ 72 w 104"/>
              <a:gd name="T25" fmla="*/ 8 h 88"/>
              <a:gd name="T26" fmla="*/ 70 w 104"/>
              <a:gd name="T27" fmla="*/ 8 h 88"/>
              <a:gd name="T28" fmla="*/ 18 w 104"/>
              <a:gd name="T29" fmla="*/ 8 h 88"/>
              <a:gd name="T30" fmla="*/ 8 w 104"/>
              <a:gd name="T31" fmla="*/ 18 h 88"/>
              <a:gd name="T32" fmla="*/ 8 w 104"/>
              <a:gd name="T33" fmla="*/ 70 h 88"/>
              <a:gd name="T34" fmla="*/ 18 w 104"/>
              <a:gd name="T35" fmla="*/ 80 h 88"/>
              <a:gd name="T36" fmla="*/ 70 w 104"/>
              <a:gd name="T37" fmla="*/ 80 h 88"/>
              <a:gd name="T38" fmla="*/ 80 w 104"/>
              <a:gd name="T39" fmla="*/ 70 h 88"/>
              <a:gd name="T40" fmla="*/ 80 w 104"/>
              <a:gd name="T41" fmla="*/ 54 h 88"/>
              <a:gd name="T42" fmla="*/ 80 w 104"/>
              <a:gd name="T43" fmla="*/ 53 h 88"/>
              <a:gd name="T44" fmla="*/ 84 w 104"/>
              <a:gd name="T45" fmla="*/ 49 h 88"/>
              <a:gd name="T46" fmla="*/ 86 w 104"/>
              <a:gd name="T47" fmla="*/ 48 h 88"/>
              <a:gd name="T48" fmla="*/ 86 w 104"/>
              <a:gd name="T49" fmla="*/ 48 h 88"/>
              <a:gd name="T50" fmla="*/ 88 w 104"/>
              <a:gd name="T51" fmla="*/ 50 h 88"/>
              <a:gd name="T52" fmla="*/ 88 w 104"/>
              <a:gd name="T53" fmla="*/ 70 h 88"/>
              <a:gd name="T54" fmla="*/ 51 w 104"/>
              <a:gd name="T55" fmla="*/ 70 h 88"/>
              <a:gd name="T56" fmla="*/ 44 w 104"/>
              <a:gd name="T57" fmla="*/ 70 h 88"/>
              <a:gd name="T58" fmla="*/ 17 w 104"/>
              <a:gd name="T59" fmla="*/ 44 h 88"/>
              <a:gd name="T60" fmla="*/ 17 w 104"/>
              <a:gd name="T61" fmla="*/ 37 h 88"/>
              <a:gd name="T62" fmla="*/ 24 w 104"/>
              <a:gd name="T63" fmla="*/ 30 h 88"/>
              <a:gd name="T64" fmla="*/ 31 w 104"/>
              <a:gd name="T65" fmla="*/ 30 h 88"/>
              <a:gd name="T66" fmla="*/ 48 w 104"/>
              <a:gd name="T67" fmla="*/ 46 h 88"/>
              <a:gd name="T68" fmla="*/ 88 w 104"/>
              <a:gd name="T69" fmla="*/ 6 h 88"/>
              <a:gd name="T70" fmla="*/ 95 w 104"/>
              <a:gd name="T71" fmla="*/ 6 h 88"/>
              <a:gd name="T72" fmla="*/ 102 w 104"/>
              <a:gd name="T73" fmla="*/ 13 h 88"/>
              <a:gd name="T74" fmla="*/ 102 w 104"/>
              <a:gd name="T75" fmla="*/ 20 h 88"/>
              <a:gd name="T76" fmla="*/ 51 w 104"/>
              <a:gd name="T77" fmla="*/ 70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04" h="88">
                <a:moveTo>
                  <a:pt x="88" y="70"/>
                </a:moveTo>
                <a:cubicBezTo>
                  <a:pt x="88" y="80"/>
                  <a:pt x="79" y="88"/>
                  <a:pt x="70" y="88"/>
                </a:cubicBezTo>
                <a:cubicBezTo>
                  <a:pt x="18" y="88"/>
                  <a:pt x="18" y="88"/>
                  <a:pt x="18" y="88"/>
                </a:cubicBezTo>
                <a:cubicBezTo>
                  <a:pt x="8" y="88"/>
                  <a:pt x="0" y="80"/>
                  <a:pt x="0" y="70"/>
                </a:cubicBezTo>
                <a:cubicBezTo>
                  <a:pt x="0" y="18"/>
                  <a:pt x="0" y="18"/>
                  <a:pt x="0" y="18"/>
                </a:cubicBezTo>
                <a:cubicBezTo>
                  <a:pt x="0" y="8"/>
                  <a:pt x="8" y="0"/>
                  <a:pt x="18" y="0"/>
                </a:cubicBezTo>
                <a:cubicBezTo>
                  <a:pt x="70" y="0"/>
                  <a:pt x="70" y="0"/>
                  <a:pt x="70" y="0"/>
                </a:cubicBezTo>
                <a:cubicBezTo>
                  <a:pt x="72" y="0"/>
                  <a:pt x="75" y="1"/>
                  <a:pt x="77" y="2"/>
                </a:cubicBezTo>
                <a:cubicBezTo>
                  <a:pt x="77" y="2"/>
                  <a:pt x="78" y="2"/>
                  <a:pt x="78" y="3"/>
                </a:cubicBezTo>
                <a:cubicBezTo>
                  <a:pt x="78" y="4"/>
                  <a:pt x="78" y="4"/>
                  <a:pt x="77" y="5"/>
                </a:cubicBezTo>
                <a:cubicBezTo>
                  <a:pt x="74" y="8"/>
                  <a:pt x="74" y="8"/>
                  <a:pt x="74" y="8"/>
                </a:cubicBezTo>
                <a:cubicBezTo>
                  <a:pt x="74" y="8"/>
                  <a:pt x="73" y="9"/>
                  <a:pt x="73" y="9"/>
                </a:cubicBezTo>
                <a:cubicBezTo>
                  <a:pt x="73" y="9"/>
                  <a:pt x="73" y="9"/>
                  <a:pt x="72" y="8"/>
                </a:cubicBezTo>
                <a:cubicBezTo>
                  <a:pt x="71" y="8"/>
                  <a:pt x="70" y="8"/>
                  <a:pt x="70" y="8"/>
                </a:cubicBezTo>
                <a:cubicBezTo>
                  <a:pt x="18" y="8"/>
                  <a:pt x="18" y="8"/>
                  <a:pt x="18" y="8"/>
                </a:cubicBezTo>
                <a:cubicBezTo>
                  <a:pt x="12" y="8"/>
                  <a:pt x="8" y="13"/>
                  <a:pt x="8" y="18"/>
                </a:cubicBezTo>
                <a:cubicBezTo>
                  <a:pt x="8" y="70"/>
                  <a:pt x="8" y="70"/>
                  <a:pt x="8" y="70"/>
                </a:cubicBezTo>
                <a:cubicBezTo>
                  <a:pt x="8" y="76"/>
                  <a:pt x="12" y="80"/>
                  <a:pt x="18" y="80"/>
                </a:cubicBezTo>
                <a:cubicBezTo>
                  <a:pt x="70" y="80"/>
                  <a:pt x="70" y="80"/>
                  <a:pt x="70" y="80"/>
                </a:cubicBezTo>
                <a:cubicBezTo>
                  <a:pt x="75" y="80"/>
                  <a:pt x="80" y="76"/>
                  <a:pt x="80" y="70"/>
                </a:cubicBezTo>
                <a:cubicBezTo>
                  <a:pt x="80" y="54"/>
                  <a:pt x="80" y="54"/>
                  <a:pt x="80" y="54"/>
                </a:cubicBezTo>
                <a:cubicBezTo>
                  <a:pt x="80" y="54"/>
                  <a:pt x="80" y="53"/>
                  <a:pt x="80" y="53"/>
                </a:cubicBezTo>
                <a:cubicBezTo>
                  <a:pt x="84" y="49"/>
                  <a:pt x="84" y="49"/>
                  <a:pt x="84" y="49"/>
                </a:cubicBezTo>
                <a:cubicBezTo>
                  <a:pt x="85" y="48"/>
                  <a:pt x="85" y="48"/>
                  <a:pt x="86" y="48"/>
                </a:cubicBezTo>
                <a:cubicBezTo>
                  <a:pt x="86" y="48"/>
                  <a:pt x="86" y="48"/>
                  <a:pt x="86" y="48"/>
                </a:cubicBezTo>
                <a:cubicBezTo>
                  <a:pt x="87" y="49"/>
                  <a:pt x="88" y="49"/>
                  <a:pt x="88" y="50"/>
                </a:cubicBezTo>
                <a:lnTo>
                  <a:pt x="88" y="70"/>
                </a:lnTo>
                <a:close/>
                <a:moveTo>
                  <a:pt x="51" y="70"/>
                </a:moveTo>
                <a:cubicBezTo>
                  <a:pt x="49" y="72"/>
                  <a:pt x="46" y="72"/>
                  <a:pt x="44" y="70"/>
                </a:cubicBezTo>
                <a:cubicBezTo>
                  <a:pt x="17" y="44"/>
                  <a:pt x="17" y="44"/>
                  <a:pt x="17" y="44"/>
                </a:cubicBezTo>
                <a:cubicBezTo>
                  <a:pt x="15" y="42"/>
                  <a:pt x="15" y="39"/>
                  <a:pt x="17" y="37"/>
                </a:cubicBezTo>
                <a:cubicBezTo>
                  <a:pt x="24" y="30"/>
                  <a:pt x="24" y="30"/>
                  <a:pt x="24" y="30"/>
                </a:cubicBezTo>
                <a:cubicBezTo>
                  <a:pt x="26" y="28"/>
                  <a:pt x="29" y="28"/>
                  <a:pt x="31" y="30"/>
                </a:cubicBezTo>
                <a:cubicBezTo>
                  <a:pt x="48" y="46"/>
                  <a:pt x="48" y="46"/>
                  <a:pt x="48" y="46"/>
                </a:cubicBezTo>
                <a:cubicBezTo>
                  <a:pt x="88" y="6"/>
                  <a:pt x="88" y="6"/>
                  <a:pt x="88" y="6"/>
                </a:cubicBezTo>
                <a:cubicBezTo>
                  <a:pt x="90" y="4"/>
                  <a:pt x="93" y="4"/>
                  <a:pt x="95" y="6"/>
                </a:cubicBezTo>
                <a:cubicBezTo>
                  <a:pt x="102" y="13"/>
                  <a:pt x="102" y="13"/>
                  <a:pt x="102" y="13"/>
                </a:cubicBezTo>
                <a:cubicBezTo>
                  <a:pt x="104" y="15"/>
                  <a:pt x="104" y="18"/>
                  <a:pt x="102" y="20"/>
                </a:cubicBezTo>
                <a:lnTo>
                  <a:pt x="51" y="70"/>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9" name="Freeform 106">
            <a:extLst>
              <a:ext uri="{FF2B5EF4-FFF2-40B4-BE49-F238E27FC236}">
                <a16:creationId xmlns:a16="http://schemas.microsoft.com/office/drawing/2014/main" id="{1B8C1350-2843-F3C4-726C-B0F9671C41C4}"/>
              </a:ext>
            </a:extLst>
          </p:cNvPr>
          <p:cNvSpPr>
            <a:spLocks noEditPoints="1"/>
          </p:cNvSpPr>
          <p:nvPr/>
        </p:nvSpPr>
        <p:spPr bwMode="auto">
          <a:xfrm>
            <a:off x="4532853" y="5729261"/>
            <a:ext cx="335039" cy="245171"/>
          </a:xfrm>
          <a:custGeom>
            <a:avLst/>
            <a:gdLst>
              <a:gd name="T0" fmla="*/ 88 w 104"/>
              <a:gd name="T1" fmla="*/ 70 h 88"/>
              <a:gd name="T2" fmla="*/ 70 w 104"/>
              <a:gd name="T3" fmla="*/ 88 h 88"/>
              <a:gd name="T4" fmla="*/ 18 w 104"/>
              <a:gd name="T5" fmla="*/ 88 h 88"/>
              <a:gd name="T6" fmla="*/ 0 w 104"/>
              <a:gd name="T7" fmla="*/ 70 h 88"/>
              <a:gd name="T8" fmla="*/ 0 w 104"/>
              <a:gd name="T9" fmla="*/ 18 h 88"/>
              <a:gd name="T10" fmla="*/ 18 w 104"/>
              <a:gd name="T11" fmla="*/ 0 h 88"/>
              <a:gd name="T12" fmla="*/ 70 w 104"/>
              <a:gd name="T13" fmla="*/ 0 h 88"/>
              <a:gd name="T14" fmla="*/ 77 w 104"/>
              <a:gd name="T15" fmla="*/ 2 h 88"/>
              <a:gd name="T16" fmla="*/ 78 w 104"/>
              <a:gd name="T17" fmla="*/ 3 h 88"/>
              <a:gd name="T18" fmla="*/ 77 w 104"/>
              <a:gd name="T19" fmla="*/ 5 h 88"/>
              <a:gd name="T20" fmla="*/ 74 w 104"/>
              <a:gd name="T21" fmla="*/ 8 h 88"/>
              <a:gd name="T22" fmla="*/ 73 w 104"/>
              <a:gd name="T23" fmla="*/ 9 h 88"/>
              <a:gd name="T24" fmla="*/ 72 w 104"/>
              <a:gd name="T25" fmla="*/ 8 h 88"/>
              <a:gd name="T26" fmla="*/ 70 w 104"/>
              <a:gd name="T27" fmla="*/ 8 h 88"/>
              <a:gd name="T28" fmla="*/ 18 w 104"/>
              <a:gd name="T29" fmla="*/ 8 h 88"/>
              <a:gd name="T30" fmla="*/ 8 w 104"/>
              <a:gd name="T31" fmla="*/ 18 h 88"/>
              <a:gd name="T32" fmla="*/ 8 w 104"/>
              <a:gd name="T33" fmla="*/ 70 h 88"/>
              <a:gd name="T34" fmla="*/ 18 w 104"/>
              <a:gd name="T35" fmla="*/ 80 h 88"/>
              <a:gd name="T36" fmla="*/ 70 w 104"/>
              <a:gd name="T37" fmla="*/ 80 h 88"/>
              <a:gd name="T38" fmla="*/ 80 w 104"/>
              <a:gd name="T39" fmla="*/ 70 h 88"/>
              <a:gd name="T40" fmla="*/ 80 w 104"/>
              <a:gd name="T41" fmla="*/ 54 h 88"/>
              <a:gd name="T42" fmla="*/ 80 w 104"/>
              <a:gd name="T43" fmla="*/ 53 h 88"/>
              <a:gd name="T44" fmla="*/ 84 w 104"/>
              <a:gd name="T45" fmla="*/ 49 h 88"/>
              <a:gd name="T46" fmla="*/ 86 w 104"/>
              <a:gd name="T47" fmla="*/ 48 h 88"/>
              <a:gd name="T48" fmla="*/ 86 w 104"/>
              <a:gd name="T49" fmla="*/ 48 h 88"/>
              <a:gd name="T50" fmla="*/ 88 w 104"/>
              <a:gd name="T51" fmla="*/ 50 h 88"/>
              <a:gd name="T52" fmla="*/ 88 w 104"/>
              <a:gd name="T53" fmla="*/ 70 h 88"/>
              <a:gd name="T54" fmla="*/ 51 w 104"/>
              <a:gd name="T55" fmla="*/ 70 h 88"/>
              <a:gd name="T56" fmla="*/ 44 w 104"/>
              <a:gd name="T57" fmla="*/ 70 h 88"/>
              <a:gd name="T58" fmla="*/ 17 w 104"/>
              <a:gd name="T59" fmla="*/ 44 h 88"/>
              <a:gd name="T60" fmla="*/ 17 w 104"/>
              <a:gd name="T61" fmla="*/ 37 h 88"/>
              <a:gd name="T62" fmla="*/ 24 w 104"/>
              <a:gd name="T63" fmla="*/ 30 h 88"/>
              <a:gd name="T64" fmla="*/ 31 w 104"/>
              <a:gd name="T65" fmla="*/ 30 h 88"/>
              <a:gd name="T66" fmla="*/ 48 w 104"/>
              <a:gd name="T67" fmla="*/ 46 h 88"/>
              <a:gd name="T68" fmla="*/ 88 w 104"/>
              <a:gd name="T69" fmla="*/ 6 h 88"/>
              <a:gd name="T70" fmla="*/ 95 w 104"/>
              <a:gd name="T71" fmla="*/ 6 h 88"/>
              <a:gd name="T72" fmla="*/ 102 w 104"/>
              <a:gd name="T73" fmla="*/ 13 h 88"/>
              <a:gd name="T74" fmla="*/ 102 w 104"/>
              <a:gd name="T75" fmla="*/ 20 h 88"/>
              <a:gd name="T76" fmla="*/ 51 w 104"/>
              <a:gd name="T77" fmla="*/ 70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04" h="88">
                <a:moveTo>
                  <a:pt x="88" y="70"/>
                </a:moveTo>
                <a:cubicBezTo>
                  <a:pt x="88" y="80"/>
                  <a:pt x="79" y="88"/>
                  <a:pt x="70" y="88"/>
                </a:cubicBezTo>
                <a:cubicBezTo>
                  <a:pt x="18" y="88"/>
                  <a:pt x="18" y="88"/>
                  <a:pt x="18" y="88"/>
                </a:cubicBezTo>
                <a:cubicBezTo>
                  <a:pt x="8" y="88"/>
                  <a:pt x="0" y="80"/>
                  <a:pt x="0" y="70"/>
                </a:cubicBezTo>
                <a:cubicBezTo>
                  <a:pt x="0" y="18"/>
                  <a:pt x="0" y="18"/>
                  <a:pt x="0" y="18"/>
                </a:cubicBezTo>
                <a:cubicBezTo>
                  <a:pt x="0" y="8"/>
                  <a:pt x="8" y="0"/>
                  <a:pt x="18" y="0"/>
                </a:cubicBezTo>
                <a:cubicBezTo>
                  <a:pt x="70" y="0"/>
                  <a:pt x="70" y="0"/>
                  <a:pt x="70" y="0"/>
                </a:cubicBezTo>
                <a:cubicBezTo>
                  <a:pt x="72" y="0"/>
                  <a:pt x="75" y="1"/>
                  <a:pt x="77" y="2"/>
                </a:cubicBezTo>
                <a:cubicBezTo>
                  <a:pt x="77" y="2"/>
                  <a:pt x="78" y="2"/>
                  <a:pt x="78" y="3"/>
                </a:cubicBezTo>
                <a:cubicBezTo>
                  <a:pt x="78" y="4"/>
                  <a:pt x="78" y="4"/>
                  <a:pt x="77" y="5"/>
                </a:cubicBezTo>
                <a:cubicBezTo>
                  <a:pt x="74" y="8"/>
                  <a:pt x="74" y="8"/>
                  <a:pt x="74" y="8"/>
                </a:cubicBezTo>
                <a:cubicBezTo>
                  <a:pt x="74" y="8"/>
                  <a:pt x="73" y="9"/>
                  <a:pt x="73" y="9"/>
                </a:cubicBezTo>
                <a:cubicBezTo>
                  <a:pt x="73" y="9"/>
                  <a:pt x="73" y="9"/>
                  <a:pt x="72" y="8"/>
                </a:cubicBezTo>
                <a:cubicBezTo>
                  <a:pt x="71" y="8"/>
                  <a:pt x="70" y="8"/>
                  <a:pt x="70" y="8"/>
                </a:cubicBezTo>
                <a:cubicBezTo>
                  <a:pt x="18" y="8"/>
                  <a:pt x="18" y="8"/>
                  <a:pt x="18" y="8"/>
                </a:cubicBezTo>
                <a:cubicBezTo>
                  <a:pt x="12" y="8"/>
                  <a:pt x="8" y="13"/>
                  <a:pt x="8" y="18"/>
                </a:cubicBezTo>
                <a:cubicBezTo>
                  <a:pt x="8" y="70"/>
                  <a:pt x="8" y="70"/>
                  <a:pt x="8" y="70"/>
                </a:cubicBezTo>
                <a:cubicBezTo>
                  <a:pt x="8" y="76"/>
                  <a:pt x="12" y="80"/>
                  <a:pt x="18" y="80"/>
                </a:cubicBezTo>
                <a:cubicBezTo>
                  <a:pt x="70" y="80"/>
                  <a:pt x="70" y="80"/>
                  <a:pt x="70" y="80"/>
                </a:cubicBezTo>
                <a:cubicBezTo>
                  <a:pt x="75" y="80"/>
                  <a:pt x="80" y="76"/>
                  <a:pt x="80" y="70"/>
                </a:cubicBezTo>
                <a:cubicBezTo>
                  <a:pt x="80" y="54"/>
                  <a:pt x="80" y="54"/>
                  <a:pt x="80" y="54"/>
                </a:cubicBezTo>
                <a:cubicBezTo>
                  <a:pt x="80" y="54"/>
                  <a:pt x="80" y="53"/>
                  <a:pt x="80" y="53"/>
                </a:cubicBezTo>
                <a:cubicBezTo>
                  <a:pt x="84" y="49"/>
                  <a:pt x="84" y="49"/>
                  <a:pt x="84" y="49"/>
                </a:cubicBezTo>
                <a:cubicBezTo>
                  <a:pt x="85" y="48"/>
                  <a:pt x="85" y="48"/>
                  <a:pt x="86" y="48"/>
                </a:cubicBezTo>
                <a:cubicBezTo>
                  <a:pt x="86" y="48"/>
                  <a:pt x="86" y="48"/>
                  <a:pt x="86" y="48"/>
                </a:cubicBezTo>
                <a:cubicBezTo>
                  <a:pt x="87" y="49"/>
                  <a:pt x="88" y="49"/>
                  <a:pt x="88" y="50"/>
                </a:cubicBezTo>
                <a:lnTo>
                  <a:pt x="88" y="70"/>
                </a:lnTo>
                <a:close/>
                <a:moveTo>
                  <a:pt x="51" y="70"/>
                </a:moveTo>
                <a:cubicBezTo>
                  <a:pt x="49" y="72"/>
                  <a:pt x="46" y="72"/>
                  <a:pt x="44" y="70"/>
                </a:cubicBezTo>
                <a:cubicBezTo>
                  <a:pt x="17" y="44"/>
                  <a:pt x="17" y="44"/>
                  <a:pt x="17" y="44"/>
                </a:cubicBezTo>
                <a:cubicBezTo>
                  <a:pt x="15" y="42"/>
                  <a:pt x="15" y="39"/>
                  <a:pt x="17" y="37"/>
                </a:cubicBezTo>
                <a:cubicBezTo>
                  <a:pt x="24" y="30"/>
                  <a:pt x="24" y="30"/>
                  <a:pt x="24" y="30"/>
                </a:cubicBezTo>
                <a:cubicBezTo>
                  <a:pt x="26" y="28"/>
                  <a:pt x="29" y="28"/>
                  <a:pt x="31" y="30"/>
                </a:cubicBezTo>
                <a:cubicBezTo>
                  <a:pt x="48" y="46"/>
                  <a:pt x="48" y="46"/>
                  <a:pt x="48" y="46"/>
                </a:cubicBezTo>
                <a:cubicBezTo>
                  <a:pt x="88" y="6"/>
                  <a:pt x="88" y="6"/>
                  <a:pt x="88" y="6"/>
                </a:cubicBezTo>
                <a:cubicBezTo>
                  <a:pt x="90" y="4"/>
                  <a:pt x="93" y="4"/>
                  <a:pt x="95" y="6"/>
                </a:cubicBezTo>
                <a:cubicBezTo>
                  <a:pt x="102" y="13"/>
                  <a:pt x="102" y="13"/>
                  <a:pt x="102" y="13"/>
                </a:cubicBezTo>
                <a:cubicBezTo>
                  <a:pt x="104" y="15"/>
                  <a:pt x="104" y="18"/>
                  <a:pt x="102" y="20"/>
                </a:cubicBezTo>
                <a:lnTo>
                  <a:pt x="51" y="70"/>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0" name="Imagen 13">
            <a:extLst>
              <a:ext uri="{FF2B5EF4-FFF2-40B4-BE49-F238E27FC236}">
                <a16:creationId xmlns:a16="http://schemas.microsoft.com/office/drawing/2014/main" id="{D01A3B55-33E5-A6CC-AB29-7A4BB3BA38AF}"/>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b="19932"/>
          <a:stretch/>
        </p:blipFill>
        <p:spPr>
          <a:xfrm rot="10800000" flipH="1">
            <a:off x="8743885" y="0"/>
            <a:ext cx="3448111" cy="1837841"/>
          </a:xfrm>
          <a:prstGeom prst="rect">
            <a:avLst/>
          </a:prstGeom>
        </p:spPr>
      </p:pic>
      <p:pic>
        <p:nvPicPr>
          <p:cNvPr id="31" name="Imagen 17">
            <a:extLst>
              <a:ext uri="{FF2B5EF4-FFF2-40B4-BE49-F238E27FC236}">
                <a16:creationId xmlns:a16="http://schemas.microsoft.com/office/drawing/2014/main" id="{A15226E5-8DCA-9562-57C2-F3CD71C2E637}"/>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1105843" y="265866"/>
            <a:ext cx="774518" cy="664380"/>
          </a:xfrm>
          <a:prstGeom prst="rect">
            <a:avLst/>
          </a:prstGeom>
        </p:spPr>
      </p:pic>
    </p:spTree>
    <p:extLst>
      <p:ext uri="{BB962C8B-B14F-4D97-AF65-F5344CB8AC3E}">
        <p14:creationId xmlns:p14="http://schemas.microsoft.com/office/powerpoint/2010/main" val="4199563174"/>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26.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t="-7000" b="-7000"/>
          </a:stretch>
        </a:blipFill>
        <a:effectLst/>
      </p:bgPr>
    </p:bg>
    <p:spTree>
      <p:nvGrpSpPr>
        <p:cNvPr id="1" name="">
          <a:extLst>
            <a:ext uri="{FF2B5EF4-FFF2-40B4-BE49-F238E27FC236}">
              <a16:creationId xmlns:a16="http://schemas.microsoft.com/office/drawing/2014/main" id="{190246D6-0C2B-762D-F0B1-D95CCCA7ECBC}"/>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D011BF9D-BDE6-7771-3652-FB359113620A}"/>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4" name="Rectangle 3">
            <a:extLst>
              <a:ext uri="{FF2B5EF4-FFF2-40B4-BE49-F238E27FC236}">
                <a16:creationId xmlns:a16="http://schemas.microsoft.com/office/drawing/2014/main" id="{CA7878D6-3ACD-84BC-A897-5B2A6328063F}"/>
              </a:ext>
            </a:extLst>
          </p:cNvPr>
          <p:cNvSpPr/>
          <p:nvPr/>
        </p:nvSpPr>
        <p:spPr>
          <a:xfrm>
            <a:off x="0" y="0"/>
            <a:ext cx="12191996" cy="6873446"/>
          </a:xfrm>
          <a:prstGeom prst="rect">
            <a:avLst/>
          </a:prstGeom>
          <a:solidFill>
            <a:srgbClr val="295288">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Triangle 37">
            <a:extLst>
              <a:ext uri="{FF2B5EF4-FFF2-40B4-BE49-F238E27FC236}">
                <a16:creationId xmlns:a16="http://schemas.microsoft.com/office/drawing/2014/main" id="{BB1396A5-F025-E875-B532-61E9F8CA6E3D}"/>
              </a:ext>
            </a:extLst>
          </p:cNvPr>
          <p:cNvSpPr/>
          <p:nvPr/>
        </p:nvSpPr>
        <p:spPr>
          <a:xfrm rot="10800000">
            <a:off x="-1" y="-1"/>
            <a:ext cx="2878667" cy="2133600"/>
          </a:xfrm>
          <a:prstGeom prst="triangle">
            <a:avLst>
              <a:gd name="adj" fmla="val 100000"/>
            </a:avLst>
          </a:prstGeom>
          <a:solidFill>
            <a:srgbClr val="326B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9" name="Imagen 11">
            <a:extLst>
              <a:ext uri="{FF2B5EF4-FFF2-40B4-BE49-F238E27FC236}">
                <a16:creationId xmlns:a16="http://schemas.microsoft.com/office/drawing/2014/main" id="{2877CBFB-EFC0-E001-C7CF-E6A431C672D7}"/>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sp>
        <p:nvSpPr>
          <p:cNvPr id="18" name="Google Shape;176;p4">
            <a:extLst>
              <a:ext uri="{FF2B5EF4-FFF2-40B4-BE49-F238E27FC236}">
                <a16:creationId xmlns:a16="http://schemas.microsoft.com/office/drawing/2014/main" id="{DC7F65ED-ED33-3E1F-9DC4-8496C29BC1C0}"/>
              </a:ext>
            </a:extLst>
          </p:cNvPr>
          <p:cNvSpPr/>
          <p:nvPr/>
        </p:nvSpPr>
        <p:spPr>
          <a:xfrm>
            <a:off x="6893294" y="4282646"/>
            <a:ext cx="1279115" cy="338528"/>
          </a:xfrm>
          <a:prstGeom prst="rect">
            <a:avLst/>
          </a:prstGeom>
          <a:noFill/>
          <a:ln>
            <a:noFill/>
          </a:ln>
        </p:spPr>
        <p:txBody>
          <a:bodyPr spcFirstLastPara="1" wrap="square" lIns="60950" tIns="30467" rIns="60950" bIns="30467" anchor="t" anchorCtr="0">
            <a:spAutoFit/>
          </a:bodyPr>
          <a:lstStyle/>
          <a:p>
            <a:pPr marL="0" marR="0" lvl="0" indent="0" algn="ctr" defTabSz="609630" rtl="0" eaLnBrk="1" fontAlgn="auto" latinLnBrk="0" hangingPunct="1">
              <a:lnSpc>
                <a:spcPct val="100000"/>
              </a:lnSpc>
              <a:spcBef>
                <a:spcPts val="0"/>
              </a:spcBef>
              <a:spcAft>
                <a:spcPts val="0"/>
              </a:spcAft>
              <a:buClr>
                <a:srgbClr val="000000"/>
              </a:buClr>
              <a:buSzTx/>
              <a:buFontTx/>
              <a:buNone/>
              <a:tabLst/>
              <a:defRPr/>
            </a:pPr>
            <a:r>
              <a:rPr kumimoji="0" lang="en-US" sz="1800" b="1" i="0" u="none" strike="noStrike" kern="1200" cap="none" spc="0" normalizeH="0" baseline="0" noProof="0" dirty="0">
                <a:ln>
                  <a:noFill/>
                </a:ln>
                <a:solidFill>
                  <a:srgbClr val="46A8CA"/>
                </a:solidFill>
                <a:effectLst/>
                <a:uLnTx/>
                <a:uFillTx/>
                <a:latin typeface="Open Sans" pitchFamily="2" charset="0"/>
                <a:ea typeface="Open Sans" pitchFamily="2" charset="0"/>
                <a:cs typeface="Open Sans" pitchFamily="2" charset="0"/>
                <a:sym typeface="Open Sans"/>
              </a:rPr>
              <a:t>GWN7670</a:t>
            </a:r>
            <a:endParaRPr kumimoji="0" lang="en-US" sz="1800" b="1" i="0" u="none" strike="noStrike" kern="1200" cap="none" spc="0" normalizeH="0" baseline="0" noProof="0" dirty="0">
              <a:ln>
                <a:noFill/>
              </a:ln>
              <a:solidFill>
                <a:srgbClr val="46A8CA"/>
              </a:solidFill>
              <a:effectLst/>
              <a:uLnTx/>
              <a:uFillTx/>
              <a:latin typeface="Open Sans" pitchFamily="2" charset="0"/>
              <a:ea typeface="Open Sans" pitchFamily="2" charset="0"/>
              <a:cs typeface="Open Sans" pitchFamily="2" charset="0"/>
              <a:sym typeface="Arial"/>
            </a:endParaRPr>
          </a:p>
        </p:txBody>
      </p:sp>
      <p:sp>
        <p:nvSpPr>
          <p:cNvPr id="19" name="TextBox 15">
            <a:extLst>
              <a:ext uri="{FF2B5EF4-FFF2-40B4-BE49-F238E27FC236}">
                <a16:creationId xmlns:a16="http://schemas.microsoft.com/office/drawing/2014/main" id="{9F0749A1-F0AB-7A94-0C0E-51FDC671B8E4}"/>
              </a:ext>
            </a:extLst>
          </p:cNvPr>
          <p:cNvSpPr txBox="1"/>
          <p:nvPr/>
        </p:nvSpPr>
        <p:spPr>
          <a:xfrm>
            <a:off x="6131722" y="4613741"/>
            <a:ext cx="3143619" cy="1724831"/>
          </a:xfrm>
          <a:prstGeom prst="rect">
            <a:avLst/>
          </a:prstGeom>
          <a:noFill/>
        </p:spPr>
        <p:txBody>
          <a:bodyPr wrap="square">
            <a:spAutoFit/>
          </a:bodyPr>
          <a:lstStyle/>
          <a:p>
            <a:pPr marL="190510" marR="0" lvl="0" indent="-19051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FFFFFF"/>
                </a:solidFill>
                <a:effectLst/>
                <a:uLnTx/>
                <a:uFillTx/>
                <a:latin typeface="Open Sans" pitchFamily="2" charset="0"/>
                <a:ea typeface="+mn-ea"/>
                <a:cs typeface="+mn-cs"/>
              </a:rPr>
              <a:t>Dual-band 2×2:2 MU-MIMO Wi-Fi 7 </a:t>
            </a:r>
          </a:p>
          <a:p>
            <a:pPr marL="190510" marR="0" lvl="0" indent="-19051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FFFFFF"/>
                </a:solidFill>
                <a:effectLst/>
                <a:uLnTx/>
                <a:uFillTx/>
                <a:latin typeface="Open Sans" pitchFamily="2" charset="0"/>
                <a:ea typeface="+mn-ea"/>
                <a:cs typeface="+mn-cs"/>
              </a:rPr>
              <a:t>3.6Gbps wireless throughput </a:t>
            </a:r>
          </a:p>
          <a:p>
            <a:pPr marL="190510" marR="0" lvl="0" indent="-19051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FFFFFF"/>
                </a:solidFill>
                <a:effectLst/>
                <a:uLnTx/>
                <a:uFillTx/>
                <a:latin typeface="Open Sans" pitchFamily="2" charset="0"/>
                <a:ea typeface="+mn-ea"/>
                <a:cs typeface="+mn-cs"/>
              </a:rPr>
              <a:t>175-meter coverage range </a:t>
            </a:r>
          </a:p>
          <a:p>
            <a:pPr marL="190510" marR="0" lvl="0" indent="-19051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FFFFFF"/>
                </a:solidFill>
                <a:effectLst/>
                <a:uLnTx/>
                <a:uFillTx/>
                <a:latin typeface="Open Sans" pitchFamily="2" charset="0"/>
                <a:ea typeface="+mn-ea"/>
                <a:cs typeface="+mn-cs"/>
              </a:rPr>
              <a:t>Supports 256 devices</a:t>
            </a:r>
          </a:p>
          <a:p>
            <a:pPr marL="190510" marR="0" lvl="0" indent="-19051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FFFFFF"/>
                </a:solidFill>
                <a:effectLst/>
                <a:uLnTx/>
                <a:uFillTx/>
                <a:latin typeface="Open Sans" pitchFamily="2" charset="0"/>
                <a:ea typeface="+mn-ea"/>
                <a:cs typeface="+mn-cs"/>
              </a:rPr>
              <a:t>PoE+, 2x 2.5G ports</a:t>
            </a:r>
          </a:p>
          <a:p>
            <a:pPr marL="190510" marR="0" lvl="0" indent="-19051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FFFFFF"/>
                </a:solidFill>
                <a:effectLst/>
                <a:uLnTx/>
                <a:uFillTx/>
                <a:latin typeface="Open Sans" pitchFamily="2" charset="0"/>
                <a:ea typeface="+mn-ea"/>
                <a:cs typeface="+mn-cs"/>
              </a:rPr>
              <a:t>Bluetooth Low Energy (BLE) 5.3 </a:t>
            </a:r>
          </a:p>
        </p:txBody>
      </p:sp>
      <p:sp>
        <p:nvSpPr>
          <p:cNvPr id="22" name="Google Shape;176;p4">
            <a:extLst>
              <a:ext uri="{FF2B5EF4-FFF2-40B4-BE49-F238E27FC236}">
                <a16:creationId xmlns:a16="http://schemas.microsoft.com/office/drawing/2014/main" id="{255FD886-C602-39D7-C586-44E81621CF90}"/>
              </a:ext>
            </a:extLst>
          </p:cNvPr>
          <p:cNvSpPr/>
          <p:nvPr/>
        </p:nvSpPr>
        <p:spPr>
          <a:xfrm>
            <a:off x="806550" y="4335291"/>
            <a:ext cx="1376215" cy="338528"/>
          </a:xfrm>
          <a:prstGeom prst="rect">
            <a:avLst/>
          </a:prstGeom>
          <a:noFill/>
          <a:ln>
            <a:noFill/>
          </a:ln>
        </p:spPr>
        <p:txBody>
          <a:bodyPr spcFirstLastPara="1" wrap="square" lIns="60950" tIns="30467" rIns="60950" bIns="30467" anchor="t" anchorCtr="0">
            <a:spAutoFit/>
          </a:bodyPr>
          <a:lstStyle/>
          <a:p>
            <a:pPr marL="0" marR="0" lvl="0" indent="0" algn="ctr" defTabSz="609630" rtl="0" eaLnBrk="1" fontAlgn="auto" latinLnBrk="0" hangingPunct="1">
              <a:lnSpc>
                <a:spcPct val="100000"/>
              </a:lnSpc>
              <a:spcBef>
                <a:spcPts val="0"/>
              </a:spcBef>
              <a:spcAft>
                <a:spcPts val="0"/>
              </a:spcAft>
              <a:buClr>
                <a:srgbClr val="000000"/>
              </a:buClr>
              <a:buSzTx/>
              <a:buFontTx/>
              <a:buNone/>
              <a:tabLst/>
              <a:defRPr/>
            </a:pPr>
            <a:r>
              <a:rPr kumimoji="0" lang="en-US" sz="1800" b="1" i="0" u="none" strike="noStrike" kern="1200" cap="none" spc="0" normalizeH="0" baseline="0" noProof="0" dirty="0">
                <a:ln>
                  <a:noFill/>
                </a:ln>
                <a:solidFill>
                  <a:srgbClr val="46A8CA"/>
                </a:solidFill>
                <a:effectLst/>
                <a:uLnTx/>
                <a:uFillTx/>
                <a:latin typeface="Open Sans" pitchFamily="2" charset="0"/>
                <a:ea typeface="Open Sans" pitchFamily="2" charset="0"/>
                <a:cs typeface="Open Sans" pitchFamily="2" charset="0"/>
                <a:sym typeface="Open Sans"/>
              </a:rPr>
              <a:t>GWN7674</a:t>
            </a:r>
            <a:endParaRPr kumimoji="0" lang="en-US" sz="1800" b="1" i="0" u="none" strike="noStrike" kern="1200" cap="none" spc="0" normalizeH="0" baseline="0" noProof="0" dirty="0">
              <a:ln>
                <a:noFill/>
              </a:ln>
              <a:solidFill>
                <a:srgbClr val="46A8CA"/>
              </a:solidFill>
              <a:effectLst/>
              <a:uLnTx/>
              <a:uFillTx/>
              <a:latin typeface="Open Sans" pitchFamily="2" charset="0"/>
              <a:ea typeface="Open Sans" pitchFamily="2" charset="0"/>
              <a:cs typeface="Open Sans" pitchFamily="2" charset="0"/>
              <a:sym typeface="Arial"/>
            </a:endParaRPr>
          </a:p>
        </p:txBody>
      </p:sp>
      <p:sp>
        <p:nvSpPr>
          <p:cNvPr id="23" name="TextBox 15">
            <a:extLst>
              <a:ext uri="{FF2B5EF4-FFF2-40B4-BE49-F238E27FC236}">
                <a16:creationId xmlns:a16="http://schemas.microsoft.com/office/drawing/2014/main" id="{5BEE527D-4DE6-DD7B-98EC-D59FD124DA8F}"/>
              </a:ext>
            </a:extLst>
          </p:cNvPr>
          <p:cNvSpPr txBox="1"/>
          <p:nvPr/>
        </p:nvSpPr>
        <p:spPr>
          <a:xfrm>
            <a:off x="86487" y="4621174"/>
            <a:ext cx="2939329" cy="2278829"/>
          </a:xfrm>
          <a:prstGeom prst="rect">
            <a:avLst/>
          </a:prstGeom>
          <a:noFill/>
        </p:spPr>
        <p:txBody>
          <a:bodyPr wrap="square">
            <a:spAutoFit/>
          </a:bodyPr>
          <a:lstStyle/>
          <a:p>
            <a:pPr marL="190510" marR="0" lvl="0" indent="-19051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FFFFFF"/>
                </a:solidFill>
                <a:effectLst/>
                <a:uLnTx/>
                <a:uFillTx/>
                <a:latin typeface="Open Sans" pitchFamily="2" charset="0"/>
                <a:ea typeface="+mn-ea"/>
                <a:cs typeface="+mn-cs"/>
              </a:rPr>
              <a:t>High-Performance Tri-band </a:t>
            </a:r>
          </a:p>
          <a:p>
            <a:pPr marL="190510" marR="0" lvl="0" indent="-19051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FFFFFF"/>
                </a:solidFill>
                <a:effectLst/>
                <a:uLnTx/>
                <a:uFillTx/>
                <a:latin typeface="Open Sans" pitchFamily="2" charset="0"/>
                <a:ea typeface="+mn-ea"/>
                <a:cs typeface="+mn-cs"/>
              </a:rPr>
              <a:t>4×4:4 MU-MIMO Wi-Fi 7 (5Ghz and 6Ghz band), 2x2:2 on 2.4Ghz band</a:t>
            </a:r>
          </a:p>
          <a:p>
            <a:pPr marL="190510" marR="0" lvl="0" indent="-19051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FFFFFF"/>
                </a:solidFill>
                <a:effectLst/>
                <a:uLnTx/>
                <a:uFillTx/>
                <a:latin typeface="Open Sans" pitchFamily="2" charset="0"/>
                <a:ea typeface="+mn-ea"/>
                <a:cs typeface="+mn-cs"/>
              </a:rPr>
              <a:t>21Gbps wireless throughput </a:t>
            </a:r>
          </a:p>
          <a:p>
            <a:pPr marL="190510" marR="0" lvl="0" indent="-19051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FFFFFF"/>
                </a:solidFill>
                <a:effectLst/>
                <a:uLnTx/>
                <a:uFillTx/>
                <a:latin typeface="Open Sans" pitchFamily="2" charset="0"/>
                <a:ea typeface="+mn-ea"/>
                <a:cs typeface="+mn-cs"/>
              </a:rPr>
              <a:t>175-meter coverage range </a:t>
            </a:r>
          </a:p>
          <a:p>
            <a:pPr marL="190510" marR="0" lvl="0" indent="-19051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FFFFFF"/>
                </a:solidFill>
                <a:effectLst/>
                <a:uLnTx/>
                <a:uFillTx/>
                <a:latin typeface="Open Sans" pitchFamily="2" charset="0"/>
                <a:ea typeface="+mn-ea"/>
                <a:cs typeface="+mn-cs"/>
              </a:rPr>
              <a:t>Supports 768 devices</a:t>
            </a:r>
          </a:p>
          <a:p>
            <a:pPr marL="190510" marR="0" lvl="0" indent="-19051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FFFFFF"/>
                </a:solidFill>
                <a:effectLst/>
                <a:uLnTx/>
                <a:uFillTx/>
                <a:latin typeface="Open Sans" pitchFamily="2" charset="0"/>
                <a:ea typeface="+mn-ea"/>
                <a:cs typeface="+mn-cs"/>
              </a:rPr>
              <a:t>PoE++, 1x 2.5GB + 1x 10GB ports</a:t>
            </a:r>
          </a:p>
          <a:p>
            <a:pPr marL="190510" marR="0" lvl="0" indent="-19051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FFFFFF"/>
                </a:solidFill>
                <a:effectLst/>
                <a:uLnTx/>
                <a:uFillTx/>
                <a:latin typeface="Open Sans" pitchFamily="2" charset="0"/>
                <a:ea typeface="+mn-ea"/>
                <a:cs typeface="+mn-cs"/>
              </a:rPr>
              <a:t>Bluetooth Low Energy (BLE) 5.3 </a:t>
            </a:r>
          </a:p>
        </p:txBody>
      </p:sp>
      <p:pic>
        <p:nvPicPr>
          <p:cNvPr id="24" name="Picture 23">
            <a:extLst>
              <a:ext uri="{FF2B5EF4-FFF2-40B4-BE49-F238E27FC236}">
                <a16:creationId xmlns:a16="http://schemas.microsoft.com/office/drawing/2014/main" id="{644D629B-12BD-62CC-283E-110FABD442AC}"/>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174300" y="1536091"/>
            <a:ext cx="2640717" cy="2642645"/>
          </a:xfrm>
          <a:prstGeom prst="rect">
            <a:avLst/>
          </a:prstGeom>
        </p:spPr>
      </p:pic>
      <p:pic>
        <p:nvPicPr>
          <p:cNvPr id="25" name="Picture 24">
            <a:extLst>
              <a:ext uri="{FF2B5EF4-FFF2-40B4-BE49-F238E27FC236}">
                <a16:creationId xmlns:a16="http://schemas.microsoft.com/office/drawing/2014/main" id="{BA70CB76-48A1-4080-8918-0969407A3539}"/>
              </a:ext>
            </a:extLst>
          </p:cNvPr>
          <p:cNvPicPr>
            <a:picLocks noChangeAspect="1"/>
          </p:cNvPicPr>
          <p:nvPr/>
        </p:nvPicPr>
        <p:blipFill>
          <a:blip r:embed="rId7"/>
          <a:stretch>
            <a:fillRect/>
          </a:stretch>
        </p:blipFill>
        <p:spPr>
          <a:xfrm>
            <a:off x="1850143" y="1559408"/>
            <a:ext cx="1236805" cy="713973"/>
          </a:xfrm>
          <a:prstGeom prst="rect">
            <a:avLst/>
          </a:prstGeom>
        </p:spPr>
      </p:pic>
      <p:sp>
        <p:nvSpPr>
          <p:cNvPr id="26" name="Google Shape;176;p4">
            <a:extLst>
              <a:ext uri="{FF2B5EF4-FFF2-40B4-BE49-F238E27FC236}">
                <a16:creationId xmlns:a16="http://schemas.microsoft.com/office/drawing/2014/main" id="{3D4F3C5B-5398-3D98-00A0-CC013DE3B88D}"/>
              </a:ext>
            </a:extLst>
          </p:cNvPr>
          <p:cNvSpPr/>
          <p:nvPr/>
        </p:nvSpPr>
        <p:spPr>
          <a:xfrm>
            <a:off x="9715250" y="4270943"/>
            <a:ext cx="1743892" cy="338528"/>
          </a:xfrm>
          <a:prstGeom prst="rect">
            <a:avLst/>
          </a:prstGeom>
          <a:noFill/>
          <a:ln>
            <a:noFill/>
          </a:ln>
        </p:spPr>
        <p:txBody>
          <a:bodyPr spcFirstLastPara="1" wrap="square" lIns="60950" tIns="30467" rIns="60950" bIns="30467" anchor="t" anchorCtr="0">
            <a:spAutoFit/>
          </a:bodyPr>
          <a:lstStyle/>
          <a:p>
            <a:pPr marL="0" marR="0" lvl="0" indent="0" algn="ctr" defTabSz="609630" rtl="0" eaLnBrk="1" fontAlgn="auto" latinLnBrk="0" hangingPunct="1">
              <a:lnSpc>
                <a:spcPct val="100000"/>
              </a:lnSpc>
              <a:spcBef>
                <a:spcPts val="0"/>
              </a:spcBef>
              <a:spcAft>
                <a:spcPts val="0"/>
              </a:spcAft>
              <a:buClr>
                <a:srgbClr val="000000"/>
              </a:buClr>
              <a:buSzTx/>
              <a:buFontTx/>
              <a:buNone/>
              <a:tabLst/>
              <a:defRPr/>
            </a:pPr>
            <a:r>
              <a:rPr kumimoji="0" lang="en-US" sz="1800" b="1" i="0" u="none" strike="noStrike" kern="1200" cap="none" spc="0" normalizeH="0" baseline="0" noProof="0" dirty="0">
                <a:ln>
                  <a:noFill/>
                </a:ln>
                <a:solidFill>
                  <a:srgbClr val="46A8CA"/>
                </a:solidFill>
                <a:effectLst/>
                <a:uLnTx/>
                <a:uFillTx/>
                <a:latin typeface="Open Sans" pitchFamily="2" charset="0"/>
                <a:ea typeface="Open Sans" pitchFamily="2" charset="0"/>
                <a:cs typeface="Open Sans" pitchFamily="2" charset="0"/>
                <a:sym typeface="Open Sans"/>
              </a:rPr>
              <a:t>GWN7670WM</a:t>
            </a:r>
            <a:endParaRPr kumimoji="0" lang="en-US" sz="1800" b="1" i="0" u="none" strike="noStrike" kern="1200" cap="none" spc="0" normalizeH="0" baseline="0" noProof="0" dirty="0">
              <a:ln>
                <a:noFill/>
              </a:ln>
              <a:solidFill>
                <a:srgbClr val="46A8CA"/>
              </a:solidFill>
              <a:effectLst/>
              <a:uLnTx/>
              <a:uFillTx/>
              <a:latin typeface="Open Sans" pitchFamily="2" charset="0"/>
              <a:ea typeface="Open Sans" pitchFamily="2" charset="0"/>
              <a:cs typeface="Open Sans" pitchFamily="2" charset="0"/>
              <a:sym typeface="Arial"/>
            </a:endParaRPr>
          </a:p>
        </p:txBody>
      </p:sp>
      <p:sp>
        <p:nvSpPr>
          <p:cNvPr id="27" name="TextBox 15">
            <a:extLst>
              <a:ext uri="{FF2B5EF4-FFF2-40B4-BE49-F238E27FC236}">
                <a16:creationId xmlns:a16="http://schemas.microsoft.com/office/drawing/2014/main" id="{9E8F4829-0C11-F510-BE6F-C63AB6013C32}"/>
              </a:ext>
            </a:extLst>
          </p:cNvPr>
          <p:cNvSpPr txBox="1"/>
          <p:nvPr/>
        </p:nvSpPr>
        <p:spPr>
          <a:xfrm>
            <a:off x="9105047" y="4585767"/>
            <a:ext cx="2939329" cy="2001830"/>
          </a:xfrm>
          <a:prstGeom prst="rect">
            <a:avLst/>
          </a:prstGeom>
          <a:noFill/>
        </p:spPr>
        <p:txBody>
          <a:bodyPr wrap="square">
            <a:spAutoFit/>
          </a:bodyPr>
          <a:lstStyle/>
          <a:p>
            <a:pPr marL="190510" marR="0" lvl="0" indent="-19051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FFFFFF"/>
                </a:solidFill>
                <a:effectLst/>
                <a:uLnTx/>
                <a:uFillTx/>
                <a:latin typeface="Open Sans" pitchFamily="2" charset="0"/>
                <a:ea typeface="+mn-ea"/>
                <a:cs typeface="+mn-cs"/>
              </a:rPr>
              <a:t>Wall-Mount Wi-Fi 7 Access Point</a:t>
            </a:r>
          </a:p>
          <a:p>
            <a:pPr marL="190510" marR="0" lvl="0" indent="-19051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FFFFFF"/>
                </a:solidFill>
                <a:effectLst/>
                <a:uLnTx/>
                <a:uFillTx/>
                <a:latin typeface="Open Sans" pitchFamily="2" charset="0"/>
                <a:ea typeface="+mn-ea"/>
                <a:cs typeface="+mn-cs"/>
              </a:rPr>
              <a:t>Dual-band 2×2:2 MU-MIMO Wi-Fi 7 </a:t>
            </a:r>
          </a:p>
          <a:p>
            <a:pPr marL="190510" marR="0" lvl="0" indent="-19051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FFFFFF"/>
                </a:solidFill>
                <a:effectLst/>
                <a:uLnTx/>
                <a:uFillTx/>
                <a:latin typeface="Open Sans" pitchFamily="2" charset="0"/>
                <a:ea typeface="+mn-ea"/>
                <a:cs typeface="+mn-cs"/>
              </a:rPr>
              <a:t>3.6Gbps wireless throughput </a:t>
            </a:r>
          </a:p>
          <a:p>
            <a:pPr marL="190510" marR="0" lvl="0" indent="-19051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FFFFFF"/>
                </a:solidFill>
                <a:effectLst/>
                <a:uLnTx/>
                <a:uFillTx/>
                <a:latin typeface="Open Sans" pitchFamily="2" charset="0"/>
                <a:ea typeface="+mn-ea"/>
                <a:cs typeface="+mn-cs"/>
              </a:rPr>
              <a:t>175-meter coverage range </a:t>
            </a:r>
          </a:p>
          <a:p>
            <a:pPr marL="190510" marR="0" lvl="0" indent="-19051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FFFFFF"/>
                </a:solidFill>
                <a:effectLst/>
                <a:uLnTx/>
                <a:uFillTx/>
                <a:latin typeface="Open Sans" pitchFamily="2" charset="0"/>
                <a:ea typeface="+mn-ea"/>
                <a:cs typeface="+mn-cs"/>
              </a:rPr>
              <a:t>Supports 256 devices</a:t>
            </a:r>
          </a:p>
          <a:p>
            <a:pPr marL="190510" marR="0" lvl="0" indent="-19051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FFFFFF"/>
                </a:solidFill>
                <a:effectLst/>
                <a:uLnTx/>
                <a:uFillTx/>
                <a:latin typeface="Open Sans" pitchFamily="2" charset="0"/>
                <a:ea typeface="+mn-ea"/>
                <a:cs typeface="+mn-cs"/>
              </a:rPr>
              <a:t>PoE+, 1x 2.5G port</a:t>
            </a:r>
          </a:p>
          <a:p>
            <a:pPr marL="190510" marR="0" lvl="0" indent="-19051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FFFFFF"/>
                </a:solidFill>
                <a:effectLst/>
                <a:uLnTx/>
                <a:uFillTx/>
                <a:latin typeface="Open Sans" pitchFamily="2" charset="0"/>
                <a:ea typeface="+mn-ea"/>
                <a:cs typeface="+mn-cs"/>
              </a:rPr>
              <a:t>Bluetooth Low Energy (BLE) 5.3 </a:t>
            </a:r>
          </a:p>
        </p:txBody>
      </p:sp>
      <p:pic>
        <p:nvPicPr>
          <p:cNvPr id="32" name="Picture 31">
            <a:extLst>
              <a:ext uri="{FF2B5EF4-FFF2-40B4-BE49-F238E27FC236}">
                <a16:creationId xmlns:a16="http://schemas.microsoft.com/office/drawing/2014/main" id="{AC7800EF-6154-73D0-AD91-919CA4684D5A}"/>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6261992" y="1495060"/>
            <a:ext cx="2640717" cy="2642645"/>
          </a:xfrm>
          <a:prstGeom prst="rect">
            <a:avLst/>
          </a:prstGeom>
        </p:spPr>
      </p:pic>
      <p:pic>
        <p:nvPicPr>
          <p:cNvPr id="33" name="Picture 32">
            <a:extLst>
              <a:ext uri="{FF2B5EF4-FFF2-40B4-BE49-F238E27FC236}">
                <a16:creationId xmlns:a16="http://schemas.microsoft.com/office/drawing/2014/main" id="{8E03A6A5-D309-AF8E-4FBF-12FFBC2C13CE}"/>
              </a:ext>
            </a:extLst>
          </p:cNvPr>
          <p:cNvPicPr>
            <a:picLocks noChangeAspect="1"/>
          </p:cNvPicPr>
          <p:nvPr/>
        </p:nvPicPr>
        <p:blipFill>
          <a:blip r:embed="rId7"/>
          <a:stretch>
            <a:fillRect/>
          </a:stretch>
        </p:blipFill>
        <p:spPr>
          <a:xfrm>
            <a:off x="7995410" y="1495060"/>
            <a:ext cx="1236805" cy="713973"/>
          </a:xfrm>
          <a:prstGeom prst="rect">
            <a:avLst/>
          </a:prstGeom>
        </p:spPr>
      </p:pic>
      <p:sp>
        <p:nvSpPr>
          <p:cNvPr id="34" name="TextBox 33">
            <a:extLst>
              <a:ext uri="{FF2B5EF4-FFF2-40B4-BE49-F238E27FC236}">
                <a16:creationId xmlns:a16="http://schemas.microsoft.com/office/drawing/2014/main" id="{0E337AE7-8DC8-E9E2-A33C-FBAB4AE58F78}"/>
              </a:ext>
            </a:extLst>
          </p:cNvPr>
          <p:cNvSpPr txBox="1"/>
          <p:nvPr/>
        </p:nvSpPr>
        <p:spPr>
          <a:xfrm>
            <a:off x="-5" y="296522"/>
            <a:ext cx="12191999" cy="707886"/>
          </a:xfrm>
          <a:prstGeom prst="rect">
            <a:avLst/>
          </a:prstGeom>
          <a:noFill/>
          <a:effectLst/>
        </p:spPr>
        <p:txBody>
          <a:bodyPr wrap="square" rtlCol="0">
            <a:spAutoFit/>
          </a:bodyPr>
          <a:lstStyle/>
          <a:p>
            <a:pPr marL="0" marR="0" lvl="0" indent="0" algn="ctr" defTabSz="304815"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white">
                    <a:lumMod val="95000"/>
                  </a:prstClr>
                </a:solidFill>
                <a:effectLst/>
                <a:uLnTx/>
                <a:uFillTx/>
                <a:latin typeface="Open Sans" pitchFamily="2" charset="0"/>
                <a:ea typeface="Open Sans" pitchFamily="2" charset="0"/>
                <a:cs typeface="Open Sans" pitchFamily="2" charset="0"/>
              </a:rPr>
              <a:t>Wi-Fi 7 Indoor Access Points</a:t>
            </a:r>
          </a:p>
        </p:txBody>
      </p:sp>
      <p:pic>
        <p:nvPicPr>
          <p:cNvPr id="35" name="Picture 34">
            <a:extLst>
              <a:ext uri="{FF2B5EF4-FFF2-40B4-BE49-F238E27FC236}">
                <a16:creationId xmlns:a16="http://schemas.microsoft.com/office/drawing/2014/main" id="{9FFF04DA-49C5-D329-A029-E1DF39499BBB}"/>
              </a:ext>
            </a:extLst>
          </p:cNvPr>
          <p:cNvPicPr>
            <a:picLocks noChangeAspect="1"/>
          </p:cNvPicPr>
          <p:nvPr/>
        </p:nvPicPr>
        <p:blipFill>
          <a:blip r:embed="rId7"/>
          <a:stretch>
            <a:fillRect/>
          </a:stretch>
        </p:blipFill>
        <p:spPr>
          <a:xfrm>
            <a:off x="10359784" y="0"/>
            <a:ext cx="1743892" cy="1006700"/>
          </a:xfrm>
          <a:prstGeom prst="rect">
            <a:avLst/>
          </a:prstGeom>
        </p:spPr>
      </p:pic>
      <p:pic>
        <p:nvPicPr>
          <p:cNvPr id="2050" name="Picture 2" descr="GWN7670WM | Grandstream Networks">
            <a:extLst>
              <a:ext uri="{FF2B5EF4-FFF2-40B4-BE49-F238E27FC236}">
                <a16:creationId xmlns:a16="http://schemas.microsoft.com/office/drawing/2014/main" id="{7EF3C704-D399-D698-5A64-D774581244C3}"/>
              </a:ext>
            </a:extLst>
          </p:cNvPr>
          <p:cNvPicPr>
            <a:picLocks noChangeAspect="1" noChangeArrowheads="1"/>
          </p:cNvPicPr>
          <p:nvPr/>
        </p:nvPicPr>
        <p:blipFill>
          <a:blip r:embed="rId8">
            <a:extLst>
              <a:ext uri="{28A0092B-C50C-407E-A947-70E740481C1C}">
                <a14:useLocalDpi xmlns:a14="http://schemas.microsoft.com/office/drawing/2010/main"/>
              </a:ext>
            </a:extLst>
          </a:blip>
          <a:srcRect/>
          <a:stretch>
            <a:fillRect/>
          </a:stretch>
        </p:blipFill>
        <p:spPr bwMode="auto">
          <a:xfrm>
            <a:off x="9105047" y="1481692"/>
            <a:ext cx="2749812" cy="2749812"/>
          </a:xfrm>
          <a:prstGeom prst="rect">
            <a:avLst/>
          </a:prstGeom>
          <a:noFill/>
          <a:extLst>
            <a:ext uri="{909E8E84-426E-40DD-AFC4-6F175D3DCCD1}">
              <a14:hiddenFill xmlns:a14="http://schemas.microsoft.com/office/drawing/2010/main">
                <a:solidFill>
                  <a:srgbClr val="FFFFFF"/>
                </a:solidFill>
              </a14:hiddenFill>
            </a:ext>
          </a:extLst>
        </p:spPr>
      </p:pic>
      <p:pic>
        <p:nvPicPr>
          <p:cNvPr id="36" name="Picture 35">
            <a:extLst>
              <a:ext uri="{FF2B5EF4-FFF2-40B4-BE49-F238E27FC236}">
                <a16:creationId xmlns:a16="http://schemas.microsoft.com/office/drawing/2014/main" id="{29F33BE7-558F-8DCF-C63B-CE23EB0F8671}"/>
              </a:ext>
            </a:extLst>
          </p:cNvPr>
          <p:cNvPicPr>
            <a:picLocks noChangeAspect="1"/>
          </p:cNvPicPr>
          <p:nvPr/>
        </p:nvPicPr>
        <p:blipFill>
          <a:blip r:embed="rId7"/>
          <a:stretch>
            <a:fillRect/>
          </a:stretch>
        </p:blipFill>
        <p:spPr>
          <a:xfrm>
            <a:off x="10946992" y="1495060"/>
            <a:ext cx="1236805" cy="713973"/>
          </a:xfrm>
          <a:prstGeom prst="rect">
            <a:avLst/>
          </a:prstGeom>
        </p:spPr>
      </p:pic>
      <p:sp>
        <p:nvSpPr>
          <p:cNvPr id="3" name="Google Shape;176;p4">
            <a:extLst>
              <a:ext uri="{FF2B5EF4-FFF2-40B4-BE49-F238E27FC236}">
                <a16:creationId xmlns:a16="http://schemas.microsoft.com/office/drawing/2014/main" id="{FF54090C-AFCD-7ED0-E793-FF8BF8C87687}"/>
              </a:ext>
            </a:extLst>
          </p:cNvPr>
          <p:cNvSpPr/>
          <p:nvPr/>
        </p:nvSpPr>
        <p:spPr>
          <a:xfrm>
            <a:off x="3822869" y="4317577"/>
            <a:ext cx="1376215" cy="338528"/>
          </a:xfrm>
          <a:prstGeom prst="rect">
            <a:avLst/>
          </a:prstGeom>
          <a:noFill/>
          <a:ln>
            <a:noFill/>
          </a:ln>
        </p:spPr>
        <p:txBody>
          <a:bodyPr spcFirstLastPara="1" wrap="square" lIns="60950" tIns="30467" rIns="60950" bIns="30467" anchor="t" anchorCtr="0">
            <a:spAutoFit/>
          </a:bodyPr>
          <a:lstStyle/>
          <a:p>
            <a:pPr marL="0" marR="0" lvl="0" indent="0" algn="ctr" defTabSz="609630" rtl="0" eaLnBrk="1" fontAlgn="auto" latinLnBrk="0" hangingPunct="1">
              <a:lnSpc>
                <a:spcPct val="100000"/>
              </a:lnSpc>
              <a:spcBef>
                <a:spcPts val="0"/>
              </a:spcBef>
              <a:spcAft>
                <a:spcPts val="0"/>
              </a:spcAft>
              <a:buClr>
                <a:srgbClr val="000000"/>
              </a:buClr>
              <a:buSzTx/>
              <a:buFontTx/>
              <a:buNone/>
              <a:tabLst/>
              <a:defRPr/>
            </a:pPr>
            <a:r>
              <a:rPr kumimoji="0" lang="en-US" sz="1800" b="1" i="0" u="none" strike="noStrike" kern="1200" cap="none" spc="0" normalizeH="0" baseline="0" noProof="0" dirty="0">
                <a:ln>
                  <a:noFill/>
                </a:ln>
                <a:solidFill>
                  <a:srgbClr val="46A8CA"/>
                </a:solidFill>
                <a:effectLst/>
                <a:uLnTx/>
                <a:uFillTx/>
                <a:latin typeface="Open Sans" pitchFamily="2" charset="0"/>
                <a:ea typeface="Open Sans" pitchFamily="2" charset="0"/>
                <a:cs typeface="Open Sans" pitchFamily="2" charset="0"/>
                <a:sym typeface="Open Sans"/>
              </a:rPr>
              <a:t>GWN7672</a:t>
            </a:r>
            <a:endParaRPr kumimoji="0" lang="en-US" sz="1800" b="1" i="0" u="none" strike="noStrike" kern="1200" cap="none" spc="0" normalizeH="0" baseline="0" noProof="0" dirty="0">
              <a:ln>
                <a:noFill/>
              </a:ln>
              <a:solidFill>
                <a:srgbClr val="46A8CA"/>
              </a:solidFill>
              <a:effectLst/>
              <a:uLnTx/>
              <a:uFillTx/>
              <a:latin typeface="Open Sans" pitchFamily="2" charset="0"/>
              <a:ea typeface="Open Sans" pitchFamily="2" charset="0"/>
              <a:cs typeface="Open Sans" pitchFamily="2" charset="0"/>
              <a:sym typeface="Arial"/>
            </a:endParaRPr>
          </a:p>
        </p:txBody>
      </p:sp>
      <p:sp>
        <p:nvSpPr>
          <p:cNvPr id="5" name="TextBox 15">
            <a:extLst>
              <a:ext uri="{FF2B5EF4-FFF2-40B4-BE49-F238E27FC236}">
                <a16:creationId xmlns:a16="http://schemas.microsoft.com/office/drawing/2014/main" id="{1270E6C8-210B-9A63-121C-E05AC6EBAB13}"/>
              </a:ext>
            </a:extLst>
          </p:cNvPr>
          <p:cNvSpPr txBox="1"/>
          <p:nvPr/>
        </p:nvSpPr>
        <p:spPr>
          <a:xfrm>
            <a:off x="3112303" y="4647007"/>
            <a:ext cx="2939329" cy="1724831"/>
          </a:xfrm>
          <a:prstGeom prst="rect">
            <a:avLst/>
          </a:prstGeom>
          <a:noFill/>
        </p:spPr>
        <p:txBody>
          <a:bodyPr wrap="square">
            <a:spAutoFit/>
          </a:bodyPr>
          <a:lstStyle/>
          <a:p>
            <a:pPr marL="190510" marR="0" lvl="0" indent="-19051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FFFFFF"/>
                </a:solidFill>
                <a:effectLst/>
                <a:uLnTx/>
                <a:uFillTx/>
                <a:latin typeface="Open Sans" pitchFamily="2" charset="0"/>
                <a:ea typeface="+mn-ea"/>
                <a:cs typeface="+mn-cs"/>
              </a:rPr>
              <a:t>Tri-band 2×2:2 MU-MIMO Wi-Fi 7 </a:t>
            </a:r>
          </a:p>
          <a:p>
            <a:pPr marL="190510" marR="0" lvl="0" indent="-19051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FFFFFF"/>
                </a:solidFill>
                <a:effectLst/>
                <a:uLnTx/>
                <a:uFillTx/>
                <a:latin typeface="Open Sans" pitchFamily="2" charset="0"/>
                <a:ea typeface="+mn-ea"/>
                <a:cs typeface="+mn-cs"/>
              </a:rPr>
              <a:t>11Gbps wireless throughput </a:t>
            </a:r>
          </a:p>
          <a:p>
            <a:pPr marL="190510" marR="0" lvl="0" indent="-19051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FFFFFF"/>
                </a:solidFill>
                <a:effectLst/>
                <a:uLnTx/>
                <a:uFillTx/>
                <a:latin typeface="Open Sans" pitchFamily="2" charset="0"/>
                <a:ea typeface="+mn-ea"/>
                <a:cs typeface="+mn-cs"/>
              </a:rPr>
              <a:t>175-meter coverage range </a:t>
            </a:r>
          </a:p>
          <a:p>
            <a:pPr marL="190510" marR="0" lvl="0" indent="-19051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FFFFFF"/>
                </a:solidFill>
                <a:effectLst/>
                <a:uLnTx/>
                <a:uFillTx/>
                <a:latin typeface="Open Sans" pitchFamily="2" charset="0"/>
                <a:ea typeface="+mn-ea"/>
                <a:cs typeface="+mn-cs"/>
              </a:rPr>
              <a:t>Supports 384 devices</a:t>
            </a:r>
          </a:p>
          <a:p>
            <a:pPr marL="190510" marR="0" lvl="0" indent="-19051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FFFFFF"/>
                </a:solidFill>
                <a:effectLst/>
                <a:uLnTx/>
                <a:uFillTx/>
                <a:latin typeface="Open Sans" pitchFamily="2" charset="0"/>
                <a:ea typeface="+mn-ea"/>
                <a:cs typeface="+mn-cs"/>
              </a:rPr>
              <a:t>PoE+, 2x 5G ports</a:t>
            </a:r>
          </a:p>
          <a:p>
            <a:pPr marL="190510" marR="0" lvl="0" indent="-19051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FFFFFF"/>
                </a:solidFill>
                <a:effectLst/>
                <a:uLnTx/>
                <a:uFillTx/>
                <a:latin typeface="Open Sans" pitchFamily="2" charset="0"/>
                <a:ea typeface="+mn-ea"/>
                <a:cs typeface="+mn-cs"/>
              </a:rPr>
              <a:t>Bluetooth Low Energy (BLE) 5.3 </a:t>
            </a:r>
          </a:p>
        </p:txBody>
      </p:sp>
      <p:pic>
        <p:nvPicPr>
          <p:cNvPr id="6" name="Picture 5">
            <a:extLst>
              <a:ext uri="{FF2B5EF4-FFF2-40B4-BE49-F238E27FC236}">
                <a16:creationId xmlns:a16="http://schemas.microsoft.com/office/drawing/2014/main" id="{485FFC6B-71E5-EABE-8200-05561F1203C7}"/>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3190619" y="1518377"/>
            <a:ext cx="2640717" cy="2642645"/>
          </a:xfrm>
          <a:prstGeom prst="rect">
            <a:avLst/>
          </a:prstGeom>
        </p:spPr>
      </p:pic>
      <p:pic>
        <p:nvPicPr>
          <p:cNvPr id="7" name="Picture 6">
            <a:extLst>
              <a:ext uri="{FF2B5EF4-FFF2-40B4-BE49-F238E27FC236}">
                <a16:creationId xmlns:a16="http://schemas.microsoft.com/office/drawing/2014/main" id="{D8AD9E82-51AC-F7D9-4A93-1B7A87F89D3B}"/>
              </a:ext>
            </a:extLst>
          </p:cNvPr>
          <p:cNvPicPr>
            <a:picLocks noChangeAspect="1"/>
          </p:cNvPicPr>
          <p:nvPr/>
        </p:nvPicPr>
        <p:blipFill>
          <a:blip r:embed="rId7"/>
          <a:stretch>
            <a:fillRect/>
          </a:stretch>
        </p:blipFill>
        <p:spPr>
          <a:xfrm>
            <a:off x="4866462" y="1541694"/>
            <a:ext cx="1236805" cy="713973"/>
          </a:xfrm>
          <a:prstGeom prst="rect">
            <a:avLst/>
          </a:prstGeom>
        </p:spPr>
      </p:pic>
    </p:spTree>
    <p:extLst>
      <p:ext uri="{BB962C8B-B14F-4D97-AF65-F5344CB8AC3E}">
        <p14:creationId xmlns:p14="http://schemas.microsoft.com/office/powerpoint/2010/main" val="2179322563"/>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27.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t="-7000" b="-7000"/>
          </a:stretch>
        </a:blipFill>
        <a:effectLst/>
      </p:bgPr>
    </p:bg>
    <p:spTree>
      <p:nvGrpSpPr>
        <p:cNvPr id="1" name="">
          <a:extLst>
            <a:ext uri="{FF2B5EF4-FFF2-40B4-BE49-F238E27FC236}">
              <a16:creationId xmlns:a16="http://schemas.microsoft.com/office/drawing/2014/main" id="{FAAFC59B-759C-491D-7ABC-4AABABC810F1}"/>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EDD15603-5823-BB74-8836-A6B5554CE5CA}"/>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4" name="Rectangle 3">
            <a:extLst>
              <a:ext uri="{FF2B5EF4-FFF2-40B4-BE49-F238E27FC236}">
                <a16:creationId xmlns:a16="http://schemas.microsoft.com/office/drawing/2014/main" id="{1681EA1C-8B68-6ABF-C10F-F95D0EFEF884}"/>
              </a:ext>
            </a:extLst>
          </p:cNvPr>
          <p:cNvSpPr/>
          <p:nvPr/>
        </p:nvSpPr>
        <p:spPr>
          <a:xfrm>
            <a:off x="0" y="0"/>
            <a:ext cx="12191996" cy="6873446"/>
          </a:xfrm>
          <a:prstGeom prst="rect">
            <a:avLst/>
          </a:prstGeom>
          <a:solidFill>
            <a:srgbClr val="295288">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Triangle 37">
            <a:extLst>
              <a:ext uri="{FF2B5EF4-FFF2-40B4-BE49-F238E27FC236}">
                <a16:creationId xmlns:a16="http://schemas.microsoft.com/office/drawing/2014/main" id="{280AD9C3-853F-BECE-761A-732D2A5CBBC9}"/>
              </a:ext>
            </a:extLst>
          </p:cNvPr>
          <p:cNvSpPr/>
          <p:nvPr/>
        </p:nvSpPr>
        <p:spPr>
          <a:xfrm rot="10800000">
            <a:off x="-1" y="-1"/>
            <a:ext cx="2878667" cy="2133600"/>
          </a:xfrm>
          <a:prstGeom prst="triangle">
            <a:avLst>
              <a:gd name="adj" fmla="val 100000"/>
            </a:avLst>
          </a:prstGeom>
          <a:solidFill>
            <a:srgbClr val="326B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9" name="Imagen 11">
            <a:extLst>
              <a:ext uri="{FF2B5EF4-FFF2-40B4-BE49-F238E27FC236}">
                <a16:creationId xmlns:a16="http://schemas.microsoft.com/office/drawing/2014/main" id="{4E9DDF3F-A903-213F-CD0D-1AF74025F88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sp>
        <p:nvSpPr>
          <p:cNvPr id="26" name="Google Shape;176;p4">
            <a:extLst>
              <a:ext uri="{FF2B5EF4-FFF2-40B4-BE49-F238E27FC236}">
                <a16:creationId xmlns:a16="http://schemas.microsoft.com/office/drawing/2014/main" id="{F5A30083-E9E1-E10E-D164-89FCA4C156E8}"/>
              </a:ext>
            </a:extLst>
          </p:cNvPr>
          <p:cNvSpPr/>
          <p:nvPr/>
        </p:nvSpPr>
        <p:spPr>
          <a:xfrm>
            <a:off x="5124009" y="4169893"/>
            <a:ext cx="1743892" cy="338528"/>
          </a:xfrm>
          <a:prstGeom prst="rect">
            <a:avLst/>
          </a:prstGeom>
          <a:noFill/>
          <a:ln>
            <a:noFill/>
          </a:ln>
        </p:spPr>
        <p:txBody>
          <a:bodyPr spcFirstLastPara="1" wrap="square" lIns="60950" tIns="30467" rIns="60950" bIns="30467" anchor="t" anchorCtr="0">
            <a:spAutoFit/>
          </a:bodyPr>
          <a:lstStyle/>
          <a:p>
            <a:pPr marL="0" marR="0" lvl="0" indent="0" algn="ctr" defTabSz="609630" rtl="0" eaLnBrk="1" fontAlgn="auto" latinLnBrk="0" hangingPunct="1">
              <a:lnSpc>
                <a:spcPct val="100000"/>
              </a:lnSpc>
              <a:spcBef>
                <a:spcPts val="0"/>
              </a:spcBef>
              <a:spcAft>
                <a:spcPts val="0"/>
              </a:spcAft>
              <a:buClr>
                <a:srgbClr val="000000"/>
              </a:buClr>
              <a:buSzTx/>
              <a:buFontTx/>
              <a:buNone/>
              <a:tabLst/>
              <a:defRPr/>
            </a:pPr>
            <a:r>
              <a:rPr kumimoji="0" lang="en-US" sz="1800" b="1" i="0" u="none" strike="noStrike" kern="1200" cap="none" spc="0" normalizeH="0" baseline="0" noProof="0" dirty="0">
                <a:ln>
                  <a:noFill/>
                </a:ln>
                <a:solidFill>
                  <a:srgbClr val="46A8CA"/>
                </a:solidFill>
                <a:effectLst/>
                <a:uLnTx/>
                <a:uFillTx/>
                <a:latin typeface="Open Sans" pitchFamily="2" charset="0"/>
                <a:ea typeface="Open Sans" pitchFamily="2" charset="0"/>
                <a:cs typeface="Open Sans" pitchFamily="2" charset="0"/>
                <a:sym typeface="Open Sans"/>
              </a:rPr>
              <a:t>GWN7670LR</a:t>
            </a:r>
            <a:endParaRPr kumimoji="0" lang="en-US" sz="1800" b="1" i="0" u="none" strike="noStrike" kern="1200" cap="none" spc="0" normalizeH="0" baseline="0" noProof="0" dirty="0">
              <a:ln>
                <a:noFill/>
              </a:ln>
              <a:solidFill>
                <a:srgbClr val="46A8CA"/>
              </a:solidFill>
              <a:effectLst/>
              <a:uLnTx/>
              <a:uFillTx/>
              <a:latin typeface="Open Sans" pitchFamily="2" charset="0"/>
              <a:ea typeface="Open Sans" pitchFamily="2" charset="0"/>
              <a:cs typeface="Open Sans" pitchFamily="2" charset="0"/>
              <a:sym typeface="Arial"/>
            </a:endParaRPr>
          </a:p>
        </p:txBody>
      </p:sp>
      <p:sp>
        <p:nvSpPr>
          <p:cNvPr id="27" name="TextBox 15">
            <a:extLst>
              <a:ext uri="{FF2B5EF4-FFF2-40B4-BE49-F238E27FC236}">
                <a16:creationId xmlns:a16="http://schemas.microsoft.com/office/drawing/2014/main" id="{3A54929D-11F0-56E3-A773-C6BEE6354EEA}"/>
              </a:ext>
            </a:extLst>
          </p:cNvPr>
          <p:cNvSpPr txBox="1"/>
          <p:nvPr/>
        </p:nvSpPr>
        <p:spPr>
          <a:xfrm>
            <a:off x="4465111" y="4508421"/>
            <a:ext cx="3700694" cy="2278829"/>
          </a:xfrm>
          <a:prstGeom prst="rect">
            <a:avLst/>
          </a:prstGeom>
          <a:noFill/>
        </p:spPr>
        <p:txBody>
          <a:bodyPr wrap="square">
            <a:spAutoFit/>
          </a:bodyPr>
          <a:lstStyle/>
          <a:p>
            <a:pPr marL="190510" marR="0" lvl="0" indent="-19051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FFFFFF"/>
                </a:solidFill>
                <a:effectLst/>
                <a:uLnTx/>
                <a:uFillTx/>
                <a:latin typeface="Open Sans" pitchFamily="2" charset="0"/>
                <a:ea typeface="+mn-ea"/>
                <a:cs typeface="+mn-cs"/>
              </a:rPr>
              <a:t>Wi-Fi 7 with Dual-band 2×2:2 MU-MIMO</a:t>
            </a:r>
          </a:p>
          <a:p>
            <a:pPr marL="190510" marR="0" lvl="0" indent="-19051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FFFFFF"/>
                </a:solidFill>
                <a:effectLst/>
                <a:uLnTx/>
                <a:uFillTx/>
                <a:latin typeface="Open Sans" pitchFamily="2" charset="0"/>
                <a:ea typeface="+mn-ea"/>
                <a:cs typeface="+mn-cs"/>
              </a:rPr>
              <a:t>3.6Gbps wireless throughput </a:t>
            </a:r>
          </a:p>
          <a:p>
            <a:pPr marL="190510" marR="0" lvl="0" indent="-19051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FFFFFF"/>
                </a:solidFill>
                <a:effectLst/>
                <a:uLnTx/>
                <a:uFillTx/>
                <a:latin typeface="Open Sans" pitchFamily="2" charset="0"/>
                <a:ea typeface="+mn-ea"/>
                <a:cs typeface="+mn-cs"/>
              </a:rPr>
              <a:t>2.5 Gigabit Ethernet and 2.5 Gigabit SFP ports</a:t>
            </a:r>
          </a:p>
          <a:p>
            <a:pPr marL="190510" marR="0" lvl="0" indent="-19051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FFFFFF"/>
                </a:solidFill>
                <a:effectLst/>
                <a:uLnTx/>
                <a:uFillTx/>
                <a:latin typeface="Open Sans" pitchFamily="2" charset="0"/>
                <a:ea typeface="+mn-ea"/>
                <a:cs typeface="+mn-cs"/>
              </a:rPr>
              <a:t>350-meter coverage range </a:t>
            </a:r>
          </a:p>
          <a:p>
            <a:pPr marL="190510" marR="0" lvl="0" indent="-19051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FFFFFF"/>
                </a:solidFill>
                <a:effectLst/>
                <a:uLnTx/>
                <a:uFillTx/>
                <a:latin typeface="Open Sans" pitchFamily="2" charset="0"/>
                <a:ea typeface="+mn-ea"/>
                <a:cs typeface="+mn-cs"/>
              </a:rPr>
              <a:t>Supports 256 devices</a:t>
            </a:r>
          </a:p>
          <a:p>
            <a:pPr marL="190510" marR="0" lvl="0" indent="-19051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FFFFFF"/>
                </a:solidFill>
                <a:effectLst/>
                <a:uLnTx/>
                <a:uFillTx/>
                <a:latin typeface="Open Sans" pitchFamily="2" charset="0"/>
                <a:ea typeface="+mn-ea"/>
                <a:cs typeface="+mn-cs"/>
              </a:rPr>
              <a:t>PoE+, 1x 2.5G port, 1x 2.5G SFP port</a:t>
            </a:r>
          </a:p>
          <a:p>
            <a:pPr marL="190510" marR="0" lvl="0" indent="-19051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FFFFFF"/>
                </a:solidFill>
                <a:effectLst/>
                <a:uLnTx/>
                <a:uFillTx/>
                <a:latin typeface="Open Sans" pitchFamily="2" charset="0"/>
                <a:ea typeface="+mn-ea"/>
                <a:cs typeface="+mn-cs"/>
              </a:rPr>
              <a:t>Bluetooth Low Energy (BLE) 5.3 </a:t>
            </a:r>
          </a:p>
          <a:p>
            <a:pPr marL="190510" marR="0" lvl="0" indent="-19051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FFFFFF"/>
                </a:solidFill>
                <a:effectLst/>
                <a:uLnTx/>
                <a:uFillTx/>
                <a:latin typeface="Open Sans" pitchFamily="2" charset="0"/>
                <a:ea typeface="+mn-ea"/>
                <a:cs typeface="+mn-cs"/>
              </a:rPr>
              <a:t>IP66 Weatherproof certification</a:t>
            </a:r>
          </a:p>
        </p:txBody>
      </p:sp>
      <p:sp>
        <p:nvSpPr>
          <p:cNvPr id="34" name="TextBox 33">
            <a:extLst>
              <a:ext uri="{FF2B5EF4-FFF2-40B4-BE49-F238E27FC236}">
                <a16:creationId xmlns:a16="http://schemas.microsoft.com/office/drawing/2014/main" id="{A10962B5-B549-DA74-FA04-F7EB9B6C08C8}"/>
              </a:ext>
            </a:extLst>
          </p:cNvPr>
          <p:cNvSpPr txBox="1"/>
          <p:nvPr/>
        </p:nvSpPr>
        <p:spPr>
          <a:xfrm>
            <a:off x="-5" y="296522"/>
            <a:ext cx="12191999" cy="707886"/>
          </a:xfrm>
          <a:prstGeom prst="rect">
            <a:avLst/>
          </a:prstGeom>
          <a:noFill/>
          <a:effectLst/>
        </p:spPr>
        <p:txBody>
          <a:bodyPr wrap="square" rtlCol="0">
            <a:spAutoFit/>
          </a:bodyPr>
          <a:lstStyle/>
          <a:p>
            <a:pPr marL="0" marR="0" lvl="0" indent="0" algn="ctr" defTabSz="304815"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white">
                    <a:lumMod val="95000"/>
                  </a:prstClr>
                </a:solidFill>
                <a:effectLst/>
                <a:uLnTx/>
                <a:uFillTx/>
                <a:latin typeface="Open Sans" pitchFamily="2" charset="0"/>
                <a:ea typeface="Open Sans" pitchFamily="2" charset="0"/>
                <a:cs typeface="Open Sans" pitchFamily="2" charset="0"/>
              </a:rPr>
              <a:t>Wi-Fi 7 Long-Range APs</a:t>
            </a:r>
          </a:p>
        </p:txBody>
      </p:sp>
      <p:pic>
        <p:nvPicPr>
          <p:cNvPr id="35" name="Picture 34">
            <a:extLst>
              <a:ext uri="{FF2B5EF4-FFF2-40B4-BE49-F238E27FC236}">
                <a16:creationId xmlns:a16="http://schemas.microsoft.com/office/drawing/2014/main" id="{E98163BA-9BAD-5932-2EEE-4B4251C63316}"/>
              </a:ext>
            </a:extLst>
          </p:cNvPr>
          <p:cNvPicPr>
            <a:picLocks noChangeAspect="1"/>
          </p:cNvPicPr>
          <p:nvPr/>
        </p:nvPicPr>
        <p:blipFill>
          <a:blip r:embed="rId6"/>
          <a:stretch>
            <a:fillRect/>
          </a:stretch>
        </p:blipFill>
        <p:spPr>
          <a:xfrm>
            <a:off x="10359784" y="0"/>
            <a:ext cx="1743892" cy="1006700"/>
          </a:xfrm>
          <a:prstGeom prst="rect">
            <a:avLst/>
          </a:prstGeom>
        </p:spPr>
      </p:pic>
      <p:pic>
        <p:nvPicPr>
          <p:cNvPr id="2050" name="Picture 2" descr="GWN7670WM | Grandstream Networks">
            <a:extLst>
              <a:ext uri="{FF2B5EF4-FFF2-40B4-BE49-F238E27FC236}">
                <a16:creationId xmlns:a16="http://schemas.microsoft.com/office/drawing/2014/main" id="{E78C6E83-4609-3375-83C2-39A0AAB5CE46}"/>
              </a:ext>
            </a:extLst>
          </p:cNvPr>
          <p:cNvPicPr>
            <a:picLocks noChangeAspect="1" noChangeArrowheads="1"/>
          </p:cNvPicPr>
          <p:nvPr/>
        </p:nvPicPr>
        <p:blipFill>
          <a:blip r:embed="rId7">
            <a:extLst>
              <a:ext uri="{28A0092B-C50C-407E-A947-70E740481C1C}">
                <a14:useLocalDpi xmlns:a14="http://schemas.microsoft.com/office/drawing/2010/main"/>
              </a:ext>
            </a:extLst>
          </a:blip>
          <a:srcRect/>
          <a:stretch>
            <a:fillRect/>
          </a:stretch>
        </p:blipFill>
        <p:spPr bwMode="auto">
          <a:xfrm>
            <a:off x="4621049" y="1345473"/>
            <a:ext cx="2749812" cy="2749812"/>
          </a:xfrm>
          <a:prstGeom prst="rect">
            <a:avLst/>
          </a:prstGeom>
          <a:noFill/>
          <a:extLst>
            <a:ext uri="{909E8E84-426E-40DD-AFC4-6F175D3DCCD1}">
              <a14:hiddenFill xmlns:a14="http://schemas.microsoft.com/office/drawing/2010/main">
                <a:solidFill>
                  <a:srgbClr val="FFFFFF"/>
                </a:solidFill>
              </a14:hiddenFill>
            </a:ext>
          </a:extLst>
        </p:spPr>
      </p:pic>
      <p:pic>
        <p:nvPicPr>
          <p:cNvPr id="36" name="Picture 35">
            <a:extLst>
              <a:ext uri="{FF2B5EF4-FFF2-40B4-BE49-F238E27FC236}">
                <a16:creationId xmlns:a16="http://schemas.microsoft.com/office/drawing/2014/main" id="{3F543461-B51C-B311-5D91-7C8871DEB625}"/>
              </a:ext>
            </a:extLst>
          </p:cNvPr>
          <p:cNvPicPr>
            <a:picLocks noChangeAspect="1"/>
          </p:cNvPicPr>
          <p:nvPr/>
        </p:nvPicPr>
        <p:blipFill>
          <a:blip r:embed="rId6"/>
          <a:stretch>
            <a:fillRect/>
          </a:stretch>
        </p:blipFill>
        <p:spPr>
          <a:xfrm>
            <a:off x="6462994" y="1358841"/>
            <a:ext cx="1236805" cy="713973"/>
          </a:xfrm>
          <a:prstGeom prst="rect">
            <a:avLst/>
          </a:prstGeom>
        </p:spPr>
      </p:pic>
    </p:spTree>
    <p:extLst>
      <p:ext uri="{BB962C8B-B14F-4D97-AF65-F5344CB8AC3E}">
        <p14:creationId xmlns:p14="http://schemas.microsoft.com/office/powerpoint/2010/main" val="1157176221"/>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28.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t="-7000" b="-7000"/>
          </a:stretch>
        </a:blipFill>
        <a:effectLst/>
      </p:bgPr>
    </p:bg>
    <p:spTree>
      <p:nvGrpSpPr>
        <p:cNvPr id="1" name="">
          <a:extLst>
            <a:ext uri="{FF2B5EF4-FFF2-40B4-BE49-F238E27FC236}">
              <a16:creationId xmlns:a16="http://schemas.microsoft.com/office/drawing/2014/main" id="{0A007E15-6A8C-489C-CD60-F96554BFD8FF}"/>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BCD9D862-A38B-A578-430D-462E608D2E5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4" name="Rectangle 3">
            <a:extLst>
              <a:ext uri="{FF2B5EF4-FFF2-40B4-BE49-F238E27FC236}">
                <a16:creationId xmlns:a16="http://schemas.microsoft.com/office/drawing/2014/main" id="{7D20F26C-FF79-A071-0DD6-923B8CA08662}"/>
              </a:ext>
            </a:extLst>
          </p:cNvPr>
          <p:cNvSpPr/>
          <p:nvPr/>
        </p:nvSpPr>
        <p:spPr>
          <a:xfrm>
            <a:off x="0" y="0"/>
            <a:ext cx="12191996" cy="6873446"/>
          </a:xfrm>
          <a:prstGeom prst="rect">
            <a:avLst/>
          </a:prstGeom>
          <a:solidFill>
            <a:srgbClr val="295288">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Triangle 37">
            <a:extLst>
              <a:ext uri="{FF2B5EF4-FFF2-40B4-BE49-F238E27FC236}">
                <a16:creationId xmlns:a16="http://schemas.microsoft.com/office/drawing/2014/main" id="{3B69AA42-248E-2976-42D7-EA55F7A645E5}"/>
              </a:ext>
            </a:extLst>
          </p:cNvPr>
          <p:cNvSpPr/>
          <p:nvPr/>
        </p:nvSpPr>
        <p:spPr>
          <a:xfrm rot="10800000">
            <a:off x="-1" y="-1"/>
            <a:ext cx="2878667" cy="2133600"/>
          </a:xfrm>
          <a:prstGeom prst="triangle">
            <a:avLst>
              <a:gd name="adj" fmla="val 100000"/>
            </a:avLst>
          </a:prstGeom>
          <a:solidFill>
            <a:srgbClr val="326B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9" name="Imagen 11">
            <a:extLst>
              <a:ext uri="{FF2B5EF4-FFF2-40B4-BE49-F238E27FC236}">
                <a16:creationId xmlns:a16="http://schemas.microsoft.com/office/drawing/2014/main" id="{BACFAFE4-E764-061B-931D-3FCA67342225}"/>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sp>
        <p:nvSpPr>
          <p:cNvPr id="34" name="TextBox 33">
            <a:extLst>
              <a:ext uri="{FF2B5EF4-FFF2-40B4-BE49-F238E27FC236}">
                <a16:creationId xmlns:a16="http://schemas.microsoft.com/office/drawing/2014/main" id="{3642848B-9005-B631-6186-F0942D20617B}"/>
              </a:ext>
            </a:extLst>
          </p:cNvPr>
          <p:cNvSpPr txBox="1"/>
          <p:nvPr/>
        </p:nvSpPr>
        <p:spPr>
          <a:xfrm>
            <a:off x="-5" y="296522"/>
            <a:ext cx="12191999" cy="707886"/>
          </a:xfrm>
          <a:prstGeom prst="rect">
            <a:avLst/>
          </a:prstGeom>
          <a:noFill/>
          <a:effectLst/>
        </p:spPr>
        <p:txBody>
          <a:bodyPr wrap="square" rtlCol="0">
            <a:spAutoFit/>
          </a:bodyPr>
          <a:lstStyle/>
          <a:p>
            <a:pPr marL="0" marR="0" lvl="0" indent="0" algn="ctr" defTabSz="304815"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white">
                    <a:lumMod val="95000"/>
                  </a:prstClr>
                </a:solidFill>
                <a:effectLst/>
                <a:uLnTx/>
                <a:uFillTx/>
                <a:latin typeface="Open Sans" pitchFamily="2" charset="0"/>
                <a:ea typeface="Open Sans" pitchFamily="2" charset="0"/>
                <a:cs typeface="Open Sans" pitchFamily="2" charset="0"/>
              </a:rPr>
              <a:t>Wi-Fi 6 &amp; Wi-Fi 5 APs</a:t>
            </a:r>
          </a:p>
        </p:txBody>
      </p:sp>
      <p:pic>
        <p:nvPicPr>
          <p:cNvPr id="5" name="Picture 4">
            <a:extLst>
              <a:ext uri="{FF2B5EF4-FFF2-40B4-BE49-F238E27FC236}">
                <a16:creationId xmlns:a16="http://schemas.microsoft.com/office/drawing/2014/main" id="{CFFF47F9-C874-8003-809A-F30746DC288C}"/>
              </a:ext>
            </a:extLst>
          </p:cNvPr>
          <p:cNvPicPr>
            <a:picLocks noChangeAspect="1"/>
          </p:cNvPicPr>
          <p:nvPr/>
        </p:nvPicPr>
        <p:blipFill>
          <a:blip r:embed="rId6">
            <a:extLst>
              <a:ext uri="{28A0092B-C50C-407E-A947-70E740481C1C}">
                <a14:useLocalDpi xmlns:a14="http://schemas.microsoft.com/office/drawing/2010/main" val="0"/>
              </a:ext>
            </a:extLst>
          </a:blip>
          <a:srcRect l="36107" t="14469" r="36572" b="20769"/>
          <a:stretch>
            <a:fillRect/>
          </a:stretch>
        </p:blipFill>
        <p:spPr>
          <a:xfrm>
            <a:off x="3721747" y="1763207"/>
            <a:ext cx="2695353" cy="3593804"/>
          </a:xfrm>
          <a:prstGeom prst="rect">
            <a:avLst/>
          </a:prstGeom>
        </p:spPr>
      </p:pic>
      <p:pic>
        <p:nvPicPr>
          <p:cNvPr id="7" name="Picture 6">
            <a:extLst>
              <a:ext uri="{FF2B5EF4-FFF2-40B4-BE49-F238E27FC236}">
                <a16:creationId xmlns:a16="http://schemas.microsoft.com/office/drawing/2014/main" id="{0315017D-9883-CA8B-268C-CC2BC38EA81D}"/>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35217" y="2279568"/>
            <a:ext cx="2602341" cy="2821839"/>
          </a:xfrm>
          <a:prstGeom prst="rect">
            <a:avLst/>
          </a:prstGeom>
        </p:spPr>
      </p:pic>
      <p:sp>
        <p:nvSpPr>
          <p:cNvPr id="8" name="TextBox 7">
            <a:extLst>
              <a:ext uri="{FF2B5EF4-FFF2-40B4-BE49-F238E27FC236}">
                <a16:creationId xmlns:a16="http://schemas.microsoft.com/office/drawing/2014/main" id="{5DF3DC1A-2F32-0A5B-F97C-D79D940B15D2}"/>
              </a:ext>
            </a:extLst>
          </p:cNvPr>
          <p:cNvSpPr txBox="1"/>
          <p:nvPr/>
        </p:nvSpPr>
        <p:spPr>
          <a:xfrm>
            <a:off x="-5" y="5776058"/>
            <a:ext cx="6096005" cy="707886"/>
          </a:xfrm>
          <a:prstGeom prst="rect">
            <a:avLst/>
          </a:prstGeom>
          <a:noFill/>
          <a:effectLst/>
        </p:spPr>
        <p:txBody>
          <a:bodyPr wrap="square" rtlCol="0">
            <a:spAutoFit/>
          </a:bodyPr>
          <a:lstStyle/>
          <a:p>
            <a:pPr marL="0" marR="0" lvl="0" indent="0" algn="ctr" defTabSz="304815"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white">
                    <a:lumMod val="95000"/>
                  </a:prstClr>
                </a:solidFill>
                <a:effectLst/>
                <a:uLnTx/>
                <a:uFillTx/>
                <a:latin typeface="Open Sans" pitchFamily="2" charset="0"/>
                <a:ea typeface="Open Sans" pitchFamily="2" charset="0"/>
                <a:cs typeface="Open Sans" pitchFamily="2" charset="0"/>
              </a:rPr>
              <a:t>GWN7660EM</a:t>
            </a:r>
          </a:p>
        </p:txBody>
      </p:sp>
      <p:sp>
        <p:nvSpPr>
          <p:cNvPr id="9" name="TextBox 8">
            <a:extLst>
              <a:ext uri="{FF2B5EF4-FFF2-40B4-BE49-F238E27FC236}">
                <a16:creationId xmlns:a16="http://schemas.microsoft.com/office/drawing/2014/main" id="{2A3341DE-7DAD-678B-171A-BA12D4FC8302}"/>
              </a:ext>
            </a:extLst>
          </p:cNvPr>
          <p:cNvSpPr txBox="1"/>
          <p:nvPr/>
        </p:nvSpPr>
        <p:spPr>
          <a:xfrm>
            <a:off x="6579320" y="5814518"/>
            <a:ext cx="6096005" cy="707886"/>
          </a:xfrm>
          <a:prstGeom prst="rect">
            <a:avLst/>
          </a:prstGeom>
          <a:noFill/>
          <a:effectLst/>
        </p:spPr>
        <p:txBody>
          <a:bodyPr wrap="square" rtlCol="0">
            <a:spAutoFit/>
          </a:bodyPr>
          <a:lstStyle/>
          <a:p>
            <a:pPr marL="0" marR="0" lvl="0" indent="0" algn="ctr" defTabSz="304815"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white">
                    <a:lumMod val="95000"/>
                  </a:prstClr>
                </a:solidFill>
                <a:effectLst/>
                <a:uLnTx/>
                <a:uFillTx/>
                <a:latin typeface="Open Sans" pitchFamily="2" charset="0"/>
                <a:ea typeface="Open Sans" pitchFamily="2" charset="0"/>
                <a:cs typeface="Open Sans" pitchFamily="2" charset="0"/>
              </a:rPr>
              <a:t>GWN7605CLR</a:t>
            </a:r>
          </a:p>
        </p:txBody>
      </p:sp>
      <p:pic>
        <p:nvPicPr>
          <p:cNvPr id="11" name="Picture 10">
            <a:extLst>
              <a:ext uri="{FF2B5EF4-FFF2-40B4-BE49-F238E27FC236}">
                <a16:creationId xmlns:a16="http://schemas.microsoft.com/office/drawing/2014/main" id="{0E3E9E44-3714-B100-2ED6-594D711307A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633647" y="2071237"/>
            <a:ext cx="3505200" cy="3238500"/>
          </a:xfrm>
          <a:prstGeom prst="rect">
            <a:avLst/>
          </a:prstGeom>
        </p:spPr>
      </p:pic>
      <p:pic>
        <p:nvPicPr>
          <p:cNvPr id="13" name="Picture 12">
            <a:extLst>
              <a:ext uri="{FF2B5EF4-FFF2-40B4-BE49-F238E27FC236}">
                <a16:creationId xmlns:a16="http://schemas.microsoft.com/office/drawing/2014/main" id="{4656E593-0C86-435A-D22E-57EE75D94680}"/>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333515" y="1935208"/>
            <a:ext cx="4701562" cy="3626919"/>
          </a:xfrm>
          <a:prstGeom prst="rect">
            <a:avLst/>
          </a:prstGeom>
        </p:spPr>
      </p:pic>
      <p:cxnSp>
        <p:nvCxnSpPr>
          <p:cNvPr id="15" name="Straight Connector 14">
            <a:extLst>
              <a:ext uri="{FF2B5EF4-FFF2-40B4-BE49-F238E27FC236}">
                <a16:creationId xmlns:a16="http://schemas.microsoft.com/office/drawing/2014/main" id="{FF2C8E4C-CB9B-53C6-CD6C-43877BFCD3F1}"/>
              </a:ext>
            </a:extLst>
          </p:cNvPr>
          <p:cNvCxnSpPr/>
          <p:nvPr/>
        </p:nvCxnSpPr>
        <p:spPr>
          <a:xfrm>
            <a:off x="6633647" y="1066799"/>
            <a:ext cx="0" cy="5647510"/>
          </a:xfrm>
          <a:prstGeom prst="line">
            <a:avLst/>
          </a:prstGeom>
          <a:ln>
            <a:solidFill>
              <a:schemeClr val="bg1"/>
            </a:solidFill>
            <a:prstDash val="lgDash"/>
          </a:ln>
        </p:spPr>
        <p:style>
          <a:lnRef idx="1">
            <a:schemeClr val="accent1"/>
          </a:lnRef>
          <a:fillRef idx="0">
            <a:schemeClr val="accent1"/>
          </a:fillRef>
          <a:effectRef idx="0">
            <a:schemeClr val="accent1"/>
          </a:effectRef>
          <a:fontRef idx="minor">
            <a:schemeClr val="tx1"/>
          </a:fontRef>
        </p:style>
      </p:cxnSp>
      <p:pic>
        <p:nvPicPr>
          <p:cNvPr id="16" name="Grafik 1">
            <a:extLst>
              <a:ext uri="{FF2B5EF4-FFF2-40B4-BE49-F238E27FC236}">
                <a16:creationId xmlns:a16="http://schemas.microsoft.com/office/drawing/2014/main" id="{91958625-F44C-E478-5A7F-3AE421A2B6B7}"/>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0003569" y="75719"/>
            <a:ext cx="2021006" cy="1789612"/>
          </a:xfrm>
          <a:prstGeom prst="rect">
            <a:avLst/>
          </a:prstGeom>
        </p:spPr>
      </p:pic>
      <p:sp>
        <p:nvSpPr>
          <p:cNvPr id="17" name="Textfeld 6">
            <a:extLst>
              <a:ext uri="{FF2B5EF4-FFF2-40B4-BE49-F238E27FC236}">
                <a16:creationId xmlns:a16="http://schemas.microsoft.com/office/drawing/2014/main" id="{819D8DA2-D485-408B-CEBB-E2C6659F1B69}"/>
              </a:ext>
            </a:extLst>
          </p:cNvPr>
          <p:cNvSpPr txBox="1"/>
          <p:nvPr/>
        </p:nvSpPr>
        <p:spPr>
          <a:xfrm flipH="1">
            <a:off x="10361592" y="616519"/>
            <a:ext cx="1355185"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de-DE" sz="3600" b="1" i="0" u="none" strike="noStrike" kern="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sym typeface="Arial"/>
              </a:rPr>
              <a:t>NEW!</a:t>
            </a:r>
          </a:p>
        </p:txBody>
      </p:sp>
    </p:spTree>
    <p:extLst>
      <p:ext uri="{BB962C8B-B14F-4D97-AF65-F5344CB8AC3E}">
        <p14:creationId xmlns:p14="http://schemas.microsoft.com/office/powerpoint/2010/main" val="1535381340"/>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170;p4">
            <a:extLst>
              <a:ext uri="{FF2B5EF4-FFF2-40B4-BE49-F238E27FC236}">
                <a16:creationId xmlns:a16="http://schemas.microsoft.com/office/drawing/2014/main" id="{32FDE542-A5A1-E61D-3271-FCCB0C159CBB}"/>
              </a:ext>
            </a:extLst>
          </p:cNvPr>
          <p:cNvSpPr txBox="1"/>
          <p:nvPr/>
        </p:nvSpPr>
        <p:spPr>
          <a:xfrm>
            <a:off x="618720" y="573437"/>
            <a:ext cx="11120562" cy="892552"/>
          </a:xfrm>
          <a:prstGeom prst="rect">
            <a:avLst/>
          </a:prstGeom>
          <a:noFill/>
          <a:ln>
            <a:noFill/>
          </a:ln>
        </p:spPr>
        <p:txBody>
          <a:bodyPr spcFirstLastPara="1" wrap="square" lIns="91425" tIns="45700" rIns="91425" bIns="45700" anchor="t" anchorCtr="0">
            <a:sp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3200" b="1" i="0" u="none" strike="noStrike" kern="0" cap="none" spc="0" normalizeH="0" baseline="0" noProof="0" dirty="0" err="1">
                <a:ln>
                  <a:noFill/>
                </a:ln>
                <a:solidFill>
                  <a:srgbClr val="FFFFFF"/>
                </a:solidFill>
                <a:effectLst/>
                <a:uLnTx/>
                <a:uFillTx/>
                <a:latin typeface="Open Sans"/>
                <a:ea typeface="Open Sans"/>
                <a:cs typeface="Open Sans"/>
                <a:sym typeface="Open Sans"/>
              </a:rPr>
              <a:t>WiFi</a:t>
            </a:r>
            <a:r>
              <a:rPr kumimoji="0" lang="en-US" sz="3200" b="1" i="0" u="none" strike="noStrike" kern="0" cap="none" spc="0" normalizeH="0" baseline="0" noProof="0" dirty="0">
                <a:ln>
                  <a:noFill/>
                </a:ln>
                <a:solidFill>
                  <a:srgbClr val="FFFFFF"/>
                </a:solidFill>
                <a:effectLst/>
                <a:uLnTx/>
                <a:uFillTx/>
                <a:latin typeface="Open Sans"/>
                <a:ea typeface="Open Sans"/>
                <a:cs typeface="Open Sans"/>
                <a:sym typeface="Open Sans"/>
              </a:rPr>
              <a:t> 5 &amp; </a:t>
            </a:r>
            <a:r>
              <a:rPr kumimoji="0" lang="en-US" sz="3200" b="1" i="0" u="none" strike="noStrike" kern="0" cap="none" spc="0" normalizeH="0" baseline="0" noProof="0" dirty="0" err="1">
                <a:ln>
                  <a:noFill/>
                </a:ln>
                <a:solidFill>
                  <a:srgbClr val="FFFFFF"/>
                </a:solidFill>
                <a:effectLst/>
                <a:uLnTx/>
                <a:uFillTx/>
                <a:latin typeface="Open Sans"/>
                <a:ea typeface="Open Sans"/>
                <a:cs typeface="Open Sans"/>
                <a:sym typeface="Open Sans"/>
              </a:rPr>
              <a:t>WiFi</a:t>
            </a:r>
            <a:r>
              <a:rPr kumimoji="0" lang="en-US" sz="3200" b="1" i="0" u="none" strike="noStrike" kern="0" cap="none" spc="0" normalizeH="0" baseline="0" noProof="0" dirty="0">
                <a:ln>
                  <a:noFill/>
                </a:ln>
                <a:solidFill>
                  <a:srgbClr val="FFFFFF"/>
                </a:solidFill>
                <a:effectLst/>
                <a:uLnTx/>
                <a:uFillTx/>
                <a:latin typeface="Open Sans"/>
                <a:ea typeface="Open Sans"/>
                <a:cs typeface="Open Sans"/>
                <a:sym typeface="Open Sans"/>
              </a:rPr>
              <a:t> 6: GWN SERIES ACCESS POINTS</a:t>
            </a:r>
            <a:endParaRPr kumimoji="0" sz="3200" b="1" i="0" u="none" strike="noStrike" kern="0" cap="none" spc="0" normalizeH="0" baseline="0" noProof="0" dirty="0">
              <a:ln>
                <a:noFill/>
              </a:ln>
              <a:solidFill>
                <a:srgbClr val="FFFFFF"/>
              </a:solidFill>
              <a:effectLst/>
              <a:uLnTx/>
              <a:uFillTx/>
              <a:latin typeface="Open Sans"/>
              <a:ea typeface="Open Sans"/>
              <a:cs typeface="Open Sans"/>
              <a:sym typeface="Open Sans"/>
            </a:endParaRP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000" b="0" i="0" u="none" strike="noStrike" kern="0" cap="none" spc="0" normalizeH="0" baseline="0" noProof="0" dirty="0">
                <a:ln>
                  <a:noFill/>
                </a:ln>
                <a:solidFill>
                  <a:srgbClr val="FFFFFF"/>
                </a:solidFill>
                <a:effectLst/>
                <a:uLnTx/>
                <a:uFillTx/>
                <a:latin typeface="Open Sans Light"/>
                <a:ea typeface="Open Sans Light"/>
                <a:cs typeface="Open Sans Light"/>
                <a:sym typeface="Open Sans Light"/>
              </a:rPr>
              <a:t>Indoor APs</a:t>
            </a:r>
            <a:endParaRPr kumimoji="0" sz="2000" b="0" i="0" u="none" strike="noStrike" kern="0" cap="none" spc="0" normalizeH="0" baseline="0" noProof="0" dirty="0">
              <a:ln>
                <a:noFill/>
              </a:ln>
              <a:solidFill>
                <a:srgbClr val="FFFFFF"/>
              </a:solidFill>
              <a:effectLst/>
              <a:uLnTx/>
              <a:uFillTx/>
              <a:latin typeface="Open Sans Light"/>
              <a:ea typeface="Open Sans Light"/>
              <a:cs typeface="Open Sans Light"/>
              <a:sym typeface="Open Sans Light"/>
            </a:endParaRPr>
          </a:p>
        </p:txBody>
      </p:sp>
      <p:pic>
        <p:nvPicPr>
          <p:cNvPr id="21" name="Google Shape;171;p4" descr="page44image20381696">
            <a:extLst>
              <a:ext uri="{FF2B5EF4-FFF2-40B4-BE49-F238E27FC236}">
                <a16:creationId xmlns:a16="http://schemas.microsoft.com/office/drawing/2014/main" id="{20C4B00A-7E2A-E6B4-3B11-EA7E61567041}"/>
              </a:ext>
            </a:extLst>
          </p:cNvPr>
          <p:cNvPicPr preferRelativeResize="0"/>
          <p:nvPr/>
        </p:nvPicPr>
        <p:blipFill rotWithShape="1">
          <a:blip r:embed="rId2">
            <a:alphaModFix/>
          </a:blip>
          <a:srcRect/>
          <a:stretch/>
        </p:blipFill>
        <p:spPr>
          <a:xfrm>
            <a:off x="10303634" y="1697089"/>
            <a:ext cx="1451482" cy="1242708"/>
          </a:xfrm>
          <a:prstGeom prst="rect">
            <a:avLst/>
          </a:prstGeom>
          <a:noFill/>
          <a:ln>
            <a:noFill/>
          </a:ln>
          <a:effectLst>
            <a:outerShdw blurRad="1016000" dist="317500" dir="10920000" sx="97000" sy="97000" algn="ctr" rotWithShape="0">
              <a:srgbClr val="000000">
                <a:alpha val="69803"/>
              </a:srgbClr>
            </a:outerShdw>
          </a:effectLst>
        </p:spPr>
      </p:pic>
      <p:sp>
        <p:nvSpPr>
          <p:cNvPr id="22" name="Google Shape;172;p4">
            <a:extLst>
              <a:ext uri="{FF2B5EF4-FFF2-40B4-BE49-F238E27FC236}">
                <a16:creationId xmlns:a16="http://schemas.microsoft.com/office/drawing/2014/main" id="{AC6573E5-DD42-8639-25C0-EA7C67F074D6}"/>
              </a:ext>
            </a:extLst>
          </p:cNvPr>
          <p:cNvSpPr/>
          <p:nvPr/>
        </p:nvSpPr>
        <p:spPr>
          <a:xfrm>
            <a:off x="10449018" y="3238955"/>
            <a:ext cx="1231427" cy="369332"/>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800" b="1" i="1" u="none" strike="noStrike" kern="0" cap="none" spc="0" normalizeH="0" baseline="0" noProof="0" dirty="0">
                <a:ln>
                  <a:noFill/>
                </a:ln>
                <a:solidFill>
                  <a:srgbClr val="FFFFFF"/>
                </a:solidFill>
                <a:effectLst/>
                <a:uLnTx/>
                <a:uFillTx/>
                <a:latin typeface="Open Sans"/>
                <a:ea typeface="Open Sans"/>
                <a:cs typeface="Open Sans"/>
                <a:sym typeface="Open Sans"/>
              </a:rPr>
              <a:t>GWN7630</a:t>
            </a:r>
            <a:endParaRPr kumimoji="0" sz="1400"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3" name="Google Shape;174;p4">
            <a:extLst>
              <a:ext uri="{FF2B5EF4-FFF2-40B4-BE49-F238E27FC236}">
                <a16:creationId xmlns:a16="http://schemas.microsoft.com/office/drawing/2014/main" id="{DD4B8587-1C68-C098-B96D-66915EEDFDFE}"/>
              </a:ext>
            </a:extLst>
          </p:cNvPr>
          <p:cNvSpPr/>
          <p:nvPr/>
        </p:nvSpPr>
        <p:spPr>
          <a:xfrm>
            <a:off x="5842193" y="3238955"/>
            <a:ext cx="1231427" cy="369332"/>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800" b="1" i="1" u="none" strike="noStrike" kern="0" cap="none" spc="0" normalizeH="0" baseline="0" noProof="0" dirty="0">
                <a:ln>
                  <a:noFill/>
                </a:ln>
                <a:solidFill>
                  <a:srgbClr val="FFFFFF"/>
                </a:solidFill>
                <a:effectLst/>
                <a:uLnTx/>
                <a:uFillTx/>
                <a:latin typeface="Open Sans"/>
                <a:ea typeface="Open Sans"/>
                <a:cs typeface="Open Sans"/>
                <a:sym typeface="Open Sans"/>
              </a:rPr>
              <a:t>GWN7615</a:t>
            </a:r>
            <a:endParaRPr kumimoji="0" sz="1400" b="0" i="0" u="none" strike="noStrike" kern="0" cap="none" spc="0" normalizeH="0" baseline="0" noProof="0" dirty="0">
              <a:ln>
                <a:noFill/>
              </a:ln>
              <a:solidFill>
                <a:srgbClr val="000000"/>
              </a:solidFill>
              <a:effectLst/>
              <a:uLnTx/>
              <a:uFillTx/>
              <a:latin typeface="Arial"/>
              <a:ea typeface="+mn-ea"/>
              <a:cs typeface="Arial"/>
              <a:sym typeface="Arial"/>
            </a:endParaRPr>
          </a:p>
        </p:txBody>
      </p:sp>
      <p:pic>
        <p:nvPicPr>
          <p:cNvPr id="24" name="Google Shape;175;p4" descr="page44image20381696">
            <a:extLst>
              <a:ext uri="{FF2B5EF4-FFF2-40B4-BE49-F238E27FC236}">
                <a16:creationId xmlns:a16="http://schemas.microsoft.com/office/drawing/2014/main" id="{9BF48113-06E2-E676-2C03-E453E4AD3731}"/>
              </a:ext>
            </a:extLst>
          </p:cNvPr>
          <p:cNvPicPr preferRelativeResize="0"/>
          <p:nvPr/>
        </p:nvPicPr>
        <p:blipFill rotWithShape="1">
          <a:blip r:embed="rId2">
            <a:alphaModFix/>
          </a:blip>
          <a:srcRect/>
          <a:stretch/>
        </p:blipFill>
        <p:spPr>
          <a:xfrm>
            <a:off x="8787384" y="1670935"/>
            <a:ext cx="1516250" cy="1298160"/>
          </a:xfrm>
          <a:prstGeom prst="rect">
            <a:avLst/>
          </a:prstGeom>
          <a:noFill/>
          <a:ln>
            <a:noFill/>
          </a:ln>
          <a:effectLst>
            <a:outerShdw blurRad="1016000" dist="317500" dir="10920000" sx="97000" sy="97000" algn="ctr" rotWithShape="0">
              <a:srgbClr val="000000">
                <a:alpha val="69803"/>
              </a:srgbClr>
            </a:outerShdw>
          </a:effectLst>
        </p:spPr>
      </p:pic>
      <p:sp>
        <p:nvSpPr>
          <p:cNvPr id="25" name="Google Shape;176;p4">
            <a:extLst>
              <a:ext uri="{FF2B5EF4-FFF2-40B4-BE49-F238E27FC236}">
                <a16:creationId xmlns:a16="http://schemas.microsoft.com/office/drawing/2014/main" id="{E60EC1BE-F374-6D5E-0B87-CD19C230013C}"/>
              </a:ext>
            </a:extLst>
          </p:cNvPr>
          <p:cNvSpPr/>
          <p:nvPr/>
        </p:nvSpPr>
        <p:spPr>
          <a:xfrm>
            <a:off x="4149598" y="3232041"/>
            <a:ext cx="1231427" cy="369332"/>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800" b="1" i="1" u="none" strike="noStrike" kern="0" cap="none" spc="0" normalizeH="0" baseline="0" noProof="0" dirty="0">
                <a:ln>
                  <a:noFill/>
                </a:ln>
                <a:solidFill>
                  <a:srgbClr val="FFFFFF"/>
                </a:solidFill>
                <a:effectLst/>
                <a:uLnTx/>
                <a:uFillTx/>
                <a:latin typeface="Open Sans"/>
                <a:ea typeface="Open Sans"/>
                <a:cs typeface="Open Sans"/>
                <a:sym typeface="Open Sans"/>
              </a:rPr>
              <a:t>GWN7605</a:t>
            </a:r>
            <a:endParaRPr kumimoji="0" sz="1400" b="0" i="0" u="none" strike="noStrike" kern="0" cap="none" spc="0" normalizeH="0" baseline="0" noProof="0" dirty="0">
              <a:ln>
                <a:noFill/>
              </a:ln>
              <a:solidFill>
                <a:srgbClr val="000000"/>
              </a:solidFill>
              <a:effectLst/>
              <a:uLnTx/>
              <a:uFillTx/>
              <a:latin typeface="Arial"/>
              <a:ea typeface="+mn-ea"/>
              <a:cs typeface="Arial"/>
              <a:sym typeface="Arial"/>
            </a:endParaRPr>
          </a:p>
        </p:txBody>
      </p:sp>
      <p:pic>
        <p:nvPicPr>
          <p:cNvPr id="26" name="Google Shape;177;p4" descr="page45image20335040">
            <a:extLst>
              <a:ext uri="{FF2B5EF4-FFF2-40B4-BE49-F238E27FC236}">
                <a16:creationId xmlns:a16="http://schemas.microsoft.com/office/drawing/2014/main" id="{44E54EC4-A340-8DF0-0628-BBBA04024643}"/>
              </a:ext>
            </a:extLst>
          </p:cNvPr>
          <p:cNvPicPr preferRelativeResize="0"/>
          <p:nvPr/>
        </p:nvPicPr>
        <p:blipFill rotWithShape="1">
          <a:blip r:embed="rId3" cstate="screen">
            <a:alphaModFix/>
            <a:extLst>
              <a:ext uri="{28A0092B-C50C-407E-A947-70E740481C1C}">
                <a14:useLocalDpi xmlns:a14="http://schemas.microsoft.com/office/drawing/2010/main"/>
              </a:ext>
            </a:extLst>
          </a:blip>
          <a:srcRect/>
          <a:stretch/>
        </p:blipFill>
        <p:spPr>
          <a:xfrm>
            <a:off x="563004" y="1642349"/>
            <a:ext cx="1638389" cy="1442830"/>
          </a:xfrm>
          <a:prstGeom prst="rect">
            <a:avLst/>
          </a:prstGeom>
          <a:noFill/>
          <a:ln>
            <a:noFill/>
          </a:ln>
          <a:effectLst>
            <a:outerShdw blurRad="1016000" dist="317500" dir="10920000" sx="97000" sy="97000" algn="ctr" rotWithShape="0">
              <a:srgbClr val="000000">
                <a:alpha val="69803"/>
              </a:srgbClr>
            </a:outerShdw>
          </a:effectLst>
        </p:spPr>
      </p:pic>
      <p:sp>
        <p:nvSpPr>
          <p:cNvPr id="27" name="Google Shape;178;p4">
            <a:extLst>
              <a:ext uri="{FF2B5EF4-FFF2-40B4-BE49-F238E27FC236}">
                <a16:creationId xmlns:a16="http://schemas.microsoft.com/office/drawing/2014/main" id="{52BF39C7-71BC-0319-78BC-BB153329FD9B}"/>
              </a:ext>
            </a:extLst>
          </p:cNvPr>
          <p:cNvSpPr/>
          <p:nvPr/>
        </p:nvSpPr>
        <p:spPr>
          <a:xfrm>
            <a:off x="792581" y="3232041"/>
            <a:ext cx="1231427" cy="369332"/>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800" b="1" i="1" u="none" strike="noStrike" kern="0" cap="none" spc="0" normalizeH="0" baseline="0" noProof="0" dirty="0">
                <a:ln>
                  <a:noFill/>
                </a:ln>
                <a:solidFill>
                  <a:srgbClr val="FFFFFF"/>
                </a:solidFill>
                <a:effectLst/>
                <a:uLnTx/>
                <a:uFillTx/>
                <a:latin typeface="Open Sans"/>
                <a:ea typeface="Open Sans"/>
                <a:cs typeface="Open Sans"/>
                <a:sym typeface="Open Sans"/>
              </a:rPr>
              <a:t>GWN7602</a:t>
            </a:r>
            <a:endParaRPr kumimoji="0" sz="1400"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8" name="Google Shape;179;p4">
            <a:extLst>
              <a:ext uri="{FF2B5EF4-FFF2-40B4-BE49-F238E27FC236}">
                <a16:creationId xmlns:a16="http://schemas.microsoft.com/office/drawing/2014/main" id="{74F5000F-8520-A7A3-7606-8BE3C77D6871}"/>
              </a:ext>
            </a:extLst>
          </p:cNvPr>
          <p:cNvSpPr/>
          <p:nvPr/>
        </p:nvSpPr>
        <p:spPr>
          <a:xfrm>
            <a:off x="6867731" y="6271662"/>
            <a:ext cx="1231426" cy="369291"/>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800" b="1" i="1" u="none" strike="noStrike" kern="0" cap="none" spc="0" normalizeH="0" baseline="0" noProof="0" dirty="0">
                <a:ln>
                  <a:noFill/>
                </a:ln>
                <a:solidFill>
                  <a:srgbClr val="FFFFFF"/>
                </a:solidFill>
                <a:effectLst/>
                <a:uLnTx/>
                <a:uFillTx/>
                <a:latin typeface="Open Sans"/>
                <a:ea typeface="Open Sans"/>
                <a:cs typeface="Open Sans"/>
                <a:sym typeface="Open Sans"/>
              </a:rPr>
              <a:t>GWN7662</a:t>
            </a:r>
            <a:endParaRPr kumimoji="0" lang="en-US" sz="1400" b="0" i="0" u="none" strike="noStrike" kern="0" cap="none" spc="0" normalizeH="0" baseline="0" noProof="0" dirty="0">
              <a:ln>
                <a:noFill/>
              </a:ln>
              <a:solidFill>
                <a:srgbClr val="000000"/>
              </a:solidFill>
              <a:effectLst/>
              <a:uLnTx/>
              <a:uFillTx/>
              <a:latin typeface="Arial"/>
              <a:ea typeface="+mn-ea"/>
              <a:cs typeface="Arial"/>
              <a:sym typeface="Arial"/>
            </a:endParaRPr>
          </a:p>
        </p:txBody>
      </p:sp>
      <p:pic>
        <p:nvPicPr>
          <p:cNvPr id="29" name="Google Shape;180;p4">
            <a:extLst>
              <a:ext uri="{FF2B5EF4-FFF2-40B4-BE49-F238E27FC236}">
                <a16:creationId xmlns:a16="http://schemas.microsoft.com/office/drawing/2014/main" id="{6679E069-3480-2354-BD82-93A603705ED3}"/>
              </a:ext>
            </a:extLst>
          </p:cNvPr>
          <p:cNvPicPr preferRelativeResize="0"/>
          <p:nvPr/>
        </p:nvPicPr>
        <p:blipFill rotWithShape="1">
          <a:blip r:embed="rId4">
            <a:alphaModFix/>
          </a:blip>
          <a:srcRect/>
          <a:stretch/>
        </p:blipFill>
        <p:spPr>
          <a:xfrm>
            <a:off x="6975291" y="4968706"/>
            <a:ext cx="1000878" cy="999422"/>
          </a:xfrm>
          <a:prstGeom prst="rect">
            <a:avLst/>
          </a:prstGeom>
          <a:noFill/>
          <a:ln>
            <a:noFill/>
          </a:ln>
        </p:spPr>
      </p:pic>
      <p:pic>
        <p:nvPicPr>
          <p:cNvPr id="30" name="Google Shape;181;p4">
            <a:extLst>
              <a:ext uri="{FF2B5EF4-FFF2-40B4-BE49-F238E27FC236}">
                <a16:creationId xmlns:a16="http://schemas.microsoft.com/office/drawing/2014/main" id="{F7669FD1-3B37-EB0B-1CC0-F4D42EC33877}"/>
              </a:ext>
            </a:extLst>
          </p:cNvPr>
          <p:cNvPicPr preferRelativeResize="0"/>
          <p:nvPr/>
        </p:nvPicPr>
        <p:blipFill rotWithShape="1">
          <a:blip r:embed="rId5">
            <a:alphaModFix/>
          </a:blip>
          <a:srcRect/>
          <a:stretch/>
        </p:blipFill>
        <p:spPr>
          <a:xfrm>
            <a:off x="8269906" y="4983781"/>
            <a:ext cx="965324" cy="965324"/>
          </a:xfrm>
          <a:prstGeom prst="rect">
            <a:avLst/>
          </a:prstGeom>
          <a:noFill/>
          <a:ln>
            <a:noFill/>
          </a:ln>
        </p:spPr>
      </p:pic>
      <p:sp>
        <p:nvSpPr>
          <p:cNvPr id="31" name="Google Shape;182;p4">
            <a:extLst>
              <a:ext uri="{FF2B5EF4-FFF2-40B4-BE49-F238E27FC236}">
                <a16:creationId xmlns:a16="http://schemas.microsoft.com/office/drawing/2014/main" id="{18369F35-EAAE-9A75-DB32-5B9780D1C126}"/>
              </a:ext>
            </a:extLst>
          </p:cNvPr>
          <p:cNvSpPr/>
          <p:nvPr/>
        </p:nvSpPr>
        <p:spPr>
          <a:xfrm>
            <a:off x="8146374" y="6271662"/>
            <a:ext cx="1231427" cy="369291"/>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800" b="1" i="1" u="none" strike="noStrike" kern="0" cap="none" spc="0" normalizeH="0" baseline="0" noProof="0" dirty="0">
                <a:ln>
                  <a:noFill/>
                </a:ln>
                <a:solidFill>
                  <a:srgbClr val="FFFFFF"/>
                </a:solidFill>
                <a:effectLst/>
                <a:uLnTx/>
                <a:uFillTx/>
                <a:latin typeface="Open Sans"/>
                <a:ea typeface="Open Sans"/>
                <a:cs typeface="Open Sans"/>
                <a:sym typeface="Open Sans"/>
              </a:rPr>
              <a:t>GWN7664</a:t>
            </a:r>
            <a:endParaRPr kumimoji="0" sz="1800" b="1" i="1" u="none" strike="noStrike" kern="0" cap="none" spc="0" normalizeH="0" baseline="0" noProof="0" dirty="0">
              <a:ln>
                <a:noFill/>
              </a:ln>
              <a:solidFill>
                <a:srgbClr val="FF530D"/>
              </a:solidFill>
              <a:effectLst/>
              <a:uLnTx/>
              <a:uFillTx/>
              <a:latin typeface="Open Sans"/>
              <a:ea typeface="Open Sans"/>
              <a:cs typeface="Open Sans"/>
              <a:sym typeface="Open Sans"/>
            </a:endParaRPr>
          </a:p>
        </p:txBody>
      </p:sp>
      <p:pic>
        <p:nvPicPr>
          <p:cNvPr id="34" name="Google Shape;175;p4" descr="page44image20381696">
            <a:extLst>
              <a:ext uri="{FF2B5EF4-FFF2-40B4-BE49-F238E27FC236}">
                <a16:creationId xmlns:a16="http://schemas.microsoft.com/office/drawing/2014/main" id="{5F930D8F-C4CE-8F28-4BE5-1AEF9B2FBACF}"/>
              </a:ext>
            </a:extLst>
          </p:cNvPr>
          <p:cNvPicPr preferRelativeResize="0"/>
          <p:nvPr/>
        </p:nvPicPr>
        <p:blipFill rotWithShape="1">
          <a:blip r:embed="rId2">
            <a:alphaModFix/>
          </a:blip>
          <a:srcRect/>
          <a:stretch/>
        </p:blipFill>
        <p:spPr>
          <a:xfrm>
            <a:off x="5620060" y="1642349"/>
            <a:ext cx="1675692" cy="1434668"/>
          </a:xfrm>
          <a:prstGeom prst="rect">
            <a:avLst/>
          </a:prstGeom>
          <a:noFill/>
          <a:ln>
            <a:noFill/>
          </a:ln>
          <a:effectLst>
            <a:outerShdw blurRad="1016000" dist="317500" dir="10920000" sx="97000" sy="97000" algn="ctr" rotWithShape="0">
              <a:srgbClr val="000000">
                <a:alpha val="69803"/>
              </a:srgbClr>
            </a:outerShdw>
          </a:effectLst>
        </p:spPr>
      </p:pic>
      <p:pic>
        <p:nvPicPr>
          <p:cNvPr id="35" name="Google Shape;175;p4" descr="page44image20381696">
            <a:extLst>
              <a:ext uri="{FF2B5EF4-FFF2-40B4-BE49-F238E27FC236}">
                <a16:creationId xmlns:a16="http://schemas.microsoft.com/office/drawing/2014/main" id="{FEA1014D-8AE1-2DF8-3152-210A6D06F2AA}"/>
              </a:ext>
            </a:extLst>
          </p:cNvPr>
          <p:cNvPicPr preferRelativeResize="0"/>
          <p:nvPr/>
        </p:nvPicPr>
        <p:blipFill rotWithShape="1">
          <a:blip r:embed="rId2">
            <a:alphaModFix/>
          </a:blip>
          <a:srcRect/>
          <a:stretch/>
        </p:blipFill>
        <p:spPr>
          <a:xfrm>
            <a:off x="3976483" y="1668873"/>
            <a:ext cx="1577656" cy="1350732"/>
          </a:xfrm>
          <a:prstGeom prst="rect">
            <a:avLst/>
          </a:prstGeom>
          <a:noFill/>
          <a:ln>
            <a:noFill/>
          </a:ln>
          <a:effectLst>
            <a:outerShdw blurRad="1016000" dist="317500" dir="10920000" sx="97000" sy="97000" algn="ctr" rotWithShape="0">
              <a:srgbClr val="000000">
                <a:alpha val="69803"/>
              </a:srgbClr>
            </a:outerShdw>
          </a:effectLst>
        </p:spPr>
      </p:pic>
      <p:sp>
        <p:nvSpPr>
          <p:cNvPr id="36" name="Google Shape;174;p4">
            <a:extLst>
              <a:ext uri="{FF2B5EF4-FFF2-40B4-BE49-F238E27FC236}">
                <a16:creationId xmlns:a16="http://schemas.microsoft.com/office/drawing/2014/main" id="{E5018313-67E0-164A-BFEB-B06F2B4B6342}"/>
              </a:ext>
            </a:extLst>
          </p:cNvPr>
          <p:cNvSpPr/>
          <p:nvPr/>
        </p:nvSpPr>
        <p:spPr>
          <a:xfrm>
            <a:off x="7391877" y="3232040"/>
            <a:ext cx="1231427" cy="369291"/>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800" b="1" i="1" u="none" strike="noStrike" kern="0" cap="none" spc="0" normalizeH="0" baseline="0" noProof="0" dirty="0">
                <a:ln>
                  <a:noFill/>
                </a:ln>
                <a:solidFill>
                  <a:srgbClr val="FFFFFF"/>
                </a:solidFill>
                <a:effectLst/>
                <a:uLnTx/>
                <a:uFillTx/>
                <a:latin typeface="Open Sans"/>
                <a:ea typeface="Open Sans"/>
                <a:cs typeface="Open Sans"/>
                <a:sym typeface="Open Sans"/>
              </a:rPr>
              <a:t>GWN7624</a:t>
            </a:r>
          </a:p>
        </p:txBody>
      </p:sp>
      <p:pic>
        <p:nvPicPr>
          <p:cNvPr id="37" name="Picture 36">
            <a:extLst>
              <a:ext uri="{FF2B5EF4-FFF2-40B4-BE49-F238E27FC236}">
                <a16:creationId xmlns:a16="http://schemas.microsoft.com/office/drawing/2014/main" id="{73727031-94C7-148A-D260-F19DA858591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7662355" y="1735299"/>
            <a:ext cx="690470" cy="1185768"/>
          </a:xfrm>
          <a:prstGeom prst="rect">
            <a:avLst/>
          </a:prstGeom>
        </p:spPr>
      </p:pic>
      <p:sp>
        <p:nvSpPr>
          <p:cNvPr id="38" name="Google Shape;174;p4">
            <a:extLst>
              <a:ext uri="{FF2B5EF4-FFF2-40B4-BE49-F238E27FC236}">
                <a16:creationId xmlns:a16="http://schemas.microsoft.com/office/drawing/2014/main" id="{19EF8C4F-4684-09D9-BBD2-CC95AD3C66A1}"/>
              </a:ext>
            </a:extLst>
          </p:cNvPr>
          <p:cNvSpPr/>
          <p:nvPr/>
        </p:nvSpPr>
        <p:spPr>
          <a:xfrm>
            <a:off x="8941561" y="3240383"/>
            <a:ext cx="1231427" cy="369291"/>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800" b="1" i="1" u="none" strike="noStrike" kern="0" cap="none" spc="0" normalizeH="0" baseline="0" noProof="0" dirty="0">
                <a:ln>
                  <a:noFill/>
                </a:ln>
                <a:solidFill>
                  <a:srgbClr val="FFFFFF"/>
                </a:solidFill>
                <a:effectLst/>
                <a:uLnTx/>
                <a:uFillTx/>
                <a:latin typeface="Open Sans"/>
                <a:ea typeface="Open Sans"/>
                <a:cs typeface="Open Sans"/>
                <a:sym typeface="Open Sans"/>
              </a:rPr>
              <a:t>GWN7625</a:t>
            </a:r>
          </a:p>
        </p:txBody>
      </p:sp>
      <p:pic>
        <p:nvPicPr>
          <p:cNvPr id="39" name="Picture 38" descr="A white rectangular object with a blue dot&#10;&#10;Description automatically generated">
            <a:extLst>
              <a:ext uri="{FF2B5EF4-FFF2-40B4-BE49-F238E27FC236}">
                <a16:creationId xmlns:a16="http://schemas.microsoft.com/office/drawing/2014/main" id="{76D7BC5C-23F7-009C-0FCA-DE53C3E98EAC}"/>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244626" y="4812313"/>
            <a:ext cx="772670" cy="1213101"/>
          </a:xfrm>
          <a:prstGeom prst="rect">
            <a:avLst/>
          </a:prstGeom>
        </p:spPr>
      </p:pic>
      <p:sp>
        <p:nvSpPr>
          <p:cNvPr id="40" name="Google Shape;179;p4">
            <a:extLst>
              <a:ext uri="{FF2B5EF4-FFF2-40B4-BE49-F238E27FC236}">
                <a16:creationId xmlns:a16="http://schemas.microsoft.com/office/drawing/2014/main" id="{FCEBBA08-6BB8-2694-6765-3A5894DA1EF1}"/>
              </a:ext>
            </a:extLst>
          </p:cNvPr>
          <p:cNvSpPr/>
          <p:nvPr/>
        </p:nvSpPr>
        <p:spPr>
          <a:xfrm>
            <a:off x="90991" y="6271662"/>
            <a:ext cx="1231426" cy="369291"/>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800" b="1" i="1" u="none" strike="noStrike" kern="0" cap="none" spc="0" normalizeH="0" baseline="0" noProof="0" dirty="0">
                <a:ln>
                  <a:noFill/>
                </a:ln>
                <a:solidFill>
                  <a:srgbClr val="FFFFFF"/>
                </a:solidFill>
                <a:effectLst/>
                <a:uLnTx/>
                <a:uFillTx/>
                <a:latin typeface="Open Sans"/>
                <a:ea typeface="Open Sans"/>
                <a:cs typeface="Open Sans"/>
                <a:sym typeface="Open Sans"/>
              </a:rPr>
              <a:t>GWN7604</a:t>
            </a:r>
            <a:endParaRPr kumimoji="0" lang="en-US" sz="1400" b="0" i="0" u="none" strike="noStrike" kern="0" cap="none" spc="0" normalizeH="0" baseline="0" noProof="0" dirty="0">
              <a:ln>
                <a:noFill/>
              </a:ln>
              <a:solidFill>
                <a:srgbClr val="000000"/>
              </a:solidFill>
              <a:effectLst/>
              <a:uLnTx/>
              <a:uFillTx/>
              <a:latin typeface="Arial"/>
              <a:ea typeface="+mn-ea"/>
              <a:cs typeface="Arial"/>
              <a:sym typeface="Arial"/>
            </a:endParaRPr>
          </a:p>
        </p:txBody>
      </p:sp>
      <p:pic>
        <p:nvPicPr>
          <p:cNvPr id="41" name="Google Shape;183;p4" descr="WIFI 6 y por que tenerlo en tu empresa. - VINOC">
            <a:extLst>
              <a:ext uri="{FF2B5EF4-FFF2-40B4-BE49-F238E27FC236}">
                <a16:creationId xmlns:a16="http://schemas.microsoft.com/office/drawing/2014/main" id="{0ECDDDBC-0351-D510-A790-46D0939383F7}"/>
              </a:ext>
            </a:extLst>
          </p:cNvPr>
          <p:cNvPicPr preferRelativeResize="0"/>
          <p:nvPr/>
        </p:nvPicPr>
        <p:blipFill rotWithShape="1">
          <a:blip r:embed="rId8">
            <a:alphaModFix/>
          </a:blip>
          <a:srcRect/>
          <a:stretch/>
        </p:blipFill>
        <p:spPr>
          <a:xfrm>
            <a:off x="1554533" y="3948277"/>
            <a:ext cx="1044547" cy="601820"/>
          </a:xfrm>
          <a:prstGeom prst="rect">
            <a:avLst/>
          </a:prstGeom>
          <a:noFill/>
          <a:ln>
            <a:noFill/>
          </a:ln>
        </p:spPr>
      </p:pic>
      <p:pic>
        <p:nvPicPr>
          <p:cNvPr id="42" name="Picture 41" descr="A white circular object with a black background&#10;&#10;Description automatically generated">
            <a:extLst>
              <a:ext uri="{FF2B5EF4-FFF2-40B4-BE49-F238E27FC236}">
                <a16:creationId xmlns:a16="http://schemas.microsoft.com/office/drawing/2014/main" id="{EEC0AD77-5360-8DCE-7F70-5B8684A5F203}"/>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568655" y="4941455"/>
            <a:ext cx="1059235" cy="1059235"/>
          </a:xfrm>
          <a:prstGeom prst="rect">
            <a:avLst/>
          </a:prstGeom>
        </p:spPr>
      </p:pic>
      <p:sp>
        <p:nvSpPr>
          <p:cNvPr id="43" name="Google Shape;179;p4">
            <a:extLst>
              <a:ext uri="{FF2B5EF4-FFF2-40B4-BE49-F238E27FC236}">
                <a16:creationId xmlns:a16="http://schemas.microsoft.com/office/drawing/2014/main" id="{E871274E-83AC-819B-FE8D-27552A8EEC9D}"/>
              </a:ext>
            </a:extLst>
          </p:cNvPr>
          <p:cNvSpPr/>
          <p:nvPr/>
        </p:nvSpPr>
        <p:spPr>
          <a:xfrm>
            <a:off x="4051922" y="6271662"/>
            <a:ext cx="1231426" cy="369291"/>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800" b="1" i="1" u="none" strike="noStrike" kern="0" cap="none" spc="0" normalizeH="0" baseline="0" noProof="0" dirty="0">
                <a:ln>
                  <a:noFill/>
                </a:ln>
                <a:solidFill>
                  <a:srgbClr val="FFFFFF"/>
                </a:solidFill>
                <a:effectLst/>
                <a:uLnTx/>
                <a:uFillTx/>
                <a:latin typeface="Open Sans"/>
                <a:ea typeface="Open Sans"/>
                <a:cs typeface="Open Sans"/>
                <a:sym typeface="Open Sans"/>
              </a:rPr>
              <a:t>GWN7661</a:t>
            </a:r>
            <a:endParaRPr kumimoji="0" lang="en-US" sz="1400" b="0" i="0" u="none" strike="noStrike" kern="0" cap="none" spc="0" normalizeH="0" baseline="0" noProof="0" dirty="0">
              <a:ln>
                <a:noFill/>
              </a:ln>
              <a:solidFill>
                <a:srgbClr val="000000"/>
              </a:solidFill>
              <a:effectLst/>
              <a:uLnTx/>
              <a:uFillTx/>
              <a:latin typeface="Arial"/>
              <a:ea typeface="+mn-ea"/>
              <a:cs typeface="Arial"/>
              <a:sym typeface="Arial"/>
            </a:endParaRPr>
          </a:p>
        </p:txBody>
      </p:sp>
      <p:pic>
        <p:nvPicPr>
          <p:cNvPr id="45" name="Google Shape;177;p4" descr="page45image20335040">
            <a:extLst>
              <a:ext uri="{FF2B5EF4-FFF2-40B4-BE49-F238E27FC236}">
                <a16:creationId xmlns:a16="http://schemas.microsoft.com/office/drawing/2014/main" id="{44E54EC4-A340-8DF0-0628-BBBA04024643}"/>
              </a:ext>
            </a:extLst>
          </p:cNvPr>
          <p:cNvPicPr preferRelativeResize="0"/>
          <p:nvPr/>
        </p:nvPicPr>
        <p:blipFill rotWithShape="1">
          <a:blip r:embed="rId3" cstate="screen">
            <a:alphaModFix/>
            <a:extLst>
              <a:ext uri="{28A0092B-C50C-407E-A947-70E740481C1C}">
                <a14:useLocalDpi xmlns:a14="http://schemas.microsoft.com/office/drawing/2010/main"/>
              </a:ext>
            </a:extLst>
          </a:blip>
          <a:srcRect/>
          <a:stretch/>
        </p:blipFill>
        <p:spPr>
          <a:xfrm>
            <a:off x="2184180" y="1634187"/>
            <a:ext cx="1638389" cy="1442830"/>
          </a:xfrm>
          <a:prstGeom prst="rect">
            <a:avLst/>
          </a:prstGeom>
          <a:noFill/>
          <a:ln>
            <a:noFill/>
          </a:ln>
          <a:effectLst>
            <a:outerShdw blurRad="1016000" dist="317500" dir="10920000" sx="97000" sy="97000" algn="ctr" rotWithShape="0">
              <a:srgbClr val="000000">
                <a:alpha val="69803"/>
              </a:srgbClr>
            </a:outerShdw>
          </a:effectLst>
        </p:spPr>
      </p:pic>
      <p:sp>
        <p:nvSpPr>
          <p:cNvPr id="46" name="Google Shape;178;p4">
            <a:extLst>
              <a:ext uri="{FF2B5EF4-FFF2-40B4-BE49-F238E27FC236}">
                <a16:creationId xmlns:a16="http://schemas.microsoft.com/office/drawing/2014/main" id="{52BF39C7-71BC-0319-78BC-BB153329FD9B}"/>
              </a:ext>
            </a:extLst>
          </p:cNvPr>
          <p:cNvSpPr/>
          <p:nvPr/>
        </p:nvSpPr>
        <p:spPr>
          <a:xfrm>
            <a:off x="2413757" y="3223879"/>
            <a:ext cx="1231427" cy="369332"/>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800" b="1" i="1" u="none" strike="noStrike" kern="0" cap="none" spc="0" normalizeH="0" baseline="0" noProof="0" dirty="0">
                <a:ln>
                  <a:noFill/>
                </a:ln>
                <a:solidFill>
                  <a:srgbClr val="FFFFFF"/>
                </a:solidFill>
                <a:effectLst/>
                <a:uLnTx/>
                <a:uFillTx/>
                <a:latin typeface="Open Sans"/>
                <a:ea typeface="Open Sans"/>
                <a:cs typeface="Open Sans"/>
                <a:sym typeface="Open Sans"/>
              </a:rPr>
              <a:t>GWN7603</a:t>
            </a:r>
            <a:endParaRPr kumimoji="0" sz="1400"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47" name="Google Shape;179;p4">
            <a:extLst>
              <a:ext uri="{FF2B5EF4-FFF2-40B4-BE49-F238E27FC236}">
                <a16:creationId xmlns:a16="http://schemas.microsoft.com/office/drawing/2014/main" id="{FCEBBA08-6BB8-2694-6765-3A5894DA1EF1}"/>
              </a:ext>
            </a:extLst>
          </p:cNvPr>
          <p:cNvSpPr/>
          <p:nvPr/>
        </p:nvSpPr>
        <p:spPr>
          <a:xfrm>
            <a:off x="2648277" y="6271662"/>
            <a:ext cx="1356428" cy="369291"/>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800" b="1" i="1" u="none" strike="noStrike" kern="0" cap="none" spc="0" normalizeH="0" baseline="0" noProof="0" dirty="0">
                <a:ln>
                  <a:noFill/>
                </a:ln>
                <a:solidFill>
                  <a:srgbClr val="FFFFFF"/>
                </a:solidFill>
                <a:effectLst/>
                <a:uLnTx/>
                <a:uFillTx/>
                <a:latin typeface="Open Sans"/>
                <a:ea typeface="Open Sans"/>
                <a:cs typeface="Open Sans"/>
                <a:sym typeface="Open Sans"/>
              </a:rPr>
              <a:t>GWN7660E</a:t>
            </a:r>
            <a:endParaRPr kumimoji="0" lang="en-US" sz="1400" b="0" i="0" u="none" strike="noStrike" kern="0" cap="none" spc="0" normalizeH="0" baseline="0" noProof="0" dirty="0">
              <a:ln>
                <a:noFill/>
              </a:ln>
              <a:solidFill>
                <a:srgbClr val="000000"/>
              </a:solidFill>
              <a:effectLst/>
              <a:uLnTx/>
              <a:uFillTx/>
              <a:latin typeface="Arial"/>
              <a:ea typeface="+mn-ea"/>
              <a:cs typeface="Arial"/>
              <a:sym typeface="Arial"/>
            </a:endParaRPr>
          </a:p>
        </p:txBody>
      </p:sp>
      <p:pic>
        <p:nvPicPr>
          <p:cNvPr id="48" name="Picture 47" descr="A white circular object with a black background&#10;&#10;Description automatically generated">
            <a:extLst>
              <a:ext uri="{FF2B5EF4-FFF2-40B4-BE49-F238E27FC236}">
                <a16:creationId xmlns:a16="http://schemas.microsoft.com/office/drawing/2014/main" id="{EEC0AD77-5360-8DCE-7F70-5B8684A5F203}"/>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2888321" y="4941455"/>
            <a:ext cx="1059235" cy="1059235"/>
          </a:xfrm>
          <a:prstGeom prst="rect">
            <a:avLst/>
          </a:prstGeom>
        </p:spPr>
      </p:pic>
      <p:pic>
        <p:nvPicPr>
          <p:cNvPr id="49" name="Google Shape;181;p4">
            <a:extLst>
              <a:ext uri="{FF2B5EF4-FFF2-40B4-BE49-F238E27FC236}">
                <a16:creationId xmlns:a16="http://schemas.microsoft.com/office/drawing/2014/main" id="{F7669FD1-3B37-EB0B-1CC0-F4D42EC33877}"/>
              </a:ext>
            </a:extLst>
          </p:cNvPr>
          <p:cNvPicPr preferRelativeResize="0"/>
          <p:nvPr/>
        </p:nvPicPr>
        <p:blipFill rotWithShape="1">
          <a:blip r:embed="rId5">
            <a:alphaModFix/>
          </a:blip>
          <a:srcRect/>
          <a:stretch/>
        </p:blipFill>
        <p:spPr>
          <a:xfrm>
            <a:off x="9669041" y="4983781"/>
            <a:ext cx="965324" cy="965324"/>
          </a:xfrm>
          <a:prstGeom prst="rect">
            <a:avLst/>
          </a:prstGeom>
          <a:noFill/>
          <a:ln>
            <a:noFill/>
          </a:ln>
        </p:spPr>
      </p:pic>
      <p:sp>
        <p:nvSpPr>
          <p:cNvPr id="50" name="Google Shape;182;p4">
            <a:extLst>
              <a:ext uri="{FF2B5EF4-FFF2-40B4-BE49-F238E27FC236}">
                <a16:creationId xmlns:a16="http://schemas.microsoft.com/office/drawing/2014/main" id="{18369F35-EAAE-9A75-DB32-5B9780D1C126}"/>
              </a:ext>
            </a:extLst>
          </p:cNvPr>
          <p:cNvSpPr/>
          <p:nvPr/>
        </p:nvSpPr>
        <p:spPr>
          <a:xfrm>
            <a:off x="9425018" y="6271662"/>
            <a:ext cx="1358211" cy="369291"/>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800" b="1" i="1" u="none" strike="noStrike" kern="0" cap="none" spc="0" normalizeH="0" baseline="0" noProof="0" dirty="0">
                <a:ln>
                  <a:noFill/>
                </a:ln>
                <a:solidFill>
                  <a:srgbClr val="FFFFFF"/>
                </a:solidFill>
                <a:effectLst/>
                <a:uLnTx/>
                <a:uFillTx/>
                <a:latin typeface="Open Sans"/>
                <a:ea typeface="Open Sans"/>
                <a:cs typeface="Open Sans"/>
                <a:sym typeface="Open Sans"/>
              </a:rPr>
              <a:t>GWN7664E</a:t>
            </a:r>
            <a:endParaRPr kumimoji="0" sz="1800" b="1" i="1" u="none" strike="noStrike" kern="0" cap="none" spc="0" normalizeH="0" baseline="0" noProof="0" dirty="0">
              <a:ln>
                <a:noFill/>
              </a:ln>
              <a:solidFill>
                <a:srgbClr val="FF530D"/>
              </a:solidFill>
              <a:effectLst/>
              <a:uLnTx/>
              <a:uFillTx/>
              <a:latin typeface="Open Sans"/>
              <a:ea typeface="Open Sans"/>
              <a:cs typeface="Open Sans"/>
              <a:sym typeface="Open Sans"/>
            </a:endParaRPr>
          </a:p>
        </p:txBody>
      </p:sp>
      <p:pic>
        <p:nvPicPr>
          <p:cNvPr id="51" name="Google Shape;181;p4">
            <a:extLst>
              <a:ext uri="{FF2B5EF4-FFF2-40B4-BE49-F238E27FC236}">
                <a16:creationId xmlns:a16="http://schemas.microsoft.com/office/drawing/2014/main" id="{F7669FD1-3B37-EB0B-1CC0-F4D42EC33877}"/>
              </a:ext>
            </a:extLst>
          </p:cNvPr>
          <p:cNvPicPr preferRelativeResize="0"/>
          <p:nvPr/>
        </p:nvPicPr>
        <p:blipFill rotWithShape="1">
          <a:blip r:embed="rId5">
            <a:alphaModFix/>
          </a:blip>
          <a:srcRect/>
          <a:stretch/>
        </p:blipFill>
        <p:spPr>
          <a:xfrm>
            <a:off x="11066412" y="4983781"/>
            <a:ext cx="965324" cy="965324"/>
          </a:xfrm>
          <a:prstGeom prst="rect">
            <a:avLst/>
          </a:prstGeom>
          <a:noFill/>
          <a:ln>
            <a:noFill/>
          </a:ln>
        </p:spPr>
      </p:pic>
      <p:sp>
        <p:nvSpPr>
          <p:cNvPr id="52" name="Google Shape;182;p4">
            <a:extLst>
              <a:ext uri="{FF2B5EF4-FFF2-40B4-BE49-F238E27FC236}">
                <a16:creationId xmlns:a16="http://schemas.microsoft.com/office/drawing/2014/main" id="{18369F35-EAAE-9A75-DB32-5B9780D1C126}"/>
              </a:ext>
            </a:extLst>
          </p:cNvPr>
          <p:cNvSpPr/>
          <p:nvPr/>
        </p:nvSpPr>
        <p:spPr>
          <a:xfrm>
            <a:off x="10830447" y="6271662"/>
            <a:ext cx="1358211" cy="369291"/>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800" b="1" i="1" u="none" strike="noStrike" kern="0" cap="none" spc="0" normalizeH="0" baseline="0" noProof="0" dirty="0">
                <a:ln>
                  <a:noFill/>
                </a:ln>
                <a:solidFill>
                  <a:srgbClr val="FFFFFF"/>
                </a:solidFill>
                <a:effectLst/>
                <a:uLnTx/>
                <a:uFillTx/>
                <a:latin typeface="Open Sans"/>
                <a:ea typeface="Open Sans"/>
                <a:cs typeface="Open Sans"/>
                <a:sym typeface="Open Sans"/>
              </a:rPr>
              <a:t>GWN7665</a:t>
            </a:r>
            <a:endParaRPr kumimoji="0" sz="1800" b="1" i="1" u="none" strike="noStrike" kern="0" cap="none" spc="0" normalizeH="0" baseline="0" noProof="0" dirty="0">
              <a:ln>
                <a:noFill/>
              </a:ln>
              <a:solidFill>
                <a:srgbClr val="FF530D"/>
              </a:solidFill>
              <a:effectLst/>
              <a:uLnTx/>
              <a:uFillTx/>
              <a:latin typeface="Open Sans"/>
              <a:ea typeface="Open Sans"/>
              <a:cs typeface="Open Sans"/>
              <a:sym typeface="Open Sans"/>
            </a:endParaRPr>
          </a:p>
        </p:txBody>
      </p:sp>
      <p:pic>
        <p:nvPicPr>
          <p:cNvPr id="53" name="Google Shape;183;p4" descr="WIFI 6 y por que tenerlo en tu empresa. - VINOC">
            <a:extLst>
              <a:ext uri="{FF2B5EF4-FFF2-40B4-BE49-F238E27FC236}">
                <a16:creationId xmlns:a16="http://schemas.microsoft.com/office/drawing/2014/main" id="{0ECDDDBC-0351-D510-A790-46D0939383F7}"/>
              </a:ext>
            </a:extLst>
          </p:cNvPr>
          <p:cNvPicPr preferRelativeResize="0"/>
          <p:nvPr/>
        </p:nvPicPr>
        <p:blipFill rotWithShape="1">
          <a:blip r:embed="rId8">
            <a:alphaModFix/>
          </a:blip>
          <a:srcRect/>
          <a:stretch/>
        </p:blipFill>
        <p:spPr>
          <a:xfrm>
            <a:off x="2897192" y="3948277"/>
            <a:ext cx="1044547" cy="601820"/>
          </a:xfrm>
          <a:prstGeom prst="rect">
            <a:avLst/>
          </a:prstGeom>
          <a:noFill/>
          <a:ln>
            <a:noFill/>
          </a:ln>
        </p:spPr>
      </p:pic>
      <p:pic>
        <p:nvPicPr>
          <p:cNvPr id="54" name="Google Shape;183;p4" descr="WIFI 6 y por que tenerlo en tu empresa. - VINOC">
            <a:extLst>
              <a:ext uri="{FF2B5EF4-FFF2-40B4-BE49-F238E27FC236}">
                <a16:creationId xmlns:a16="http://schemas.microsoft.com/office/drawing/2014/main" id="{0ECDDDBC-0351-D510-A790-46D0939383F7}"/>
              </a:ext>
            </a:extLst>
          </p:cNvPr>
          <p:cNvPicPr preferRelativeResize="0"/>
          <p:nvPr/>
        </p:nvPicPr>
        <p:blipFill rotWithShape="1">
          <a:blip r:embed="rId8">
            <a:alphaModFix/>
          </a:blip>
          <a:srcRect/>
          <a:stretch/>
        </p:blipFill>
        <p:spPr>
          <a:xfrm>
            <a:off x="4239851" y="3948277"/>
            <a:ext cx="1044547" cy="601820"/>
          </a:xfrm>
          <a:prstGeom prst="rect">
            <a:avLst/>
          </a:prstGeom>
          <a:noFill/>
          <a:ln>
            <a:noFill/>
          </a:ln>
        </p:spPr>
      </p:pic>
      <p:pic>
        <p:nvPicPr>
          <p:cNvPr id="55" name="Google Shape;183;p4" descr="WIFI 6 y por que tenerlo en tu empresa. - VINOC">
            <a:extLst>
              <a:ext uri="{FF2B5EF4-FFF2-40B4-BE49-F238E27FC236}">
                <a16:creationId xmlns:a16="http://schemas.microsoft.com/office/drawing/2014/main" id="{0ECDDDBC-0351-D510-A790-46D0939383F7}"/>
              </a:ext>
            </a:extLst>
          </p:cNvPr>
          <p:cNvPicPr preferRelativeResize="0"/>
          <p:nvPr/>
        </p:nvPicPr>
        <p:blipFill rotWithShape="1">
          <a:blip r:embed="rId8">
            <a:alphaModFix/>
          </a:blip>
          <a:srcRect/>
          <a:stretch/>
        </p:blipFill>
        <p:spPr>
          <a:xfrm>
            <a:off x="6925169" y="3948277"/>
            <a:ext cx="1044547" cy="601820"/>
          </a:xfrm>
          <a:prstGeom prst="rect">
            <a:avLst/>
          </a:prstGeom>
          <a:noFill/>
          <a:ln>
            <a:noFill/>
          </a:ln>
        </p:spPr>
      </p:pic>
      <p:pic>
        <p:nvPicPr>
          <p:cNvPr id="56" name="Google Shape;183;p4" descr="WIFI 6 y por que tenerlo en tu empresa. - VINOC">
            <a:extLst>
              <a:ext uri="{FF2B5EF4-FFF2-40B4-BE49-F238E27FC236}">
                <a16:creationId xmlns:a16="http://schemas.microsoft.com/office/drawing/2014/main" id="{0ECDDDBC-0351-D510-A790-46D0939383F7}"/>
              </a:ext>
            </a:extLst>
          </p:cNvPr>
          <p:cNvPicPr preferRelativeResize="0"/>
          <p:nvPr/>
        </p:nvPicPr>
        <p:blipFill rotWithShape="1">
          <a:blip r:embed="rId8">
            <a:alphaModFix/>
          </a:blip>
          <a:srcRect/>
          <a:stretch/>
        </p:blipFill>
        <p:spPr>
          <a:xfrm>
            <a:off x="8267828" y="3948277"/>
            <a:ext cx="1044547" cy="601820"/>
          </a:xfrm>
          <a:prstGeom prst="rect">
            <a:avLst/>
          </a:prstGeom>
          <a:noFill/>
          <a:ln>
            <a:noFill/>
          </a:ln>
        </p:spPr>
      </p:pic>
      <p:pic>
        <p:nvPicPr>
          <p:cNvPr id="57" name="Google Shape;183;p4" descr="WIFI 6 y por que tenerlo en tu empresa. - VINOC">
            <a:extLst>
              <a:ext uri="{FF2B5EF4-FFF2-40B4-BE49-F238E27FC236}">
                <a16:creationId xmlns:a16="http://schemas.microsoft.com/office/drawing/2014/main" id="{0ECDDDBC-0351-D510-A790-46D0939383F7}"/>
              </a:ext>
            </a:extLst>
          </p:cNvPr>
          <p:cNvPicPr preferRelativeResize="0"/>
          <p:nvPr/>
        </p:nvPicPr>
        <p:blipFill rotWithShape="1">
          <a:blip r:embed="rId8">
            <a:alphaModFix/>
          </a:blip>
          <a:srcRect/>
          <a:stretch/>
        </p:blipFill>
        <p:spPr>
          <a:xfrm>
            <a:off x="9610487" y="3948277"/>
            <a:ext cx="1044547" cy="601820"/>
          </a:xfrm>
          <a:prstGeom prst="rect">
            <a:avLst/>
          </a:prstGeom>
          <a:noFill/>
          <a:ln>
            <a:noFill/>
          </a:ln>
        </p:spPr>
      </p:pic>
      <p:pic>
        <p:nvPicPr>
          <p:cNvPr id="58" name="Google Shape;183;p4" descr="WIFI 6 y por que tenerlo en tu empresa. - VINOC">
            <a:extLst>
              <a:ext uri="{FF2B5EF4-FFF2-40B4-BE49-F238E27FC236}">
                <a16:creationId xmlns:a16="http://schemas.microsoft.com/office/drawing/2014/main" id="{0ECDDDBC-0351-D510-A790-46D0939383F7}"/>
              </a:ext>
            </a:extLst>
          </p:cNvPr>
          <p:cNvPicPr preferRelativeResize="0"/>
          <p:nvPr/>
        </p:nvPicPr>
        <p:blipFill rotWithShape="1">
          <a:blip r:embed="rId8">
            <a:alphaModFix/>
          </a:blip>
          <a:srcRect/>
          <a:stretch/>
        </p:blipFill>
        <p:spPr>
          <a:xfrm>
            <a:off x="10953143" y="3948277"/>
            <a:ext cx="1044547" cy="601820"/>
          </a:xfrm>
          <a:prstGeom prst="rect">
            <a:avLst/>
          </a:prstGeom>
          <a:noFill/>
          <a:ln>
            <a:noFill/>
          </a:ln>
        </p:spPr>
      </p:pic>
      <p:pic>
        <p:nvPicPr>
          <p:cNvPr id="44" name="Picture 43" descr="A white rectangular object with a blue dot&#10;&#10;Description automatically generated">
            <a:extLst>
              <a:ext uri="{FF2B5EF4-FFF2-40B4-BE49-F238E27FC236}">
                <a16:creationId xmlns:a16="http://schemas.microsoft.com/office/drawing/2014/main" id="{76D7BC5C-23F7-009C-0FCA-DE53C3E98EAC}"/>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679588" y="4812313"/>
            <a:ext cx="772670" cy="1213101"/>
          </a:xfrm>
          <a:prstGeom prst="rect">
            <a:avLst/>
          </a:prstGeom>
        </p:spPr>
      </p:pic>
      <p:sp>
        <p:nvSpPr>
          <p:cNvPr id="59" name="Google Shape;179;p4">
            <a:extLst>
              <a:ext uri="{FF2B5EF4-FFF2-40B4-BE49-F238E27FC236}">
                <a16:creationId xmlns:a16="http://schemas.microsoft.com/office/drawing/2014/main" id="{E871274E-83AC-819B-FE8D-27552A8EEC9D}"/>
              </a:ext>
            </a:extLst>
          </p:cNvPr>
          <p:cNvSpPr/>
          <p:nvPr/>
        </p:nvSpPr>
        <p:spPr>
          <a:xfrm>
            <a:off x="5330565" y="6271662"/>
            <a:ext cx="1489949" cy="369291"/>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800" b="1" i="1" u="none" strike="noStrike" kern="0" cap="none" spc="0" normalizeH="0" baseline="0" noProof="0" dirty="0">
                <a:ln>
                  <a:noFill/>
                </a:ln>
                <a:solidFill>
                  <a:srgbClr val="FFFFFF"/>
                </a:solidFill>
                <a:effectLst/>
                <a:uLnTx/>
                <a:uFillTx/>
                <a:latin typeface="Open Sans"/>
                <a:ea typeface="Open Sans"/>
                <a:cs typeface="Open Sans"/>
                <a:sym typeface="Open Sans"/>
              </a:rPr>
              <a:t>GWN7661E</a:t>
            </a:r>
            <a:endParaRPr kumimoji="0" lang="en-US" sz="1400" b="0" i="0" u="none" strike="noStrike" kern="0" cap="none" spc="0" normalizeH="0" baseline="0" noProof="0" dirty="0">
              <a:ln>
                <a:noFill/>
              </a:ln>
              <a:solidFill>
                <a:srgbClr val="000000"/>
              </a:solidFill>
              <a:effectLst/>
              <a:uLnTx/>
              <a:uFillTx/>
              <a:latin typeface="Arial"/>
              <a:ea typeface="+mn-ea"/>
              <a:cs typeface="Arial"/>
              <a:sym typeface="Arial"/>
            </a:endParaRPr>
          </a:p>
        </p:txBody>
      </p:sp>
      <p:pic>
        <p:nvPicPr>
          <p:cNvPr id="60" name="Google Shape;183;p4" descr="WIFI 6 y por que tenerlo en tu empresa. - VINOC">
            <a:extLst>
              <a:ext uri="{FF2B5EF4-FFF2-40B4-BE49-F238E27FC236}">
                <a16:creationId xmlns:a16="http://schemas.microsoft.com/office/drawing/2014/main" id="{0ECDDDBC-0351-D510-A790-46D0939383F7}"/>
              </a:ext>
            </a:extLst>
          </p:cNvPr>
          <p:cNvPicPr preferRelativeResize="0"/>
          <p:nvPr/>
        </p:nvPicPr>
        <p:blipFill rotWithShape="1">
          <a:blip r:embed="rId8">
            <a:alphaModFix/>
          </a:blip>
          <a:srcRect/>
          <a:stretch/>
        </p:blipFill>
        <p:spPr>
          <a:xfrm>
            <a:off x="5582510" y="3948277"/>
            <a:ext cx="1044547" cy="601820"/>
          </a:xfrm>
          <a:prstGeom prst="rect">
            <a:avLst/>
          </a:prstGeom>
          <a:noFill/>
          <a:ln>
            <a:noFill/>
          </a:ln>
        </p:spPr>
      </p:pic>
      <p:sp>
        <p:nvSpPr>
          <p:cNvPr id="61" name="Google Shape;179;p4">
            <a:extLst>
              <a:ext uri="{FF2B5EF4-FFF2-40B4-BE49-F238E27FC236}">
                <a16:creationId xmlns:a16="http://schemas.microsoft.com/office/drawing/2014/main" id="{FCEBBA08-6BB8-2694-6765-3A5894DA1EF1}"/>
              </a:ext>
            </a:extLst>
          </p:cNvPr>
          <p:cNvSpPr/>
          <p:nvPr/>
        </p:nvSpPr>
        <p:spPr>
          <a:xfrm>
            <a:off x="1369634" y="6271662"/>
            <a:ext cx="1231426" cy="369291"/>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800" b="1" i="1" u="none" strike="noStrike" kern="0" cap="none" spc="0" normalizeH="0" baseline="0" noProof="0" dirty="0">
                <a:ln>
                  <a:noFill/>
                </a:ln>
                <a:solidFill>
                  <a:srgbClr val="FFFFFF"/>
                </a:solidFill>
                <a:effectLst/>
                <a:uLnTx/>
                <a:uFillTx/>
                <a:latin typeface="Open Sans"/>
                <a:ea typeface="Open Sans"/>
                <a:cs typeface="Open Sans"/>
                <a:sym typeface="Open Sans"/>
              </a:rPr>
              <a:t>GWN7660</a:t>
            </a:r>
            <a:endParaRPr kumimoji="0" lang="en-US" sz="1400" b="0" i="0" u="none" strike="noStrike" kern="0" cap="none" spc="0" normalizeH="0" baseline="0" noProof="0" dirty="0">
              <a:ln>
                <a:noFill/>
              </a:ln>
              <a:solidFill>
                <a:srgbClr val="000000"/>
              </a:solidFill>
              <a:effectLst/>
              <a:uLnTx/>
              <a:uFillTx/>
              <a:latin typeface="Arial"/>
              <a:ea typeface="+mn-ea"/>
              <a:cs typeface="Arial"/>
              <a:sym typeface="Arial"/>
            </a:endParaRPr>
          </a:p>
        </p:txBody>
      </p:sp>
      <p:pic>
        <p:nvPicPr>
          <p:cNvPr id="62" name="Google Shape;183;p4" descr="WIFI 6 y por que tenerlo en tu empresa. - VINOC">
            <a:extLst>
              <a:ext uri="{FF2B5EF4-FFF2-40B4-BE49-F238E27FC236}">
                <a16:creationId xmlns:a16="http://schemas.microsoft.com/office/drawing/2014/main" id="{0ECDDDBC-0351-D510-A790-46D0939383F7}"/>
              </a:ext>
            </a:extLst>
          </p:cNvPr>
          <p:cNvPicPr preferRelativeResize="0"/>
          <p:nvPr/>
        </p:nvPicPr>
        <p:blipFill rotWithShape="1">
          <a:blip r:embed="rId8">
            <a:alphaModFix/>
          </a:blip>
          <a:srcRect/>
          <a:stretch/>
        </p:blipFill>
        <p:spPr>
          <a:xfrm>
            <a:off x="211874" y="3948277"/>
            <a:ext cx="1044547" cy="601820"/>
          </a:xfrm>
          <a:prstGeom prst="rect">
            <a:avLst/>
          </a:prstGeom>
          <a:noFill/>
          <a:ln>
            <a:noFill/>
          </a:ln>
        </p:spPr>
      </p:pic>
      <p:pic>
        <p:nvPicPr>
          <p:cNvPr id="3" name="Picture 2"/>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72282" y="4897001"/>
            <a:ext cx="1107570" cy="1023299"/>
          </a:xfrm>
          <a:prstGeom prst="rect">
            <a:avLst/>
          </a:prstGeom>
        </p:spPr>
      </p:pic>
    </p:spTree>
    <p:extLst>
      <p:ext uri="{BB962C8B-B14F-4D97-AF65-F5344CB8AC3E}">
        <p14:creationId xmlns:p14="http://schemas.microsoft.com/office/powerpoint/2010/main" val="1405809074"/>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195;p5">
            <a:extLst>
              <a:ext uri="{FF2B5EF4-FFF2-40B4-BE49-F238E27FC236}">
                <a16:creationId xmlns:a16="http://schemas.microsoft.com/office/drawing/2014/main" id="{E8198531-176E-8AD6-AC30-1C0F17CB0BF8}"/>
              </a:ext>
            </a:extLst>
          </p:cNvPr>
          <p:cNvSpPr/>
          <p:nvPr/>
        </p:nvSpPr>
        <p:spPr>
          <a:xfrm>
            <a:off x="3911983" y="5879036"/>
            <a:ext cx="4240264" cy="400110"/>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000" b="1" i="1" u="none" strike="noStrike" kern="0" cap="none" spc="0" normalizeH="0" baseline="0" noProof="0">
                <a:ln>
                  <a:noFill/>
                </a:ln>
                <a:solidFill>
                  <a:srgbClr val="FFFFFF"/>
                </a:solidFill>
                <a:effectLst/>
                <a:uLnTx/>
                <a:uFillTx/>
                <a:latin typeface="Open Sans"/>
                <a:ea typeface="Open Sans"/>
                <a:cs typeface="Open Sans"/>
                <a:sym typeface="Open Sans"/>
              </a:rPr>
              <a:t>(WEATHERPROOF LONG-RANGE)</a:t>
            </a: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 name="Google Shape;196;p5">
            <a:extLst>
              <a:ext uri="{FF2B5EF4-FFF2-40B4-BE49-F238E27FC236}">
                <a16:creationId xmlns:a16="http://schemas.microsoft.com/office/drawing/2014/main" id="{DFD3CD05-B1C9-55A9-AF40-7BF51BF7DD52}"/>
              </a:ext>
            </a:extLst>
          </p:cNvPr>
          <p:cNvSpPr/>
          <p:nvPr/>
        </p:nvSpPr>
        <p:spPr>
          <a:xfrm>
            <a:off x="447557" y="5085094"/>
            <a:ext cx="1492716" cy="369332"/>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800" b="1" i="1" u="none" strike="noStrike" kern="0" cap="none" spc="0" normalizeH="0" baseline="0" noProof="0">
                <a:ln>
                  <a:noFill/>
                </a:ln>
                <a:solidFill>
                  <a:srgbClr val="FFFFFF"/>
                </a:solidFill>
                <a:effectLst/>
                <a:uLnTx/>
                <a:uFillTx/>
                <a:latin typeface="Open Sans"/>
                <a:ea typeface="Open Sans"/>
                <a:cs typeface="Open Sans"/>
                <a:sym typeface="Open Sans"/>
              </a:rPr>
              <a:t>GWN7605LR</a:t>
            </a: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 name="Google Shape;197;p5">
            <a:extLst>
              <a:ext uri="{FF2B5EF4-FFF2-40B4-BE49-F238E27FC236}">
                <a16:creationId xmlns:a16="http://schemas.microsoft.com/office/drawing/2014/main" id="{6F9FDF49-C107-0C02-AE9B-1C291526C89C}"/>
              </a:ext>
            </a:extLst>
          </p:cNvPr>
          <p:cNvSpPr/>
          <p:nvPr/>
        </p:nvSpPr>
        <p:spPr>
          <a:xfrm>
            <a:off x="2497968" y="5085094"/>
            <a:ext cx="1492716" cy="369332"/>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800" b="1" i="1" u="none" strike="noStrike" kern="0" cap="none" spc="0" normalizeH="0" baseline="0" noProof="0">
                <a:ln>
                  <a:noFill/>
                </a:ln>
                <a:solidFill>
                  <a:srgbClr val="FFFFFF"/>
                </a:solidFill>
                <a:effectLst/>
                <a:uLnTx/>
                <a:uFillTx/>
                <a:latin typeface="Open Sans"/>
                <a:ea typeface="Open Sans"/>
                <a:cs typeface="Open Sans"/>
                <a:sym typeface="Open Sans"/>
              </a:rPr>
              <a:t>GWN7630LR</a:t>
            </a: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pic>
        <p:nvPicPr>
          <p:cNvPr id="5" name="Google Shape;198;p5" descr="page45image20333584">
            <a:extLst>
              <a:ext uri="{FF2B5EF4-FFF2-40B4-BE49-F238E27FC236}">
                <a16:creationId xmlns:a16="http://schemas.microsoft.com/office/drawing/2014/main" id="{08D251F6-48D1-BE6D-35D2-4D88B9E21B8E}"/>
              </a:ext>
            </a:extLst>
          </p:cNvPr>
          <p:cNvPicPr preferRelativeResize="0"/>
          <p:nvPr/>
        </p:nvPicPr>
        <p:blipFill rotWithShape="1">
          <a:blip r:embed="rId2">
            <a:alphaModFix/>
          </a:blip>
          <a:srcRect/>
          <a:stretch/>
        </p:blipFill>
        <p:spPr>
          <a:xfrm>
            <a:off x="1778089" y="2003473"/>
            <a:ext cx="2878668" cy="3016686"/>
          </a:xfrm>
          <a:prstGeom prst="rect">
            <a:avLst/>
          </a:prstGeom>
          <a:noFill/>
          <a:ln>
            <a:noFill/>
          </a:ln>
          <a:effectLst>
            <a:outerShdw blurRad="1016000" dist="317500" dir="10920000" sx="97000" sy="97000" algn="ctr" rotWithShape="0">
              <a:srgbClr val="000000">
                <a:alpha val="69803"/>
              </a:srgbClr>
            </a:outerShdw>
          </a:effectLst>
        </p:spPr>
      </p:pic>
      <p:pic>
        <p:nvPicPr>
          <p:cNvPr id="6" name="Google Shape;199;p5" descr="page45image20335248">
            <a:extLst>
              <a:ext uri="{FF2B5EF4-FFF2-40B4-BE49-F238E27FC236}">
                <a16:creationId xmlns:a16="http://schemas.microsoft.com/office/drawing/2014/main" id="{D88D8063-685E-E8D5-5C5F-2B47848A4990}"/>
              </a:ext>
            </a:extLst>
          </p:cNvPr>
          <p:cNvPicPr preferRelativeResize="0"/>
          <p:nvPr/>
        </p:nvPicPr>
        <p:blipFill rotWithShape="1">
          <a:blip r:embed="rId3">
            <a:alphaModFix/>
          </a:blip>
          <a:srcRect/>
          <a:stretch/>
        </p:blipFill>
        <p:spPr>
          <a:xfrm>
            <a:off x="-69069" y="2519077"/>
            <a:ext cx="2518224" cy="2638961"/>
          </a:xfrm>
          <a:prstGeom prst="rect">
            <a:avLst/>
          </a:prstGeom>
          <a:noFill/>
          <a:ln>
            <a:noFill/>
          </a:ln>
          <a:effectLst>
            <a:outerShdw blurRad="1016000" dist="317500" dir="10920000" sx="97000" sy="97000" algn="ctr" rotWithShape="0">
              <a:srgbClr val="000000">
                <a:alpha val="69803"/>
              </a:srgbClr>
            </a:outerShdw>
          </a:effectLst>
        </p:spPr>
      </p:pic>
      <p:sp>
        <p:nvSpPr>
          <p:cNvPr id="7" name="Google Shape;200;p5">
            <a:extLst>
              <a:ext uri="{FF2B5EF4-FFF2-40B4-BE49-F238E27FC236}">
                <a16:creationId xmlns:a16="http://schemas.microsoft.com/office/drawing/2014/main" id="{F8378253-0A1E-1C82-4AF1-735CF9153749}"/>
              </a:ext>
            </a:extLst>
          </p:cNvPr>
          <p:cNvSpPr txBox="1"/>
          <p:nvPr/>
        </p:nvSpPr>
        <p:spPr>
          <a:xfrm>
            <a:off x="654144" y="440166"/>
            <a:ext cx="11120562" cy="892552"/>
          </a:xfrm>
          <a:prstGeom prst="rect">
            <a:avLst/>
          </a:prstGeom>
          <a:noFill/>
          <a:ln>
            <a:noFill/>
          </a:ln>
        </p:spPr>
        <p:txBody>
          <a:bodyPr spcFirstLastPara="1" wrap="square" lIns="91425" tIns="45700" rIns="91425" bIns="45700" anchor="t" anchorCtr="0">
            <a:sp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3200" b="1" i="0" u="none" strike="noStrike" kern="0" cap="none" spc="0" normalizeH="0" baseline="0" noProof="0" dirty="0" err="1">
                <a:ln>
                  <a:noFill/>
                </a:ln>
                <a:solidFill>
                  <a:srgbClr val="FFFFFF"/>
                </a:solidFill>
                <a:effectLst/>
                <a:uLnTx/>
                <a:uFillTx/>
                <a:latin typeface="Open Sans"/>
                <a:ea typeface="Open Sans"/>
                <a:cs typeface="Open Sans"/>
                <a:sym typeface="Open Sans"/>
              </a:rPr>
              <a:t>WiFi</a:t>
            </a:r>
            <a:r>
              <a:rPr kumimoji="0" lang="en-US" sz="3200" b="1" i="0" u="none" strike="noStrike" kern="0" cap="none" spc="0" normalizeH="0" baseline="0" noProof="0" dirty="0">
                <a:ln>
                  <a:noFill/>
                </a:ln>
                <a:solidFill>
                  <a:srgbClr val="FFFFFF"/>
                </a:solidFill>
                <a:effectLst/>
                <a:uLnTx/>
                <a:uFillTx/>
                <a:latin typeface="Open Sans"/>
                <a:ea typeface="Open Sans"/>
                <a:cs typeface="Open Sans"/>
                <a:sym typeface="Open Sans"/>
              </a:rPr>
              <a:t> 5 &amp; </a:t>
            </a:r>
            <a:r>
              <a:rPr kumimoji="0" lang="en-US" sz="3200" b="1" i="0" u="none" strike="noStrike" kern="0" cap="none" spc="0" normalizeH="0" baseline="0" noProof="0" dirty="0" err="1">
                <a:ln>
                  <a:noFill/>
                </a:ln>
                <a:solidFill>
                  <a:srgbClr val="FFFFFF"/>
                </a:solidFill>
                <a:effectLst/>
                <a:uLnTx/>
                <a:uFillTx/>
                <a:latin typeface="Open Sans"/>
                <a:ea typeface="Open Sans"/>
                <a:cs typeface="Open Sans"/>
                <a:sym typeface="Open Sans"/>
              </a:rPr>
              <a:t>WiFi</a:t>
            </a:r>
            <a:r>
              <a:rPr kumimoji="0" lang="en-US" sz="3200" b="1" i="0" u="none" strike="noStrike" kern="0" cap="none" spc="0" normalizeH="0" baseline="0" noProof="0" dirty="0">
                <a:ln>
                  <a:noFill/>
                </a:ln>
                <a:solidFill>
                  <a:srgbClr val="FFFFFF"/>
                </a:solidFill>
                <a:effectLst/>
                <a:uLnTx/>
                <a:uFillTx/>
                <a:latin typeface="Open Sans"/>
                <a:ea typeface="Open Sans"/>
                <a:cs typeface="Open Sans"/>
                <a:sym typeface="Open Sans"/>
              </a:rPr>
              <a:t> 6: GWN SERIES ACCESS POINTS</a:t>
            </a:r>
            <a:endParaRPr kumimoji="0" sz="3200" b="1" i="0" u="none" strike="noStrike" kern="0" cap="none" spc="0" normalizeH="0" baseline="0" noProof="0" dirty="0">
              <a:ln>
                <a:noFill/>
              </a:ln>
              <a:solidFill>
                <a:srgbClr val="FFFFFF"/>
              </a:solidFill>
              <a:effectLst/>
              <a:uLnTx/>
              <a:uFillTx/>
              <a:latin typeface="Open Sans"/>
              <a:ea typeface="Open Sans"/>
              <a:cs typeface="Open Sans"/>
              <a:sym typeface="Open Sans"/>
            </a:endParaRP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000" b="0" i="0" u="none" strike="noStrike" kern="0" cap="none" spc="0" normalizeH="0" baseline="0" noProof="0" dirty="0">
                <a:ln>
                  <a:noFill/>
                </a:ln>
                <a:solidFill>
                  <a:srgbClr val="FFFFFF"/>
                </a:solidFill>
                <a:effectLst/>
                <a:uLnTx/>
                <a:uFillTx/>
                <a:latin typeface="Open Sans Light"/>
                <a:ea typeface="Open Sans Light"/>
                <a:cs typeface="Open Sans Light"/>
                <a:sym typeface="Open Sans Light"/>
              </a:rPr>
              <a:t>Long-Range &amp; Outdoor APs</a:t>
            </a:r>
            <a:endParaRPr kumimoji="0" sz="2000" b="0" i="0" u="none" strike="noStrike" kern="0" cap="none" spc="0" normalizeH="0" baseline="0" noProof="0" dirty="0">
              <a:ln>
                <a:noFill/>
              </a:ln>
              <a:solidFill>
                <a:srgbClr val="FFFFFF"/>
              </a:solidFill>
              <a:effectLst/>
              <a:uLnTx/>
              <a:uFillTx/>
              <a:latin typeface="Open Sans Light"/>
              <a:ea typeface="Open Sans Light"/>
              <a:cs typeface="Open Sans Light"/>
              <a:sym typeface="Open Sans Light"/>
            </a:endParaRPr>
          </a:p>
        </p:txBody>
      </p:sp>
      <p:pic>
        <p:nvPicPr>
          <p:cNvPr id="8" name="Google Shape;201;p5" descr="WIFI 6 y por que tenerlo en tu empresa. - VINOC">
            <a:extLst>
              <a:ext uri="{FF2B5EF4-FFF2-40B4-BE49-F238E27FC236}">
                <a16:creationId xmlns:a16="http://schemas.microsoft.com/office/drawing/2014/main" id="{E9016F03-AB67-980A-CFC9-0AD54B16C4A9}"/>
              </a:ext>
            </a:extLst>
          </p:cNvPr>
          <p:cNvPicPr preferRelativeResize="0"/>
          <p:nvPr/>
        </p:nvPicPr>
        <p:blipFill rotWithShape="1">
          <a:blip r:embed="rId4">
            <a:alphaModFix/>
          </a:blip>
          <a:srcRect/>
          <a:stretch/>
        </p:blipFill>
        <p:spPr>
          <a:xfrm>
            <a:off x="4654567" y="2003473"/>
            <a:ext cx="1244624" cy="717095"/>
          </a:xfrm>
          <a:prstGeom prst="rect">
            <a:avLst/>
          </a:prstGeom>
          <a:noFill/>
          <a:ln>
            <a:noFill/>
          </a:ln>
        </p:spPr>
      </p:pic>
      <p:pic>
        <p:nvPicPr>
          <p:cNvPr id="9" name="Google Shape;202;p5">
            <a:extLst>
              <a:ext uri="{FF2B5EF4-FFF2-40B4-BE49-F238E27FC236}">
                <a16:creationId xmlns:a16="http://schemas.microsoft.com/office/drawing/2014/main" id="{4DB8CE8F-22DD-32AC-82F0-59ED617D6C59}"/>
              </a:ext>
            </a:extLst>
          </p:cNvPr>
          <p:cNvPicPr preferRelativeResize="0"/>
          <p:nvPr/>
        </p:nvPicPr>
        <p:blipFill rotWithShape="1">
          <a:blip r:embed="rId5" cstate="screen">
            <a:alphaModFix/>
            <a:extLst>
              <a:ext uri="{28A0092B-C50C-407E-A947-70E740481C1C}">
                <a14:useLocalDpi xmlns:a14="http://schemas.microsoft.com/office/drawing/2010/main"/>
              </a:ext>
            </a:extLst>
          </a:blip>
          <a:srcRect/>
          <a:stretch/>
        </p:blipFill>
        <p:spPr>
          <a:xfrm>
            <a:off x="4901311" y="2816717"/>
            <a:ext cx="598944" cy="1867450"/>
          </a:xfrm>
          <a:prstGeom prst="rect">
            <a:avLst/>
          </a:prstGeom>
          <a:noFill/>
          <a:ln>
            <a:noFill/>
          </a:ln>
        </p:spPr>
      </p:pic>
      <p:sp>
        <p:nvSpPr>
          <p:cNvPr id="10" name="Google Shape;203;p5">
            <a:extLst>
              <a:ext uri="{FF2B5EF4-FFF2-40B4-BE49-F238E27FC236}">
                <a16:creationId xmlns:a16="http://schemas.microsoft.com/office/drawing/2014/main" id="{2E0F4BCA-EFE9-2E87-5201-031B97DD885D}"/>
              </a:ext>
            </a:extLst>
          </p:cNvPr>
          <p:cNvSpPr/>
          <p:nvPr/>
        </p:nvSpPr>
        <p:spPr>
          <a:xfrm>
            <a:off x="4429822" y="5085094"/>
            <a:ext cx="1492717" cy="369332"/>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800" b="1" i="1" u="none" strike="noStrike" kern="0" cap="none" spc="0" normalizeH="0" baseline="0" noProof="0" dirty="0">
                <a:ln>
                  <a:noFill/>
                </a:ln>
                <a:solidFill>
                  <a:srgbClr val="FFFFFF"/>
                </a:solidFill>
                <a:effectLst/>
                <a:uLnTx/>
                <a:uFillTx/>
                <a:latin typeface="Open Sans"/>
                <a:ea typeface="Open Sans"/>
                <a:cs typeface="Open Sans"/>
                <a:sym typeface="Open Sans"/>
              </a:rPr>
              <a:t>GWN7660LR</a:t>
            </a:r>
            <a:endParaRPr kumimoji="0" sz="1400" b="0" i="0" u="none" strike="noStrike" kern="0" cap="none" spc="0" normalizeH="0" baseline="0" noProof="0" dirty="0">
              <a:ln>
                <a:noFill/>
              </a:ln>
              <a:solidFill>
                <a:srgbClr val="000000"/>
              </a:solidFill>
              <a:effectLst/>
              <a:uLnTx/>
              <a:uFillTx/>
              <a:latin typeface="Arial"/>
              <a:ea typeface="+mn-ea"/>
              <a:cs typeface="Arial"/>
              <a:sym typeface="Arial"/>
            </a:endParaRPr>
          </a:p>
        </p:txBody>
      </p:sp>
      <p:pic>
        <p:nvPicPr>
          <p:cNvPr id="11" name="Google Shape;201;p5" descr="WIFI 6 y por que tenerlo en tu empresa. - VINOC">
            <a:extLst>
              <a:ext uri="{FF2B5EF4-FFF2-40B4-BE49-F238E27FC236}">
                <a16:creationId xmlns:a16="http://schemas.microsoft.com/office/drawing/2014/main" id="{927941DB-E788-A28F-48D3-328A96195C90}"/>
              </a:ext>
            </a:extLst>
          </p:cNvPr>
          <p:cNvPicPr preferRelativeResize="0"/>
          <p:nvPr/>
        </p:nvPicPr>
        <p:blipFill rotWithShape="1">
          <a:blip r:embed="rId4">
            <a:alphaModFix/>
          </a:blip>
          <a:srcRect/>
          <a:stretch/>
        </p:blipFill>
        <p:spPr>
          <a:xfrm>
            <a:off x="8389073" y="1560509"/>
            <a:ext cx="1244624" cy="717095"/>
          </a:xfrm>
          <a:prstGeom prst="rect">
            <a:avLst/>
          </a:prstGeom>
          <a:noFill/>
          <a:ln>
            <a:noFill/>
          </a:ln>
        </p:spPr>
      </p:pic>
      <p:sp>
        <p:nvSpPr>
          <p:cNvPr id="12" name="Google Shape;203;p5">
            <a:extLst>
              <a:ext uri="{FF2B5EF4-FFF2-40B4-BE49-F238E27FC236}">
                <a16:creationId xmlns:a16="http://schemas.microsoft.com/office/drawing/2014/main" id="{7D23E9F7-4F22-F31E-C2D0-C704BE89092B}"/>
              </a:ext>
            </a:extLst>
          </p:cNvPr>
          <p:cNvSpPr/>
          <p:nvPr/>
        </p:nvSpPr>
        <p:spPr>
          <a:xfrm>
            <a:off x="9941552" y="5085094"/>
            <a:ext cx="1719675" cy="584735"/>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800" b="1" i="1" u="none" strike="noStrike" kern="0" cap="none" spc="0" normalizeH="0" baseline="0" noProof="0" dirty="0">
                <a:ln>
                  <a:noFill/>
                </a:ln>
                <a:solidFill>
                  <a:srgbClr val="FFFFFF"/>
                </a:solidFill>
                <a:effectLst/>
                <a:uLnTx/>
                <a:uFillTx/>
                <a:latin typeface="Open Sans"/>
                <a:ea typeface="Open Sans"/>
                <a:cs typeface="Open Sans"/>
                <a:sym typeface="Open Sans"/>
              </a:rPr>
              <a:t>GWN7664ELR</a:t>
            </a: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dirty="0">
              <a:ln>
                <a:noFill/>
              </a:ln>
              <a:solidFill>
                <a:srgbClr val="000000"/>
              </a:solidFill>
              <a:effectLst/>
              <a:uLnTx/>
              <a:uFillTx/>
              <a:latin typeface="Arial"/>
              <a:ea typeface="+mn-ea"/>
              <a:cs typeface="Arial"/>
              <a:sym typeface="Arial"/>
            </a:endParaRPr>
          </a:p>
        </p:txBody>
      </p:sp>
      <p:pic>
        <p:nvPicPr>
          <p:cNvPr id="13" name="Picture 12">
            <a:extLst>
              <a:ext uri="{FF2B5EF4-FFF2-40B4-BE49-F238E27FC236}">
                <a16:creationId xmlns:a16="http://schemas.microsoft.com/office/drawing/2014/main" id="{FF663582-FF1A-EC20-53CA-60ACAD2E15E2}"/>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8694455" y="2401179"/>
            <a:ext cx="633860" cy="2546104"/>
          </a:xfrm>
          <a:prstGeom prst="rect">
            <a:avLst/>
          </a:prstGeom>
        </p:spPr>
      </p:pic>
      <p:pic>
        <p:nvPicPr>
          <p:cNvPr id="14" name="Picture 13"/>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129316" y="3255142"/>
            <a:ext cx="1909109" cy="1472742"/>
          </a:xfrm>
          <a:prstGeom prst="rect">
            <a:avLst/>
          </a:prstGeom>
        </p:spPr>
      </p:pic>
      <p:sp>
        <p:nvSpPr>
          <p:cNvPr id="15" name="Google Shape;203;p5">
            <a:extLst>
              <a:ext uri="{FF2B5EF4-FFF2-40B4-BE49-F238E27FC236}">
                <a16:creationId xmlns:a16="http://schemas.microsoft.com/office/drawing/2014/main" id="{2E0F4BCA-EFE9-2E87-5201-031B97DD885D}"/>
              </a:ext>
            </a:extLst>
          </p:cNvPr>
          <p:cNvSpPr/>
          <p:nvPr/>
        </p:nvSpPr>
        <p:spPr>
          <a:xfrm>
            <a:off x="6291363" y="5085094"/>
            <a:ext cx="1606280" cy="369291"/>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800" b="1" i="1" u="none" strike="noStrike" kern="0" cap="none" spc="0" normalizeH="0" baseline="0" noProof="0" dirty="0">
                <a:ln>
                  <a:noFill/>
                </a:ln>
                <a:solidFill>
                  <a:srgbClr val="FFFFFF"/>
                </a:solidFill>
                <a:effectLst/>
                <a:uLnTx/>
                <a:uFillTx/>
                <a:latin typeface="Open Sans"/>
                <a:ea typeface="Open Sans"/>
                <a:cs typeface="Open Sans"/>
                <a:sym typeface="Open Sans"/>
              </a:rPr>
              <a:t>GWN7660ELR</a:t>
            </a:r>
            <a:endParaRPr kumimoji="0" sz="1400" b="0" i="0" u="none" strike="noStrike" kern="0" cap="none" spc="0" normalizeH="0" baseline="0" noProof="0" dirty="0">
              <a:ln>
                <a:noFill/>
              </a:ln>
              <a:solidFill>
                <a:srgbClr val="000000"/>
              </a:solidFill>
              <a:effectLst/>
              <a:uLnTx/>
              <a:uFillTx/>
              <a:latin typeface="Arial"/>
              <a:ea typeface="+mn-ea"/>
              <a:cs typeface="Arial"/>
              <a:sym typeface="Arial"/>
            </a:endParaRPr>
          </a:p>
        </p:txBody>
      </p:sp>
      <p:pic>
        <p:nvPicPr>
          <p:cNvPr id="16" name="Google Shape;201;p5" descr="WIFI 6 y por que tenerlo en tu empresa. - VINOC">
            <a:extLst>
              <a:ext uri="{FF2B5EF4-FFF2-40B4-BE49-F238E27FC236}">
                <a16:creationId xmlns:a16="http://schemas.microsoft.com/office/drawing/2014/main" id="{E9016F03-AB67-980A-CFC9-0AD54B16C4A9}"/>
              </a:ext>
            </a:extLst>
          </p:cNvPr>
          <p:cNvPicPr preferRelativeResize="0"/>
          <p:nvPr/>
        </p:nvPicPr>
        <p:blipFill rotWithShape="1">
          <a:blip r:embed="rId4">
            <a:alphaModFix/>
          </a:blip>
          <a:srcRect/>
          <a:stretch/>
        </p:blipFill>
        <p:spPr>
          <a:xfrm>
            <a:off x="6499504" y="2409483"/>
            <a:ext cx="1244624" cy="717095"/>
          </a:xfrm>
          <a:prstGeom prst="rect">
            <a:avLst/>
          </a:prstGeom>
          <a:noFill/>
          <a:ln>
            <a:noFill/>
          </a:ln>
        </p:spPr>
      </p:pic>
      <p:pic>
        <p:nvPicPr>
          <p:cNvPr id="17" name="Picture 16"/>
          <p:cNvPicPr>
            <a:picLocks noChangeAspect="1"/>
          </p:cNvPicPr>
          <p:nvPr/>
        </p:nvPicPr>
        <p:blipFill rotWithShape="1">
          <a:blip r:embed="rId8" cstate="print">
            <a:extLst>
              <a:ext uri="{28A0092B-C50C-407E-A947-70E740481C1C}">
                <a14:useLocalDpi xmlns:a14="http://schemas.microsoft.com/office/drawing/2010/main" val="0"/>
              </a:ext>
            </a:extLst>
          </a:blip>
          <a:srcRect l="21965" t="6864" r="21213" b="6413"/>
          <a:stretch/>
        </p:blipFill>
        <p:spPr>
          <a:xfrm>
            <a:off x="10189731" y="3243868"/>
            <a:ext cx="1223319" cy="1440299"/>
          </a:xfrm>
          <a:prstGeom prst="rect">
            <a:avLst/>
          </a:prstGeom>
        </p:spPr>
      </p:pic>
      <p:sp>
        <p:nvSpPr>
          <p:cNvPr id="18" name="Google Shape;203;p5">
            <a:extLst>
              <a:ext uri="{FF2B5EF4-FFF2-40B4-BE49-F238E27FC236}">
                <a16:creationId xmlns:a16="http://schemas.microsoft.com/office/drawing/2014/main" id="{7D23E9F7-4F22-F31E-C2D0-C704BE89092B}"/>
              </a:ext>
            </a:extLst>
          </p:cNvPr>
          <p:cNvSpPr/>
          <p:nvPr/>
        </p:nvSpPr>
        <p:spPr>
          <a:xfrm>
            <a:off x="8266467" y="5085094"/>
            <a:ext cx="1492717" cy="584735"/>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800" b="1" i="1" u="none" strike="noStrike" kern="0" cap="none" spc="0" normalizeH="0" baseline="0" noProof="0" dirty="0">
                <a:ln>
                  <a:noFill/>
                </a:ln>
                <a:solidFill>
                  <a:srgbClr val="FFFFFF"/>
                </a:solidFill>
                <a:effectLst/>
                <a:uLnTx/>
                <a:uFillTx/>
                <a:latin typeface="Open Sans"/>
                <a:ea typeface="Open Sans"/>
                <a:cs typeface="Open Sans"/>
                <a:sym typeface="Open Sans"/>
              </a:rPr>
              <a:t>GWN7664LR</a:t>
            </a: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dirty="0">
              <a:ln>
                <a:noFill/>
              </a:ln>
              <a:solidFill>
                <a:srgbClr val="000000"/>
              </a:solidFill>
              <a:effectLst/>
              <a:uLnTx/>
              <a:uFillTx/>
              <a:latin typeface="Arial"/>
              <a:ea typeface="+mn-ea"/>
              <a:cs typeface="Arial"/>
              <a:sym typeface="Arial"/>
            </a:endParaRPr>
          </a:p>
        </p:txBody>
      </p:sp>
      <p:pic>
        <p:nvPicPr>
          <p:cNvPr id="19" name="Google Shape;201;p5" descr="WIFI 6 y por que tenerlo en tu empresa. - VINOC">
            <a:extLst>
              <a:ext uri="{FF2B5EF4-FFF2-40B4-BE49-F238E27FC236}">
                <a16:creationId xmlns:a16="http://schemas.microsoft.com/office/drawing/2014/main" id="{927941DB-E788-A28F-48D3-328A96195C90}"/>
              </a:ext>
            </a:extLst>
          </p:cNvPr>
          <p:cNvPicPr preferRelativeResize="0"/>
          <p:nvPr/>
        </p:nvPicPr>
        <p:blipFill rotWithShape="1">
          <a:blip r:embed="rId4">
            <a:alphaModFix/>
          </a:blip>
          <a:srcRect/>
          <a:stretch/>
        </p:blipFill>
        <p:spPr>
          <a:xfrm>
            <a:off x="10168426" y="2484393"/>
            <a:ext cx="1244624" cy="717095"/>
          </a:xfrm>
          <a:prstGeom prst="rect">
            <a:avLst/>
          </a:prstGeom>
          <a:noFill/>
          <a:ln>
            <a:noFill/>
          </a:ln>
        </p:spPr>
      </p:pic>
    </p:spTree>
    <p:extLst>
      <p:ext uri="{BB962C8B-B14F-4D97-AF65-F5344CB8AC3E}">
        <p14:creationId xmlns:p14="http://schemas.microsoft.com/office/powerpoint/2010/main" val="189715644"/>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31.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t="-7000" b="-7000"/>
          </a:stretch>
        </a:blipFill>
        <a:effectLst/>
      </p:bgPr>
    </p:bg>
    <p:spTree>
      <p:nvGrpSpPr>
        <p:cNvPr id="1" name=""/>
        <p:cNvGrpSpPr/>
        <p:nvPr/>
      </p:nvGrpSpPr>
      <p:grpSpPr>
        <a:xfrm>
          <a:off x="0" y="0"/>
          <a:ext cx="0" cy="0"/>
          <a:chOff x="0" y="0"/>
          <a:chExt cx="0" cy="0"/>
        </a:xfrm>
      </p:grpSpPr>
      <p:pic>
        <p:nvPicPr>
          <p:cNvPr id="11" name="Imagen 13">
            <a:extLst>
              <a:ext uri="{FF2B5EF4-FFF2-40B4-BE49-F238E27FC236}">
                <a16:creationId xmlns:a16="http://schemas.microsoft.com/office/drawing/2014/main" id="{80137934-057C-C74C-B194-F8E36CB4EB7E}"/>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a:off x="8818536" y="4928839"/>
            <a:ext cx="3373464" cy="1929161"/>
          </a:xfrm>
          <a:prstGeom prst="rect">
            <a:avLst/>
          </a:prstGeom>
        </p:spPr>
      </p:pic>
      <p:sp>
        <p:nvSpPr>
          <p:cNvPr id="12" name="CuadroTexto 3">
            <a:extLst>
              <a:ext uri="{FF2B5EF4-FFF2-40B4-BE49-F238E27FC236}">
                <a16:creationId xmlns:a16="http://schemas.microsoft.com/office/drawing/2014/main" id="{820F059D-E6DA-414A-BF70-994006999A82}"/>
              </a:ext>
            </a:extLst>
          </p:cNvPr>
          <p:cNvSpPr txBox="1"/>
          <p:nvPr/>
        </p:nvSpPr>
        <p:spPr>
          <a:xfrm>
            <a:off x="864360" y="1933249"/>
            <a:ext cx="4783965" cy="1015663"/>
          </a:xfrm>
          <a:prstGeom prst="rect">
            <a:avLst/>
          </a:prstGeom>
          <a:noFill/>
        </p:spPr>
        <p:txBody>
          <a:bodyPr wrap="square" rtlCol="0">
            <a:spAutoFit/>
          </a:bodyPr>
          <a:lstStyle/>
          <a:p>
            <a:r>
              <a:rPr lang="es-ES_tradnl" sz="6000" dirty="0">
                <a:solidFill>
                  <a:schemeClr val="bg1"/>
                </a:solidFill>
                <a:latin typeface="Open Sans" panose="020B0606030504020204" pitchFamily="34" charset="0"/>
                <a:ea typeface="Open Sans" panose="020B0606030504020204" pitchFamily="34" charset="0"/>
                <a:cs typeface="Open Sans" panose="020B0606030504020204" pitchFamily="34" charset="0"/>
              </a:rPr>
              <a:t>GWN SERIES</a:t>
            </a:r>
          </a:p>
        </p:txBody>
      </p:sp>
      <p:sp>
        <p:nvSpPr>
          <p:cNvPr id="13" name="CuadroTexto 4">
            <a:extLst>
              <a:ext uri="{FF2B5EF4-FFF2-40B4-BE49-F238E27FC236}">
                <a16:creationId xmlns:a16="http://schemas.microsoft.com/office/drawing/2014/main" id="{CDCE545A-C829-EE4B-8595-7644EE38C714}"/>
              </a:ext>
            </a:extLst>
          </p:cNvPr>
          <p:cNvSpPr txBox="1"/>
          <p:nvPr/>
        </p:nvSpPr>
        <p:spPr>
          <a:xfrm>
            <a:off x="864361" y="4560450"/>
            <a:ext cx="5231639" cy="1477328"/>
          </a:xfrm>
          <a:prstGeom prst="rect">
            <a:avLst/>
          </a:prstGeom>
          <a:noFill/>
        </p:spPr>
        <p:txBody>
          <a:bodyPr wrap="square" rtlCol="0">
            <a:spAutoFit/>
          </a:bodyPr>
          <a:lstStyle/>
          <a:p>
            <a:pPr indent="-11" defTabSz="609585">
              <a:spcAft>
                <a:spcPts val="800"/>
              </a:spcAft>
            </a:pPr>
            <a:r>
              <a:rPr lang="es-ES_tradnl"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Grandstream</a:t>
            </a:r>
            <a:r>
              <a:rPr lang="es-ES_tradnl"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provides</a:t>
            </a:r>
            <a:r>
              <a:rPr lang="es-ES_tradnl"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dual-band </a:t>
            </a:r>
            <a:r>
              <a:rPr lang="es-ES_tradnl"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Wi</a:t>
            </a:r>
            <a:r>
              <a:rPr lang="es-ES_tradnl"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-Fi </a:t>
            </a:r>
            <a:r>
              <a:rPr lang="es-ES_tradnl"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routers</a:t>
            </a:r>
            <a:r>
              <a:rPr lang="es-ES_tradnl"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powered</a:t>
            </a:r>
            <a:r>
              <a:rPr lang="es-ES_tradnl"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with</a:t>
            </a:r>
            <a:r>
              <a:rPr lang="es-ES_tradnl"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the</a:t>
            </a:r>
            <a:r>
              <a:rPr lang="es-ES_tradnl"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latest</a:t>
            </a:r>
            <a:r>
              <a:rPr lang="es-ES_tradnl"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technology</a:t>
            </a:r>
            <a:r>
              <a:rPr lang="es-ES_tradnl"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and </a:t>
            </a:r>
            <a:r>
              <a:rPr lang="es-ES_tradnl"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suitable</a:t>
            </a:r>
            <a:r>
              <a:rPr lang="es-ES_tradnl"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for</a:t>
            </a:r>
            <a:r>
              <a:rPr lang="es-ES_tradnl"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small</a:t>
            </a:r>
            <a:r>
              <a:rPr lang="es-ES_tradnl"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offices</a:t>
            </a:r>
            <a:r>
              <a:rPr lang="es-ES_tradnl"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home </a:t>
            </a:r>
            <a:r>
              <a:rPr lang="es-ES_tradnl"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offices</a:t>
            </a:r>
            <a:r>
              <a:rPr lang="es-ES_tradnl"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and remote </a:t>
            </a:r>
            <a:r>
              <a:rPr lang="es-ES_tradnl"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workers</a:t>
            </a:r>
            <a:r>
              <a:rPr lang="es-ES_tradnl"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with</a:t>
            </a:r>
            <a:r>
              <a:rPr lang="es-ES_tradnl"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free </a:t>
            </a:r>
            <a:r>
              <a:rPr lang="es-ES_tradnl"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cloud</a:t>
            </a:r>
            <a:r>
              <a:rPr lang="es-ES_tradnl"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on</a:t>
            </a:r>
            <a:r>
              <a:rPr lang="es-ES_tradnl"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-premise and </a:t>
            </a:r>
            <a:r>
              <a:rPr lang="es-ES_tradnl"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embedded</a:t>
            </a:r>
            <a:r>
              <a:rPr lang="es-ES_tradnl"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management</a:t>
            </a:r>
            <a:r>
              <a:rPr lang="es-ES_tradnl"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a:t>
            </a:r>
          </a:p>
        </p:txBody>
      </p:sp>
      <p:cxnSp>
        <p:nvCxnSpPr>
          <p:cNvPr id="15" name="Conector recto 6">
            <a:extLst>
              <a:ext uri="{FF2B5EF4-FFF2-40B4-BE49-F238E27FC236}">
                <a16:creationId xmlns:a16="http://schemas.microsoft.com/office/drawing/2014/main" id="{6AC4F60B-BA1E-6A4D-80AC-677A69CA7CC1}"/>
              </a:ext>
            </a:extLst>
          </p:cNvPr>
          <p:cNvCxnSpPr>
            <a:cxnSpLocks/>
          </p:cNvCxnSpPr>
          <p:nvPr/>
        </p:nvCxnSpPr>
        <p:spPr>
          <a:xfrm>
            <a:off x="970282" y="2943441"/>
            <a:ext cx="4922621"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
        <p:nvSpPr>
          <p:cNvPr id="17" name="Rectángulo 1">
            <a:extLst>
              <a:ext uri="{FF2B5EF4-FFF2-40B4-BE49-F238E27FC236}">
                <a16:creationId xmlns:a16="http://schemas.microsoft.com/office/drawing/2014/main" id="{36BF7C20-A3C5-6044-A001-D7CC897F43CF}"/>
              </a:ext>
            </a:extLst>
          </p:cNvPr>
          <p:cNvSpPr/>
          <p:nvPr/>
        </p:nvSpPr>
        <p:spPr>
          <a:xfrm>
            <a:off x="864361" y="3133126"/>
            <a:ext cx="4922621" cy="584775"/>
          </a:xfrm>
          <a:prstGeom prst="rect">
            <a:avLst/>
          </a:prstGeom>
        </p:spPr>
        <p:txBody>
          <a:bodyPr wrap="square">
            <a:spAutoFit/>
          </a:bodyPr>
          <a:lstStyle/>
          <a:p>
            <a:r>
              <a:rPr lang="en-US" sz="32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Dual-Band Wi-Fi Routers</a:t>
            </a:r>
          </a:p>
        </p:txBody>
      </p:sp>
      <p:pic>
        <p:nvPicPr>
          <p:cNvPr id="3" name="Picture 2" descr="A picture containing text, indoor, kitchen appliance&#10;&#10;Description automatically generated">
            <a:extLst>
              <a:ext uri="{FF2B5EF4-FFF2-40B4-BE49-F238E27FC236}">
                <a16:creationId xmlns:a16="http://schemas.microsoft.com/office/drawing/2014/main" id="{4F0CCFD0-9CC0-54F9-12E9-9EFC229D3B0E}"/>
              </a:ext>
            </a:extLst>
          </p:cNvPr>
          <p:cNvPicPr>
            <a:picLocks noChangeAspect="1"/>
          </p:cNvPicPr>
          <p:nvPr/>
        </p:nvPicPr>
        <p:blipFill>
          <a:blip r:embed="rId5"/>
          <a:stretch>
            <a:fillRect/>
          </a:stretch>
        </p:blipFill>
        <p:spPr>
          <a:xfrm>
            <a:off x="8509518" y="190326"/>
            <a:ext cx="3117332" cy="6470373"/>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522243958"/>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n 10">
            <a:extLst>
              <a:ext uri="{FF2B5EF4-FFF2-40B4-BE49-F238E27FC236}">
                <a16:creationId xmlns:a16="http://schemas.microsoft.com/office/drawing/2014/main" id="{FF056B1B-E744-4B55-AB89-8F7A9B8FFDB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9932"/>
          <a:stretch/>
        </p:blipFill>
        <p:spPr>
          <a:xfrm>
            <a:off x="8818536" y="5035658"/>
            <a:ext cx="3373464" cy="1837841"/>
          </a:xfrm>
          <a:prstGeom prst="rect">
            <a:avLst/>
          </a:prstGeom>
        </p:spPr>
      </p:pic>
      <p:pic>
        <p:nvPicPr>
          <p:cNvPr id="5" name="Imagen 11">
            <a:extLst>
              <a:ext uri="{FF2B5EF4-FFF2-40B4-BE49-F238E27FC236}">
                <a16:creationId xmlns:a16="http://schemas.microsoft.com/office/drawing/2014/main" id="{19FEE460-9D8A-409A-A059-242AD6CC4CA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6" name="CuadroTexto 8">
            <a:extLst>
              <a:ext uri="{FF2B5EF4-FFF2-40B4-BE49-F238E27FC236}">
                <a16:creationId xmlns:a16="http://schemas.microsoft.com/office/drawing/2014/main" id="{54C2D3C1-A73C-43F2-A65A-529870223A75}"/>
              </a:ext>
            </a:extLst>
          </p:cNvPr>
          <p:cNvSpPr txBox="1"/>
          <p:nvPr/>
        </p:nvSpPr>
        <p:spPr>
          <a:xfrm>
            <a:off x="618720" y="573437"/>
            <a:ext cx="8013836" cy="892552"/>
          </a:xfrm>
          <a:prstGeom prst="rect">
            <a:avLst/>
          </a:prstGeom>
          <a:noFill/>
        </p:spPr>
        <p:txBody>
          <a:bodyPr wrap="square" rtlCol="0">
            <a:spAutoFit/>
          </a:bodyPr>
          <a:lstStyle/>
          <a:p>
            <a:r>
              <a:rPr lang="es-ES_tradnl"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GWN7062</a:t>
            </a:r>
            <a:endParaRPr lang="es-ES_tradnl" sz="3200" b="1" dirty="0">
              <a:solidFill>
                <a:srgbClr val="FF530D"/>
              </a:solidFill>
              <a:latin typeface="Open Sans" panose="020B0606030504020204" pitchFamily="34" charset="0"/>
              <a:ea typeface="Open Sans" panose="020B0606030504020204" pitchFamily="34" charset="0"/>
              <a:cs typeface="Open Sans" panose="020B0606030504020204" pitchFamily="34" charset="0"/>
            </a:endParaRPr>
          </a:p>
          <a:p>
            <a:r>
              <a:rPr lang="es-ES_tradnl" sz="2000" dirty="0" err="1">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Wi</a:t>
            </a:r>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-Fi 6 Dual-Band </a:t>
            </a:r>
            <a:r>
              <a:rPr lang="es-ES_tradnl" sz="2000" dirty="0" err="1">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Router</a:t>
            </a:r>
            <a:endPar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7" name="TextBox 38">
            <a:extLst>
              <a:ext uri="{FF2B5EF4-FFF2-40B4-BE49-F238E27FC236}">
                <a16:creationId xmlns:a16="http://schemas.microsoft.com/office/drawing/2014/main" id="{931779CA-6F6E-4F2F-AC3C-C99D76C817F7}"/>
              </a:ext>
            </a:extLst>
          </p:cNvPr>
          <p:cNvSpPr txBox="1"/>
          <p:nvPr/>
        </p:nvSpPr>
        <p:spPr>
          <a:xfrm>
            <a:off x="618720" y="1761337"/>
            <a:ext cx="7287030" cy="4801314"/>
          </a:xfrm>
          <a:prstGeom prst="rect">
            <a:avLst/>
          </a:prstGeom>
          <a:noFill/>
        </p:spPr>
        <p:txBody>
          <a:bodyPr wrap="square" rtlCol="0">
            <a:spAutoFit/>
          </a:bodyPr>
          <a:lstStyle/>
          <a:p>
            <a:pPr marL="285750" marR="0" indent="-285750" algn="l">
              <a:buFont typeface="Arial" panose="020B0604020202020204" pitchFamily="34" charset="0"/>
              <a:buChar char="•"/>
            </a:pPr>
            <a:r>
              <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Powered by Wi-Fi 6 (802.11ax) standard with up to 4 times increased data capacity</a:t>
            </a:r>
          </a:p>
          <a:p>
            <a:pPr marL="285750" marR="0" indent="-285750" algn="l">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Supports 256+ concurrent Wi-Fi client devices</a:t>
            </a:r>
          </a:p>
          <a:p>
            <a:pPr marL="285750" marR="0" indent="-285750" algn="l">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Dual-band 2x2:2 MU-MIMO with DL/UL OFDMA technology</a:t>
            </a:r>
          </a:p>
          <a:p>
            <a:pPr marL="285750" marR="0" indent="-285750" algn="l">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Up to 175-meter coverage range</a:t>
            </a:r>
          </a:p>
          <a:p>
            <a:pPr marL="285750" marR="0" indent="-285750" algn="l">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Provides Wi-Fi speeds of up to 1.8 Gbps for 64 devices</a:t>
            </a:r>
          </a:p>
          <a:p>
            <a:pPr marL="285750" marR="0" indent="-285750" algn="l">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Supports Mesh networking &amp; wired AP connection to provide easy network expansion</a:t>
            </a:r>
          </a:p>
          <a:p>
            <a:pPr marL="285750" marR="0" indent="-285750" algn="l">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64-bit, 1.2GHz quad-core processor</a:t>
            </a:r>
          </a:p>
          <a:p>
            <a:pPr marL="285750" marR="0" indent="-285750" algn="l">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Built-in VPN support</a:t>
            </a:r>
          </a:p>
        </p:txBody>
      </p:sp>
      <p:pic>
        <p:nvPicPr>
          <p:cNvPr id="9" name="Picture 8" descr="A picture containing text, indoor, black, remote&#10;&#10;Description automatically generated">
            <a:extLst>
              <a:ext uri="{FF2B5EF4-FFF2-40B4-BE49-F238E27FC236}">
                <a16:creationId xmlns:a16="http://schemas.microsoft.com/office/drawing/2014/main" id="{85BBB2C2-D497-46C8-9C54-6F97706CB03F}"/>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717806" y="1822342"/>
            <a:ext cx="2171892" cy="3894428"/>
          </a:xfrm>
          <a:prstGeom prst="rect">
            <a:avLst/>
          </a:prstGeom>
          <a:ln>
            <a:noFill/>
          </a:ln>
          <a:effectLst>
            <a:outerShdw blurRad="190500" algn="tl" rotWithShape="0">
              <a:srgbClr val="000000">
                <a:alpha val="70000"/>
              </a:srgbClr>
            </a:outerShdw>
          </a:effectLst>
        </p:spPr>
      </p:pic>
      <p:pic>
        <p:nvPicPr>
          <p:cNvPr id="8" name="Picture 7" descr="Text&#10;&#10;Description automatically generated">
            <a:extLst>
              <a:ext uri="{FF2B5EF4-FFF2-40B4-BE49-F238E27FC236}">
                <a16:creationId xmlns:a16="http://schemas.microsoft.com/office/drawing/2014/main" id="{9E182AF1-21F7-6AF4-3034-18CE83AEFA7A}"/>
              </a:ext>
            </a:extLst>
          </p:cNvPr>
          <p:cNvPicPr>
            <a:picLocks noChangeAspect="1"/>
          </p:cNvPicPr>
          <p:nvPr/>
        </p:nvPicPr>
        <p:blipFill>
          <a:blip r:embed="rId5"/>
          <a:stretch>
            <a:fillRect/>
          </a:stretch>
        </p:blipFill>
        <p:spPr>
          <a:xfrm>
            <a:off x="8818536" y="439422"/>
            <a:ext cx="1970433" cy="1135219"/>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3298721083"/>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n 10">
            <a:extLst>
              <a:ext uri="{FF2B5EF4-FFF2-40B4-BE49-F238E27FC236}">
                <a16:creationId xmlns:a16="http://schemas.microsoft.com/office/drawing/2014/main" id="{FF056B1B-E744-4B55-AB89-8F7A9B8FFDB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9932"/>
          <a:stretch/>
        </p:blipFill>
        <p:spPr>
          <a:xfrm>
            <a:off x="8818536" y="5035658"/>
            <a:ext cx="3373464" cy="1837841"/>
          </a:xfrm>
          <a:prstGeom prst="rect">
            <a:avLst/>
          </a:prstGeom>
        </p:spPr>
      </p:pic>
      <p:pic>
        <p:nvPicPr>
          <p:cNvPr id="5" name="Imagen 11">
            <a:extLst>
              <a:ext uri="{FF2B5EF4-FFF2-40B4-BE49-F238E27FC236}">
                <a16:creationId xmlns:a16="http://schemas.microsoft.com/office/drawing/2014/main" id="{19FEE460-9D8A-409A-A059-242AD6CC4CA2}"/>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6" name="CuadroTexto 8">
            <a:extLst>
              <a:ext uri="{FF2B5EF4-FFF2-40B4-BE49-F238E27FC236}">
                <a16:creationId xmlns:a16="http://schemas.microsoft.com/office/drawing/2014/main" id="{54C2D3C1-A73C-43F2-A65A-529870223A75}"/>
              </a:ext>
            </a:extLst>
          </p:cNvPr>
          <p:cNvSpPr txBox="1"/>
          <p:nvPr/>
        </p:nvSpPr>
        <p:spPr>
          <a:xfrm>
            <a:off x="683903" y="256687"/>
            <a:ext cx="8013836" cy="892552"/>
          </a:xfrm>
          <a:prstGeom prst="rect">
            <a:avLst/>
          </a:prstGeom>
          <a:noFill/>
        </p:spPr>
        <p:txBody>
          <a:bodyPr wrap="square" rtlCol="0">
            <a:spAutoFit/>
          </a:bodyPr>
          <a:lstStyle/>
          <a:p>
            <a:r>
              <a:rPr lang="es-ES_tradnl"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GWN7052</a:t>
            </a:r>
            <a:endParaRPr lang="es-ES_tradnl" sz="3200" b="1" dirty="0">
              <a:solidFill>
                <a:srgbClr val="FF530D"/>
              </a:solidFill>
              <a:latin typeface="Open Sans" panose="020B0606030504020204" pitchFamily="34" charset="0"/>
              <a:ea typeface="Open Sans" panose="020B0606030504020204" pitchFamily="34" charset="0"/>
              <a:cs typeface="Open Sans" panose="020B0606030504020204" pitchFamily="34" charset="0"/>
            </a:endParaRPr>
          </a:p>
          <a:p>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Dual-Band </a:t>
            </a:r>
            <a:r>
              <a:rPr lang="es-ES_tradnl" sz="2000" dirty="0" err="1">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Wi</a:t>
            </a:r>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-Fi </a:t>
            </a:r>
            <a:r>
              <a:rPr lang="es-ES_tradnl" sz="2000" dirty="0" err="1">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Router</a:t>
            </a:r>
            <a:endPar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7" name="TextBox 38">
            <a:extLst>
              <a:ext uri="{FF2B5EF4-FFF2-40B4-BE49-F238E27FC236}">
                <a16:creationId xmlns:a16="http://schemas.microsoft.com/office/drawing/2014/main" id="{931779CA-6F6E-4F2F-AC3C-C99D76C817F7}"/>
              </a:ext>
            </a:extLst>
          </p:cNvPr>
          <p:cNvSpPr txBox="1"/>
          <p:nvPr/>
        </p:nvSpPr>
        <p:spPr>
          <a:xfrm>
            <a:off x="618719" y="1280111"/>
            <a:ext cx="7410855" cy="5355312"/>
          </a:xfrm>
          <a:prstGeom prst="rect">
            <a:avLst/>
          </a:prstGeom>
          <a:noFill/>
        </p:spPr>
        <p:txBody>
          <a:bodyPr wrap="square" rtlCol="0">
            <a:spAutoFit/>
          </a:bodyPr>
          <a:lstStyle/>
          <a:p>
            <a:pPr marL="285750" marR="0" indent="-285750" algn="l">
              <a:buFont typeface="Arial" panose="020B0604020202020204" pitchFamily="34" charset="0"/>
              <a:buChar char="•"/>
            </a:pPr>
            <a:r>
              <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Powered by Wi-Fi 6 (802.11ax) standard with up to 4 times increased data capacity</a:t>
            </a:r>
          </a:p>
          <a:p>
            <a:pPr marL="285750" marR="0" indent="-285750" algn="l">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Supports 100+ concurrent Wi-Fi client devices</a:t>
            </a:r>
          </a:p>
          <a:p>
            <a:pPr marL="285750" marR="0" indent="-285750" algn="l">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Dual-band 2x2:2 MU-MIMO technology</a:t>
            </a:r>
          </a:p>
          <a:p>
            <a:pPr marL="285750" marR="0" indent="-285750" algn="l">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128MB RAM, 30K NAT sessions</a:t>
            </a:r>
          </a:p>
          <a:p>
            <a:pPr marL="285750" marR="0" indent="-285750" algn="l">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1x Gigabit Ethernet WAN port and 4x Gigabit Ethernet LAN ports</a:t>
            </a:r>
          </a:p>
          <a:p>
            <a:pPr marL="285750" marR="0" indent="-285750" algn="l">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Provides Wi-Fi speeds of up to 1.26 Gbps for </a:t>
            </a:r>
            <a:r>
              <a:rPr lang="en-US" dirty="0">
                <a:latin typeface="Open Sans Light" panose="020B0306030504020204" pitchFamily="34" charset="0"/>
                <a:ea typeface="Open Sans Light" panose="020B0306030504020204" pitchFamily="34" charset="0"/>
                <a:cs typeface="Open Sans Light" panose="020B0306030504020204" pitchFamily="34" charset="0"/>
              </a:rPr>
              <a:t>100</a:t>
            </a:r>
            <a:r>
              <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 devices</a:t>
            </a:r>
          </a:p>
          <a:p>
            <a:pPr marL="285750" marR="0" indent="-285750" algn="l">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Supports Mesh networking &amp; wired AP connection to provide easy network expansion</a:t>
            </a:r>
          </a:p>
          <a:p>
            <a:pPr marL="285750" marR="0" indent="-285750" algn="l">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GWN7052 embedded controller can manage itself 30 GWN APs</a:t>
            </a:r>
            <a:endPar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Built-in VPN support</a:t>
            </a:r>
          </a:p>
        </p:txBody>
      </p:sp>
      <p:pic>
        <p:nvPicPr>
          <p:cNvPr id="12" name="Picture 11" descr="A picture containing text&#10;&#10;Description automatically generated">
            <a:extLst>
              <a:ext uri="{FF2B5EF4-FFF2-40B4-BE49-F238E27FC236}">
                <a16:creationId xmlns:a16="http://schemas.microsoft.com/office/drawing/2014/main" id="{DCE099CB-2DA7-ED25-36EA-7F1A922A5A69}"/>
              </a:ext>
            </a:extLst>
          </p:cNvPr>
          <p:cNvPicPr>
            <a:picLocks noChangeAspect="1"/>
          </p:cNvPicPr>
          <p:nvPr/>
        </p:nvPicPr>
        <p:blipFill>
          <a:blip r:embed="rId5"/>
          <a:stretch>
            <a:fillRect/>
          </a:stretch>
        </p:blipFill>
        <p:spPr>
          <a:xfrm>
            <a:off x="7855866" y="929205"/>
            <a:ext cx="4087944" cy="4775668"/>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3608163006"/>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n 10">
            <a:extLst>
              <a:ext uri="{FF2B5EF4-FFF2-40B4-BE49-F238E27FC236}">
                <a16:creationId xmlns:a16="http://schemas.microsoft.com/office/drawing/2014/main" id="{FF056B1B-E744-4B55-AB89-8F7A9B8FFDB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9932"/>
          <a:stretch/>
        </p:blipFill>
        <p:spPr>
          <a:xfrm>
            <a:off x="8818536" y="5035658"/>
            <a:ext cx="3373464" cy="1837841"/>
          </a:xfrm>
          <a:prstGeom prst="rect">
            <a:avLst/>
          </a:prstGeom>
        </p:spPr>
      </p:pic>
      <p:pic>
        <p:nvPicPr>
          <p:cNvPr id="5" name="Imagen 11">
            <a:extLst>
              <a:ext uri="{FF2B5EF4-FFF2-40B4-BE49-F238E27FC236}">
                <a16:creationId xmlns:a16="http://schemas.microsoft.com/office/drawing/2014/main" id="{19FEE460-9D8A-409A-A059-242AD6CC4CA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6" name="CuadroTexto 8">
            <a:extLst>
              <a:ext uri="{FF2B5EF4-FFF2-40B4-BE49-F238E27FC236}">
                <a16:creationId xmlns:a16="http://schemas.microsoft.com/office/drawing/2014/main" id="{54C2D3C1-A73C-43F2-A65A-529870223A75}"/>
              </a:ext>
            </a:extLst>
          </p:cNvPr>
          <p:cNvSpPr txBox="1"/>
          <p:nvPr/>
        </p:nvSpPr>
        <p:spPr>
          <a:xfrm>
            <a:off x="683903" y="256687"/>
            <a:ext cx="8013836" cy="892552"/>
          </a:xfrm>
          <a:prstGeom prst="rect">
            <a:avLst/>
          </a:prstGeom>
          <a:noFill/>
        </p:spPr>
        <p:txBody>
          <a:bodyPr wrap="square" rtlCol="0">
            <a:spAutoFit/>
          </a:bodyPr>
          <a:lstStyle/>
          <a:p>
            <a:r>
              <a:rPr lang="es-ES_tradnl"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GWN7052F</a:t>
            </a:r>
            <a:endParaRPr lang="es-ES_tradnl" sz="3200" b="1" dirty="0">
              <a:solidFill>
                <a:srgbClr val="FF530D"/>
              </a:solidFill>
              <a:latin typeface="Open Sans" panose="020B0606030504020204" pitchFamily="34" charset="0"/>
              <a:ea typeface="Open Sans" panose="020B0606030504020204" pitchFamily="34" charset="0"/>
              <a:cs typeface="Open Sans" panose="020B0606030504020204" pitchFamily="34" charset="0"/>
            </a:endParaRPr>
          </a:p>
          <a:p>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Dual-Band </a:t>
            </a:r>
            <a:r>
              <a:rPr lang="es-ES_tradnl" sz="2000" dirty="0" err="1">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Wi</a:t>
            </a:r>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-Fi </a:t>
            </a:r>
            <a:r>
              <a:rPr lang="es-ES_tradnl" sz="2000" dirty="0" err="1">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Router</a:t>
            </a:r>
            <a:endPar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7" name="TextBox 38">
            <a:extLst>
              <a:ext uri="{FF2B5EF4-FFF2-40B4-BE49-F238E27FC236}">
                <a16:creationId xmlns:a16="http://schemas.microsoft.com/office/drawing/2014/main" id="{931779CA-6F6E-4F2F-AC3C-C99D76C817F7}"/>
              </a:ext>
            </a:extLst>
          </p:cNvPr>
          <p:cNvSpPr txBox="1"/>
          <p:nvPr/>
        </p:nvSpPr>
        <p:spPr>
          <a:xfrm>
            <a:off x="618719" y="1280111"/>
            <a:ext cx="7115581" cy="5632311"/>
          </a:xfrm>
          <a:prstGeom prst="rect">
            <a:avLst/>
          </a:prstGeom>
          <a:noFill/>
        </p:spPr>
        <p:txBody>
          <a:bodyPr wrap="square" rtlCol="0">
            <a:spAutoFit/>
          </a:bodyPr>
          <a:lstStyle/>
          <a:p>
            <a:pPr marL="285750" marR="0" indent="-285750" algn="l">
              <a:buFont typeface="Arial" panose="020B0604020202020204" pitchFamily="34" charset="0"/>
              <a:buChar char="•"/>
            </a:pPr>
            <a:r>
              <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Powered by Wi-Fi 6 (802.11ax) standard with up to 4 times increased data capacity</a:t>
            </a:r>
          </a:p>
          <a:p>
            <a:pPr marL="285750" marR="0" indent="-285750" algn="l">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Supports 100+ concurrent Wi-Fi client devices</a:t>
            </a:r>
          </a:p>
          <a:p>
            <a:pPr marL="285750" marR="0" indent="-285750" algn="l">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Dual-band 2x2:2 MU-MIMO technology</a:t>
            </a:r>
          </a:p>
          <a:p>
            <a:pPr marL="285750" marR="0" indent="-285750" algn="l">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256MB RAM, 60K NAT sessions</a:t>
            </a:r>
          </a:p>
          <a:p>
            <a:pPr marL="285750" marR="0" indent="-285750" algn="l">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1x Gigabit SFP WAN port, 1x Gigabit Ethernet port (WAN/LAN configurable), and 3x Gigabit Ethernet LAN ports</a:t>
            </a:r>
          </a:p>
          <a:p>
            <a:pPr marR="0" algn="l"/>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Provides Wi-Fi speeds of up to 1.26 Gbps for </a:t>
            </a:r>
            <a:r>
              <a:rPr lang="en-US" dirty="0">
                <a:latin typeface="Open Sans Light" panose="020B0306030504020204" pitchFamily="34" charset="0"/>
                <a:ea typeface="Open Sans Light" panose="020B0306030504020204" pitchFamily="34" charset="0"/>
                <a:cs typeface="Open Sans Light" panose="020B0306030504020204" pitchFamily="34" charset="0"/>
              </a:rPr>
              <a:t>100</a:t>
            </a:r>
            <a:r>
              <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 devices</a:t>
            </a:r>
          </a:p>
          <a:p>
            <a:pPr marL="285750" marR="0" indent="-285750" algn="l">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rPr>
              <a:t>Supports Mesh networking &amp; wired AP connection to provide easy network expansion</a:t>
            </a:r>
          </a:p>
          <a:p>
            <a:pPr marL="285750" marR="0" indent="-285750" algn="l">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GWN7052F embedded controller can manage itself and up to 50 GWN APs</a:t>
            </a:r>
            <a:endPar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R="0" algn="l"/>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3" name="Rectangle 2">
            <a:extLst>
              <a:ext uri="{FF2B5EF4-FFF2-40B4-BE49-F238E27FC236}">
                <a16:creationId xmlns:a16="http://schemas.microsoft.com/office/drawing/2014/main" id="{925E03F2-EE13-0EA7-A87B-4D218F4E5670}"/>
              </a:ext>
            </a:extLst>
          </p:cNvPr>
          <p:cNvSpPr/>
          <p:nvPr/>
        </p:nvSpPr>
        <p:spPr>
          <a:xfrm>
            <a:off x="8090115" y="447187"/>
            <a:ext cx="4101886" cy="529884"/>
          </a:xfrm>
          <a:prstGeom prst="rect">
            <a:avLst/>
          </a:prstGeom>
          <a:solidFill>
            <a:srgbClr val="FF530D"/>
          </a:solidFill>
          <a:ln>
            <a:noFill/>
          </a:ln>
          <a:effectLst>
            <a:outerShdw blurRad="292100" dist="101600" dir="6180000" sx="109000" sy="109000" algn="ctr" rotWithShape="0">
              <a:srgbClr val="000000">
                <a:alpha val="51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s-ES_tradnl" sz="3200" b="1" dirty="0">
                <a:latin typeface="Open Sans Extrabold" panose="020B0606030504020204" pitchFamily="34" charset="0"/>
                <a:ea typeface="Open Sans Extrabold" panose="020B0606030504020204" pitchFamily="34" charset="0"/>
                <a:cs typeface="Open Sans Extrabold" panose="020B0606030504020204" pitchFamily="34" charset="0"/>
              </a:rPr>
              <a:t>NEW</a:t>
            </a:r>
          </a:p>
        </p:txBody>
      </p:sp>
      <p:pic>
        <p:nvPicPr>
          <p:cNvPr id="8" name="Picture 7" descr="A picture containing text&#10;&#10;Description automatically generated">
            <a:extLst>
              <a:ext uri="{FF2B5EF4-FFF2-40B4-BE49-F238E27FC236}">
                <a16:creationId xmlns:a16="http://schemas.microsoft.com/office/drawing/2014/main" id="{E83A22B3-74E6-7B04-8CF1-3A0A71E488E8}"/>
              </a:ext>
            </a:extLst>
          </p:cNvPr>
          <p:cNvPicPr>
            <a:picLocks noChangeAspect="1"/>
          </p:cNvPicPr>
          <p:nvPr/>
        </p:nvPicPr>
        <p:blipFill>
          <a:blip r:embed="rId4"/>
          <a:stretch>
            <a:fillRect/>
          </a:stretch>
        </p:blipFill>
        <p:spPr>
          <a:xfrm>
            <a:off x="7855866" y="929205"/>
            <a:ext cx="4087944" cy="4775668"/>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3890942200"/>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65A7FE2-E425-55F7-0E19-CF8F6FB7837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4" name="Rectangle 3">
            <a:extLst>
              <a:ext uri="{FF2B5EF4-FFF2-40B4-BE49-F238E27FC236}">
                <a16:creationId xmlns:a16="http://schemas.microsoft.com/office/drawing/2014/main" id="{2695FCC9-441C-C197-C609-BD8F207B289C}"/>
              </a:ext>
            </a:extLst>
          </p:cNvPr>
          <p:cNvSpPr/>
          <p:nvPr/>
        </p:nvSpPr>
        <p:spPr>
          <a:xfrm>
            <a:off x="0" y="0"/>
            <a:ext cx="12191996" cy="6873446"/>
          </a:xfrm>
          <a:prstGeom prst="rect">
            <a:avLst/>
          </a:prstGeom>
          <a:solidFill>
            <a:srgbClr val="295288">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Triangle 37">
            <a:extLst>
              <a:ext uri="{FF2B5EF4-FFF2-40B4-BE49-F238E27FC236}">
                <a16:creationId xmlns:a16="http://schemas.microsoft.com/office/drawing/2014/main" id="{8E98288E-ECD0-DBF8-D4A3-C2F2C16D1D4E}"/>
              </a:ext>
            </a:extLst>
          </p:cNvPr>
          <p:cNvSpPr/>
          <p:nvPr/>
        </p:nvSpPr>
        <p:spPr>
          <a:xfrm rot="10800000">
            <a:off x="-1" y="-1"/>
            <a:ext cx="2878667" cy="2133600"/>
          </a:xfrm>
          <a:prstGeom prst="triangle">
            <a:avLst>
              <a:gd name="adj" fmla="val 100000"/>
            </a:avLst>
          </a:prstGeom>
          <a:solidFill>
            <a:srgbClr val="326B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9" name="Imagen 11">
            <a:extLst>
              <a:ext uri="{FF2B5EF4-FFF2-40B4-BE49-F238E27FC236}">
                <a16:creationId xmlns:a16="http://schemas.microsoft.com/office/drawing/2014/main" id="{2149FE1B-72D1-4646-BA3E-A894CB86170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sp>
        <p:nvSpPr>
          <p:cNvPr id="10" name="CuadroTexto 8">
            <a:extLst>
              <a:ext uri="{FF2B5EF4-FFF2-40B4-BE49-F238E27FC236}">
                <a16:creationId xmlns:a16="http://schemas.microsoft.com/office/drawing/2014/main" id="{6FD49C16-4ED7-8DB3-C6E9-FA3E224CE306}"/>
              </a:ext>
            </a:extLst>
          </p:cNvPr>
          <p:cNvSpPr txBox="1"/>
          <p:nvPr/>
        </p:nvSpPr>
        <p:spPr>
          <a:xfrm>
            <a:off x="618720" y="484317"/>
            <a:ext cx="11120562" cy="86177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Wi-Fi 6 Routers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t>GWN7062E and GWN7062ET</a:t>
            </a:r>
            <a:endParaRPr kumimoji="0" lang="en-US" sz="1800" b="0"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11" name="TextBox 10">
            <a:extLst>
              <a:ext uri="{FF2B5EF4-FFF2-40B4-BE49-F238E27FC236}">
                <a16:creationId xmlns:a16="http://schemas.microsoft.com/office/drawing/2014/main" id="{F6A13E02-2B57-4114-1901-60DC64FB383D}"/>
              </a:ext>
            </a:extLst>
          </p:cNvPr>
          <p:cNvSpPr txBox="1"/>
          <p:nvPr/>
        </p:nvSpPr>
        <p:spPr>
          <a:xfrm>
            <a:off x="1" y="5745668"/>
            <a:ext cx="2356092" cy="126188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Powered by Wi-Fi 6, provides 3Gbps speeds for up to 128 concurrent clients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12" name="TextBox 11">
            <a:extLst>
              <a:ext uri="{FF2B5EF4-FFF2-40B4-BE49-F238E27FC236}">
                <a16:creationId xmlns:a16="http://schemas.microsoft.com/office/drawing/2014/main" id="{5EBB29DD-E335-051E-1819-9F85EE0E03F9}"/>
              </a:ext>
            </a:extLst>
          </p:cNvPr>
          <p:cNvSpPr txBox="1"/>
          <p:nvPr/>
        </p:nvSpPr>
        <p:spPr>
          <a:xfrm>
            <a:off x="2424963" y="5738212"/>
            <a:ext cx="2527738"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Cloud provisioning and management with </a:t>
            </a:r>
            <a:r>
              <a:rPr kumimoji="0" lang="en-US" sz="1400" b="0" i="0" u="none" strike="noStrike" kern="1200" cap="none" spc="0" normalizeH="0" baseline="0" noProof="0" dirty="0" err="1">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Grandstream’s</a:t>
            </a:r>
            <a:r>
              <a:rPr kumimoji="0" lang="en-US" sz="14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GDMS Networking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13" name="TextBox 12">
            <a:extLst>
              <a:ext uri="{FF2B5EF4-FFF2-40B4-BE49-F238E27FC236}">
                <a16:creationId xmlns:a16="http://schemas.microsoft.com/office/drawing/2014/main" id="{9044655B-F154-0C9B-4449-9F1E921CC67E}"/>
              </a:ext>
            </a:extLst>
          </p:cNvPr>
          <p:cNvSpPr txBox="1"/>
          <p:nvPr/>
        </p:nvSpPr>
        <p:spPr>
          <a:xfrm>
            <a:off x="5008600" y="5734144"/>
            <a:ext cx="2106330" cy="73866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Built-in VPN allows easy access to private and corporate networks</a:t>
            </a: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16" name="TextBox 15">
            <a:extLst>
              <a:ext uri="{FF2B5EF4-FFF2-40B4-BE49-F238E27FC236}">
                <a16:creationId xmlns:a16="http://schemas.microsoft.com/office/drawing/2014/main" id="{412B8408-4055-749A-26BB-EB8312E9B132}"/>
              </a:ext>
            </a:extLst>
          </p:cNvPr>
          <p:cNvSpPr txBox="1"/>
          <p:nvPr/>
        </p:nvSpPr>
        <p:spPr>
          <a:xfrm>
            <a:off x="7285588" y="5738317"/>
            <a:ext cx="2106330" cy="123110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Supports Mesh networking with </a:t>
            </a:r>
            <a:r>
              <a:rPr kumimoji="0" lang="en-US" sz="1400" b="0" i="0" u="none" strike="noStrike" kern="1200" cap="none" spc="0" normalizeH="0" baseline="0" noProof="0" dirty="0" err="1">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Grandstream</a:t>
            </a:r>
            <a:r>
              <a:rPr kumimoji="0" lang="en-US" sz="14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APs and Routers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5" name="Picture 4" descr="A white rectangular object with a blue light&#10;&#10;AI-generated content may be incorrect.">
            <a:extLst>
              <a:ext uri="{FF2B5EF4-FFF2-40B4-BE49-F238E27FC236}">
                <a16:creationId xmlns:a16="http://schemas.microsoft.com/office/drawing/2014/main" id="{F344C093-9E4E-E5C9-38A3-B6FB7443DB24}"/>
              </a:ext>
            </a:extLst>
          </p:cNvPr>
          <p:cNvPicPr>
            <a:picLocks noChangeAspect="1"/>
          </p:cNvPicPr>
          <p:nvPr/>
        </p:nvPicPr>
        <p:blipFill>
          <a:blip r:embed="rId5"/>
          <a:stretch>
            <a:fillRect/>
          </a:stretch>
        </p:blipFill>
        <p:spPr>
          <a:xfrm>
            <a:off x="2424963" y="2028349"/>
            <a:ext cx="3035040" cy="2308042"/>
          </a:xfrm>
          <a:prstGeom prst="rect">
            <a:avLst/>
          </a:prstGeom>
        </p:spPr>
      </p:pic>
      <p:pic>
        <p:nvPicPr>
          <p:cNvPr id="6" name="Picture 5">
            <a:extLst>
              <a:ext uri="{FF2B5EF4-FFF2-40B4-BE49-F238E27FC236}">
                <a16:creationId xmlns:a16="http://schemas.microsoft.com/office/drawing/2014/main" id="{855BAA82-FCAA-8058-63B3-D5E654CCCC85}"/>
              </a:ext>
            </a:extLst>
          </p:cNvPr>
          <p:cNvPicPr>
            <a:picLocks noChangeAspect="1"/>
          </p:cNvPicPr>
          <p:nvPr/>
        </p:nvPicPr>
        <p:blipFill>
          <a:blip r:embed="rId6"/>
          <a:stretch>
            <a:fillRect/>
          </a:stretch>
        </p:blipFill>
        <p:spPr>
          <a:xfrm>
            <a:off x="633915" y="4707553"/>
            <a:ext cx="1093788" cy="812146"/>
          </a:xfrm>
          <a:prstGeom prst="rect">
            <a:avLst/>
          </a:prstGeom>
        </p:spPr>
      </p:pic>
      <p:sp>
        <p:nvSpPr>
          <p:cNvPr id="7" name="TextBox 6">
            <a:extLst>
              <a:ext uri="{FF2B5EF4-FFF2-40B4-BE49-F238E27FC236}">
                <a16:creationId xmlns:a16="http://schemas.microsoft.com/office/drawing/2014/main" id="{A49BF454-504F-81BF-1219-E6FAEA7AC41C}"/>
              </a:ext>
            </a:extLst>
          </p:cNvPr>
          <p:cNvSpPr txBox="1"/>
          <p:nvPr/>
        </p:nvSpPr>
        <p:spPr>
          <a:xfrm>
            <a:off x="9566834" y="5736977"/>
            <a:ext cx="2527737" cy="126188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GWN7062E: 3x Gigabit ports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GWN7062ET: 3x Gigabit ports + 2 FXS ports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21" name="CuadroTexto 8">
            <a:extLst>
              <a:ext uri="{FF2B5EF4-FFF2-40B4-BE49-F238E27FC236}">
                <a16:creationId xmlns:a16="http://schemas.microsoft.com/office/drawing/2014/main" id="{3FDB7880-1C42-A988-12E6-D670EA477448}"/>
              </a:ext>
            </a:extLst>
          </p:cNvPr>
          <p:cNvSpPr txBox="1"/>
          <p:nvPr/>
        </p:nvSpPr>
        <p:spPr>
          <a:xfrm>
            <a:off x="-36172" y="4945811"/>
            <a:ext cx="12191996"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3200" b="1" i="1"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VPN</a:t>
            </a:r>
          </a:p>
        </p:txBody>
      </p:sp>
      <p:pic>
        <p:nvPicPr>
          <p:cNvPr id="22" name="Picture 21">
            <a:extLst>
              <a:ext uri="{FF2B5EF4-FFF2-40B4-BE49-F238E27FC236}">
                <a16:creationId xmlns:a16="http://schemas.microsoft.com/office/drawing/2014/main" id="{4562E18C-7FDB-2EBD-9E8D-8390460CA488}"/>
              </a:ext>
            </a:extLst>
          </p:cNvPr>
          <p:cNvPicPr>
            <a:picLocks noChangeAspect="1"/>
          </p:cNvPicPr>
          <p:nvPr/>
        </p:nvPicPr>
        <p:blipFill>
          <a:blip r:embed="rId7">
            <a:biLevel thresh="25000"/>
          </a:blip>
          <a:stretch>
            <a:fillRect/>
          </a:stretch>
        </p:blipFill>
        <p:spPr>
          <a:xfrm>
            <a:off x="7716726" y="4805990"/>
            <a:ext cx="1153097" cy="737086"/>
          </a:xfrm>
          <a:prstGeom prst="rect">
            <a:avLst/>
          </a:prstGeom>
        </p:spPr>
      </p:pic>
      <p:pic>
        <p:nvPicPr>
          <p:cNvPr id="23" name="Picture 22">
            <a:extLst>
              <a:ext uri="{FF2B5EF4-FFF2-40B4-BE49-F238E27FC236}">
                <a16:creationId xmlns:a16="http://schemas.microsoft.com/office/drawing/2014/main" id="{6E1994C4-1E8E-E58E-349B-FB358532F11D}"/>
              </a:ext>
            </a:extLst>
          </p:cNvPr>
          <p:cNvPicPr>
            <a:picLocks noChangeAspect="1"/>
          </p:cNvPicPr>
          <p:nvPr/>
        </p:nvPicPr>
        <p:blipFill>
          <a:blip r:embed="rId8"/>
          <a:srcRect b="44195"/>
          <a:stretch/>
        </p:blipFill>
        <p:spPr>
          <a:xfrm>
            <a:off x="9640853" y="4754197"/>
            <a:ext cx="1485666" cy="829068"/>
          </a:xfrm>
          <a:prstGeom prst="rect">
            <a:avLst/>
          </a:prstGeom>
        </p:spPr>
      </p:pic>
      <p:pic>
        <p:nvPicPr>
          <p:cNvPr id="24" name="Picture 23">
            <a:extLst>
              <a:ext uri="{FF2B5EF4-FFF2-40B4-BE49-F238E27FC236}">
                <a16:creationId xmlns:a16="http://schemas.microsoft.com/office/drawing/2014/main" id="{F1267163-8575-5A3E-DC6C-FDF5196B1279}"/>
              </a:ext>
            </a:extLst>
          </p:cNvPr>
          <p:cNvPicPr>
            <a:picLocks noChangeAspect="1"/>
          </p:cNvPicPr>
          <p:nvPr/>
        </p:nvPicPr>
        <p:blipFill>
          <a:blip r:embed="rId8"/>
          <a:srcRect b="44195"/>
          <a:stretch/>
        </p:blipFill>
        <p:spPr>
          <a:xfrm>
            <a:off x="10441378" y="4754197"/>
            <a:ext cx="1485666" cy="829068"/>
          </a:xfrm>
          <a:prstGeom prst="rect">
            <a:avLst/>
          </a:prstGeom>
        </p:spPr>
      </p:pic>
      <p:pic>
        <p:nvPicPr>
          <p:cNvPr id="25" name="Picture 24">
            <a:extLst>
              <a:ext uri="{FF2B5EF4-FFF2-40B4-BE49-F238E27FC236}">
                <a16:creationId xmlns:a16="http://schemas.microsoft.com/office/drawing/2014/main" id="{F348F3D2-1341-6D26-5E8A-E0C69D1E6F95}"/>
              </a:ext>
            </a:extLst>
          </p:cNvPr>
          <p:cNvPicPr>
            <a:picLocks noChangeAspect="1"/>
          </p:cNvPicPr>
          <p:nvPr/>
        </p:nvPicPr>
        <p:blipFill>
          <a:blip r:embed="rId9"/>
          <a:stretch>
            <a:fillRect/>
          </a:stretch>
        </p:blipFill>
        <p:spPr>
          <a:xfrm>
            <a:off x="3162898" y="4707553"/>
            <a:ext cx="1039544" cy="951531"/>
          </a:xfrm>
          <a:prstGeom prst="rect">
            <a:avLst/>
          </a:prstGeom>
        </p:spPr>
      </p:pic>
      <p:pic>
        <p:nvPicPr>
          <p:cNvPr id="26" name="Picture 25" descr="A close-up of a white device&#10;&#10;AI-generated content may be incorrect.">
            <a:extLst>
              <a:ext uri="{FF2B5EF4-FFF2-40B4-BE49-F238E27FC236}">
                <a16:creationId xmlns:a16="http://schemas.microsoft.com/office/drawing/2014/main" id="{D4D1A448-94F9-C182-C033-76A6D4EDE92B}"/>
              </a:ext>
            </a:extLst>
          </p:cNvPr>
          <p:cNvPicPr>
            <a:picLocks noChangeAspect="1"/>
          </p:cNvPicPr>
          <p:nvPr/>
        </p:nvPicPr>
        <p:blipFill>
          <a:blip r:embed="rId10"/>
          <a:stretch>
            <a:fillRect/>
          </a:stretch>
        </p:blipFill>
        <p:spPr>
          <a:xfrm>
            <a:off x="6339665" y="1830408"/>
            <a:ext cx="3655706" cy="2505983"/>
          </a:xfrm>
          <a:prstGeom prst="rect">
            <a:avLst/>
          </a:prstGeom>
        </p:spPr>
      </p:pic>
    </p:spTree>
    <p:extLst>
      <p:ext uri="{BB962C8B-B14F-4D97-AF65-F5344CB8AC3E}">
        <p14:creationId xmlns:p14="http://schemas.microsoft.com/office/powerpoint/2010/main" val="1276870059"/>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E5C34C2-4C91-501C-E816-A3EE9EF7E601}"/>
              </a:ext>
            </a:extLst>
          </p:cNvPr>
          <p:cNvSpPr/>
          <p:nvPr/>
        </p:nvSpPr>
        <p:spPr>
          <a:xfrm>
            <a:off x="5116658" y="1444966"/>
            <a:ext cx="7075342" cy="541303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8656850" y="6213217"/>
            <a:ext cx="774518" cy="664380"/>
          </a:xfrm>
          <a:prstGeom prst="rect">
            <a:avLst/>
          </a:prstGeom>
        </p:spPr>
      </p:pic>
      <p:sp>
        <p:nvSpPr>
          <p:cNvPr id="10" name="CuadroTexto 8">
            <a:extLst>
              <a:ext uri="{FF2B5EF4-FFF2-40B4-BE49-F238E27FC236}">
                <a16:creationId xmlns:a16="http://schemas.microsoft.com/office/drawing/2014/main" id="{1CBC5D56-9F8D-2A45-AE7E-0CA43DFE7B32}"/>
              </a:ext>
            </a:extLst>
          </p:cNvPr>
          <p:cNvSpPr txBox="1"/>
          <p:nvPr/>
        </p:nvSpPr>
        <p:spPr>
          <a:xfrm>
            <a:off x="618718" y="573437"/>
            <a:ext cx="11105195" cy="89255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GWN7062E &amp; GWN7062ET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Wi-Fi 6 Router Model Comparison</a:t>
            </a:r>
          </a:p>
        </p:txBody>
      </p:sp>
      <p:sp>
        <p:nvSpPr>
          <p:cNvPr id="3" name="Oval 2">
            <a:extLst>
              <a:ext uri="{FF2B5EF4-FFF2-40B4-BE49-F238E27FC236}">
                <a16:creationId xmlns:a16="http://schemas.microsoft.com/office/drawing/2014/main" id="{5D4DF37C-A795-AE09-B01E-AA9828E7876A}"/>
              </a:ext>
            </a:extLst>
          </p:cNvPr>
          <p:cNvSpPr/>
          <p:nvPr/>
        </p:nvSpPr>
        <p:spPr>
          <a:xfrm>
            <a:off x="7146833" y="1574097"/>
            <a:ext cx="3020033" cy="3025870"/>
          </a:xfrm>
          <a:prstGeom prst="ellipse">
            <a:avLst/>
          </a:prstGeom>
          <a:solidFill>
            <a:srgbClr val="295288"/>
          </a:solidFill>
          <a:ln w="107950">
            <a:solidFill>
              <a:srgbClr val="46A7C9"/>
            </a:solidFill>
          </a:ln>
          <a:effectLst>
            <a:outerShdw blurRad="50800" dist="84773"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9622E751-122F-5628-2CFF-B56645FE4794}"/>
              </a:ext>
            </a:extLst>
          </p:cNvPr>
          <p:cNvSpPr/>
          <p:nvPr/>
        </p:nvSpPr>
        <p:spPr>
          <a:xfrm>
            <a:off x="7804693" y="1785456"/>
            <a:ext cx="1704313" cy="40011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2000" b="1" i="0" u="none" strike="noStrike" kern="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GWN7062ET</a:t>
            </a:r>
          </a:p>
        </p:txBody>
      </p:sp>
      <p:sp>
        <p:nvSpPr>
          <p:cNvPr id="19" name="TextBox 38">
            <a:extLst>
              <a:ext uri="{FF2B5EF4-FFF2-40B4-BE49-F238E27FC236}">
                <a16:creationId xmlns:a16="http://schemas.microsoft.com/office/drawing/2014/main" id="{580CD382-7888-E785-45AE-92AA5F5610E3}"/>
              </a:ext>
            </a:extLst>
          </p:cNvPr>
          <p:cNvSpPr txBox="1"/>
          <p:nvPr/>
        </p:nvSpPr>
        <p:spPr>
          <a:xfrm>
            <a:off x="2158638" y="4802706"/>
            <a:ext cx="4796838" cy="206210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3</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Gigabit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3 Gbps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Wi-Fi Speeds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128</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Concurrent clients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4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SSIDs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Dual-band (2x2:2 on 2.4G, 3x3:2 on 5G)</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5V/15W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Power Supply (included</a:t>
            </a:r>
            <a:r>
              <a:rPr kumimoji="0" lang="en-US" sz="1600" b="0" i="0" u="none" strike="noStrike" kern="1200" cap="none" spc="0" normalizeH="0" baseline="0" noProof="0" dirty="0">
                <a:ln>
                  <a:noFill/>
                </a:ln>
                <a:solidFill>
                  <a:prstClr val="black"/>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Desktop and Tabletop Mount</a:t>
            </a:r>
          </a:p>
          <a:p>
            <a:pPr marL="609585" marR="0" lvl="0" indent="-609585" algn="ctr"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sp>
        <p:nvSpPr>
          <p:cNvPr id="20" name="TextBox 38">
            <a:extLst>
              <a:ext uri="{FF2B5EF4-FFF2-40B4-BE49-F238E27FC236}">
                <a16:creationId xmlns:a16="http://schemas.microsoft.com/office/drawing/2014/main" id="{9A796D62-5BFD-CB56-FA85-CAB25886057A}"/>
              </a:ext>
            </a:extLst>
          </p:cNvPr>
          <p:cNvSpPr txBox="1"/>
          <p:nvPr/>
        </p:nvSpPr>
        <p:spPr>
          <a:xfrm>
            <a:off x="7536593" y="4811326"/>
            <a:ext cx="5066490" cy="230832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3</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Gigabit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2 FXS Ports for Analog devices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3 Gbps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Wi-Fi Speeds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128</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Concurrent clients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4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SSIDs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Dual-band (2x2:2 on 2.4G, 3x3:2 on 5G)</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5V/15W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Power Supply (included</a:t>
            </a:r>
            <a:r>
              <a:rPr kumimoji="0" lang="en-US" sz="1600" b="0" i="0" u="none" strike="noStrike" kern="1200" cap="none" spc="0" normalizeH="0" baseline="0" noProof="0" dirty="0">
                <a:ln>
                  <a:noFill/>
                </a:ln>
                <a:solidFill>
                  <a:prstClr val="black"/>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Desktop and Tabletop Mount</a:t>
            </a:r>
          </a:p>
          <a:p>
            <a:pPr marL="609585" marR="0" lvl="0" indent="-609585" algn="ctr"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pic>
        <p:nvPicPr>
          <p:cNvPr id="9" name="Picture 8" descr="A close-up of a white device&#10;&#10;AI-generated content may be incorrect.">
            <a:extLst>
              <a:ext uri="{FF2B5EF4-FFF2-40B4-BE49-F238E27FC236}">
                <a16:creationId xmlns:a16="http://schemas.microsoft.com/office/drawing/2014/main" id="{CA4453FD-DF3B-18CF-2D7C-68527331AA98}"/>
              </a:ext>
            </a:extLst>
          </p:cNvPr>
          <p:cNvPicPr>
            <a:picLocks noChangeAspect="1"/>
          </p:cNvPicPr>
          <p:nvPr/>
        </p:nvPicPr>
        <p:blipFill>
          <a:blip r:embed="rId4"/>
          <a:stretch>
            <a:fillRect/>
          </a:stretch>
        </p:blipFill>
        <p:spPr>
          <a:xfrm>
            <a:off x="6991443" y="2161256"/>
            <a:ext cx="3473208" cy="2380881"/>
          </a:xfrm>
          <a:prstGeom prst="rect">
            <a:avLst/>
          </a:prstGeom>
        </p:spPr>
      </p:pic>
      <p:sp>
        <p:nvSpPr>
          <p:cNvPr id="13" name="Oval 12">
            <a:extLst>
              <a:ext uri="{FF2B5EF4-FFF2-40B4-BE49-F238E27FC236}">
                <a16:creationId xmlns:a16="http://schemas.microsoft.com/office/drawing/2014/main" id="{5A950EBC-954C-A4E0-7AD8-4420A80DA4FF}"/>
              </a:ext>
            </a:extLst>
          </p:cNvPr>
          <p:cNvSpPr/>
          <p:nvPr/>
        </p:nvSpPr>
        <p:spPr>
          <a:xfrm>
            <a:off x="1787701" y="1631927"/>
            <a:ext cx="3020033" cy="3025870"/>
          </a:xfrm>
          <a:prstGeom prst="ellipse">
            <a:avLst/>
          </a:prstGeom>
          <a:solidFill>
            <a:srgbClr val="295288"/>
          </a:solidFill>
          <a:ln w="107950">
            <a:solidFill>
              <a:srgbClr val="46A7C9"/>
            </a:solidFill>
          </a:ln>
          <a:effectLst>
            <a:outerShdw blurRad="50800" dist="84773"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F7B6A8C7-266A-ABA6-585A-B9A3CFE0E85D}"/>
              </a:ext>
            </a:extLst>
          </p:cNvPr>
          <p:cNvSpPr/>
          <p:nvPr/>
        </p:nvSpPr>
        <p:spPr>
          <a:xfrm>
            <a:off x="2520100" y="1843286"/>
            <a:ext cx="1555234" cy="40011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2000" b="1" i="0" u="none" strike="noStrike" kern="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GWN7062E</a:t>
            </a:r>
          </a:p>
        </p:txBody>
      </p:sp>
      <p:pic>
        <p:nvPicPr>
          <p:cNvPr id="23" name="Picture 22" descr="A close-up of a white device&#10;&#10;AI-generated content may be incorrect.">
            <a:extLst>
              <a:ext uri="{FF2B5EF4-FFF2-40B4-BE49-F238E27FC236}">
                <a16:creationId xmlns:a16="http://schemas.microsoft.com/office/drawing/2014/main" id="{8377E974-74F2-945D-A19D-67768EFAB38B}"/>
              </a:ext>
            </a:extLst>
          </p:cNvPr>
          <p:cNvPicPr>
            <a:picLocks noChangeAspect="1"/>
          </p:cNvPicPr>
          <p:nvPr/>
        </p:nvPicPr>
        <p:blipFill>
          <a:blip r:embed="rId5"/>
          <a:stretch>
            <a:fillRect/>
          </a:stretch>
        </p:blipFill>
        <p:spPr>
          <a:xfrm>
            <a:off x="1719427" y="2214436"/>
            <a:ext cx="3328957" cy="2380881"/>
          </a:xfrm>
          <a:prstGeom prst="rect">
            <a:avLst/>
          </a:prstGeom>
        </p:spPr>
      </p:pic>
    </p:spTree>
    <p:extLst>
      <p:ext uri="{BB962C8B-B14F-4D97-AF65-F5344CB8AC3E}">
        <p14:creationId xmlns:p14="http://schemas.microsoft.com/office/powerpoint/2010/main" val="60313349"/>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37.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t="-7000" b="-7000"/>
          </a:stretch>
        </a:blipFill>
        <a:effectLst/>
      </p:bgPr>
    </p:bg>
    <p:spTree>
      <p:nvGrpSpPr>
        <p:cNvPr id="1" name=""/>
        <p:cNvGrpSpPr/>
        <p:nvPr/>
      </p:nvGrpSpPr>
      <p:grpSpPr>
        <a:xfrm>
          <a:off x="0" y="0"/>
          <a:ext cx="0" cy="0"/>
          <a:chOff x="0" y="0"/>
          <a:chExt cx="0" cy="0"/>
        </a:xfrm>
      </p:grpSpPr>
      <p:pic>
        <p:nvPicPr>
          <p:cNvPr id="11" name="Imagen 13">
            <a:extLst>
              <a:ext uri="{FF2B5EF4-FFF2-40B4-BE49-F238E27FC236}">
                <a16:creationId xmlns:a16="http://schemas.microsoft.com/office/drawing/2014/main" id="{80137934-057C-C74C-B194-F8E36CB4EB7E}"/>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sp>
        <p:nvSpPr>
          <p:cNvPr id="12" name="CuadroTexto 3">
            <a:extLst>
              <a:ext uri="{FF2B5EF4-FFF2-40B4-BE49-F238E27FC236}">
                <a16:creationId xmlns:a16="http://schemas.microsoft.com/office/drawing/2014/main" id="{820F059D-E6DA-414A-BF70-994006999A82}"/>
              </a:ext>
            </a:extLst>
          </p:cNvPr>
          <p:cNvSpPr txBox="1"/>
          <p:nvPr/>
        </p:nvSpPr>
        <p:spPr>
          <a:xfrm>
            <a:off x="864360" y="1933249"/>
            <a:ext cx="4783965" cy="1015663"/>
          </a:xfrm>
          <a:prstGeom prst="rect">
            <a:avLst/>
          </a:prstGeom>
          <a:noFill/>
        </p:spPr>
        <p:txBody>
          <a:bodyPr wrap="square" rtlCol="0">
            <a:spAutoFit/>
          </a:bodyPr>
          <a:lstStyle/>
          <a:p>
            <a:r>
              <a:rPr lang="es-ES_tradnl" sz="6000" dirty="0">
                <a:solidFill>
                  <a:schemeClr val="bg1"/>
                </a:solidFill>
                <a:latin typeface="Open Sans" panose="020B0606030504020204" pitchFamily="34" charset="0"/>
                <a:ea typeface="Open Sans" panose="020B0606030504020204" pitchFamily="34" charset="0"/>
                <a:cs typeface="Open Sans" panose="020B0606030504020204" pitchFamily="34" charset="0"/>
              </a:rPr>
              <a:t>GWN SERIES</a:t>
            </a:r>
          </a:p>
        </p:txBody>
      </p:sp>
      <p:sp>
        <p:nvSpPr>
          <p:cNvPr id="13" name="CuadroTexto 4">
            <a:extLst>
              <a:ext uri="{FF2B5EF4-FFF2-40B4-BE49-F238E27FC236}">
                <a16:creationId xmlns:a16="http://schemas.microsoft.com/office/drawing/2014/main" id="{CDCE545A-C829-EE4B-8595-7644EE38C714}"/>
              </a:ext>
            </a:extLst>
          </p:cNvPr>
          <p:cNvSpPr txBox="1"/>
          <p:nvPr/>
        </p:nvSpPr>
        <p:spPr>
          <a:xfrm>
            <a:off x="864361" y="3854771"/>
            <a:ext cx="4991381" cy="1477328"/>
          </a:xfrm>
          <a:prstGeom prst="rect">
            <a:avLst/>
          </a:prstGeom>
          <a:noFill/>
        </p:spPr>
        <p:txBody>
          <a:bodyPr wrap="square" rtlCol="0">
            <a:spAutoFit/>
          </a:bodyPr>
          <a:lstStyle/>
          <a:p>
            <a:pPr indent="-11" defTabSz="609585">
              <a:spcAft>
                <a:spcPts val="800"/>
              </a:spcAft>
            </a:pPr>
            <a:r>
              <a:rPr lang="es-ES_tradnl"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Grandstream</a:t>
            </a:r>
            <a:r>
              <a:rPr lang="es-ES_tradnl"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provides</a:t>
            </a:r>
            <a:r>
              <a:rPr lang="es-ES_tradnl"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Multi-WAN Gigabit VPN </a:t>
            </a:r>
            <a:r>
              <a:rPr lang="es-ES_tradnl"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routers</a:t>
            </a:r>
            <a:r>
              <a:rPr lang="es-ES_tradnl"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with</a:t>
            </a:r>
            <a:r>
              <a:rPr lang="es-ES_tradnl"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built</a:t>
            </a:r>
            <a:r>
              <a:rPr lang="es-ES_tradnl"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-in firewalls ideal </a:t>
            </a:r>
            <a:r>
              <a:rPr lang="es-ES_tradnl"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for</a:t>
            </a:r>
            <a:r>
              <a:rPr lang="es-ES_tradnl"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 </a:t>
            </a:r>
            <a:r>
              <a:rPr lang="es-ES_tradnl"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wide</a:t>
            </a:r>
            <a:r>
              <a:rPr lang="es-ES_tradnl"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variety</a:t>
            </a:r>
            <a:r>
              <a:rPr lang="es-ES_tradnl"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of</a:t>
            </a:r>
            <a:r>
              <a:rPr lang="es-ES_tradnl"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deployments</a:t>
            </a:r>
            <a:r>
              <a:rPr lang="es-ES_tradnl"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including</a:t>
            </a:r>
            <a:r>
              <a:rPr lang="es-ES_tradnl"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small</a:t>
            </a:r>
            <a:r>
              <a:rPr lang="es-ES_tradnl"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a:t>
            </a:r>
            <a:r>
              <a:rPr lang="es-ES_tradnl"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to</a:t>
            </a:r>
            <a:r>
              <a:rPr lang="es-ES_tradnl"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-médium </a:t>
            </a:r>
            <a:r>
              <a:rPr lang="es-ES_tradnl"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businesses</a:t>
            </a:r>
            <a:r>
              <a:rPr lang="es-ES_tradnl"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retail</a:t>
            </a:r>
            <a:r>
              <a:rPr lang="es-ES_tradnl"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education</a:t>
            </a:r>
            <a:r>
              <a:rPr lang="es-ES_tradnl"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hospitality</a:t>
            </a:r>
            <a:r>
              <a:rPr lang="es-ES_tradnl"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healthcare</a:t>
            </a:r>
            <a:r>
              <a:rPr lang="es-ES_tradnl"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and more. </a:t>
            </a:r>
          </a:p>
        </p:txBody>
      </p:sp>
      <p:cxnSp>
        <p:nvCxnSpPr>
          <p:cNvPr id="15" name="Conector recto 6">
            <a:extLst>
              <a:ext uri="{FF2B5EF4-FFF2-40B4-BE49-F238E27FC236}">
                <a16:creationId xmlns:a16="http://schemas.microsoft.com/office/drawing/2014/main" id="{6AC4F60B-BA1E-6A4D-80AC-677A69CA7CC1}"/>
              </a:ext>
            </a:extLst>
          </p:cNvPr>
          <p:cNvCxnSpPr>
            <a:cxnSpLocks/>
          </p:cNvCxnSpPr>
          <p:nvPr/>
        </p:nvCxnSpPr>
        <p:spPr>
          <a:xfrm>
            <a:off x="970282" y="2943441"/>
            <a:ext cx="4922621"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pic>
        <p:nvPicPr>
          <p:cNvPr id="16" name="Imagen 17">
            <a:extLst>
              <a:ext uri="{FF2B5EF4-FFF2-40B4-BE49-F238E27FC236}">
                <a16:creationId xmlns:a16="http://schemas.microsoft.com/office/drawing/2014/main" id="{F6730345-BBCE-1F49-B16F-C8ECEBAC835E}"/>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17" name="Rectángulo 1">
            <a:extLst>
              <a:ext uri="{FF2B5EF4-FFF2-40B4-BE49-F238E27FC236}">
                <a16:creationId xmlns:a16="http://schemas.microsoft.com/office/drawing/2014/main" id="{36BF7C20-A3C5-6044-A001-D7CC897F43CF}"/>
              </a:ext>
            </a:extLst>
          </p:cNvPr>
          <p:cNvSpPr/>
          <p:nvPr/>
        </p:nvSpPr>
        <p:spPr>
          <a:xfrm>
            <a:off x="864361" y="3133126"/>
            <a:ext cx="4412275" cy="584775"/>
          </a:xfrm>
          <a:prstGeom prst="rect">
            <a:avLst/>
          </a:prstGeom>
        </p:spPr>
        <p:txBody>
          <a:bodyPr wrap="square">
            <a:spAutoFit/>
          </a:bodyPr>
          <a:lstStyle/>
          <a:p>
            <a:r>
              <a:rPr lang="en-US" sz="32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Wired Routers</a:t>
            </a:r>
          </a:p>
        </p:txBody>
      </p:sp>
      <p:pic>
        <p:nvPicPr>
          <p:cNvPr id="6" name="Picture 5" descr="Graphical user interface&#10;&#10;Description automatically generated">
            <a:extLst>
              <a:ext uri="{FF2B5EF4-FFF2-40B4-BE49-F238E27FC236}">
                <a16:creationId xmlns:a16="http://schemas.microsoft.com/office/drawing/2014/main" id="{1CC5E1E3-9725-F277-F7BA-AF7DD7DAD13D}"/>
              </a:ext>
            </a:extLst>
          </p:cNvPr>
          <p:cNvPicPr>
            <a:picLocks noChangeAspect="1"/>
          </p:cNvPicPr>
          <p:nvPr/>
        </p:nvPicPr>
        <p:blipFill>
          <a:blip r:embed="rId6"/>
          <a:stretch>
            <a:fillRect/>
          </a:stretch>
        </p:blipFill>
        <p:spPr>
          <a:xfrm>
            <a:off x="6543677" y="2199941"/>
            <a:ext cx="5089903" cy="1129916"/>
          </a:xfrm>
          <a:prstGeom prst="rect">
            <a:avLst/>
          </a:prstGeom>
        </p:spPr>
      </p:pic>
      <p:pic>
        <p:nvPicPr>
          <p:cNvPr id="18" name="Picture 17" descr="A picture containing text, electronics, indoor, computer&#10;&#10;Description automatically generated">
            <a:extLst>
              <a:ext uri="{FF2B5EF4-FFF2-40B4-BE49-F238E27FC236}">
                <a16:creationId xmlns:a16="http://schemas.microsoft.com/office/drawing/2014/main" id="{556F670F-414C-26BC-FEA7-2DA3CACF5387}"/>
              </a:ext>
            </a:extLst>
          </p:cNvPr>
          <p:cNvPicPr>
            <a:picLocks noChangeAspect="1"/>
          </p:cNvPicPr>
          <p:nvPr/>
        </p:nvPicPr>
        <p:blipFill>
          <a:blip r:embed="rId7"/>
          <a:stretch>
            <a:fillRect/>
          </a:stretch>
        </p:blipFill>
        <p:spPr>
          <a:xfrm>
            <a:off x="6336259" y="3549821"/>
            <a:ext cx="5504737" cy="1690302"/>
          </a:xfrm>
          <a:prstGeom prst="rect">
            <a:avLst/>
          </a:prstGeom>
        </p:spPr>
      </p:pic>
      <p:sp>
        <p:nvSpPr>
          <p:cNvPr id="19" name="Rectangle 18">
            <a:extLst>
              <a:ext uri="{FF2B5EF4-FFF2-40B4-BE49-F238E27FC236}">
                <a16:creationId xmlns:a16="http://schemas.microsoft.com/office/drawing/2014/main" id="{B70B671E-95C4-ED1A-D3A3-B8ECCAFC2234}"/>
              </a:ext>
            </a:extLst>
          </p:cNvPr>
          <p:cNvSpPr/>
          <p:nvPr/>
        </p:nvSpPr>
        <p:spPr>
          <a:xfrm>
            <a:off x="7501180" y="447187"/>
            <a:ext cx="4690821" cy="529884"/>
          </a:xfrm>
          <a:prstGeom prst="rect">
            <a:avLst/>
          </a:prstGeom>
          <a:solidFill>
            <a:srgbClr val="46A7C9"/>
          </a:solidFill>
          <a:ln>
            <a:solidFill>
              <a:srgbClr val="46A7C9"/>
            </a:solidFill>
          </a:ln>
          <a:effectLst>
            <a:outerShdw blurRad="292100" dist="101600" dir="6180000" sx="109000" sy="109000" algn="ctr" rotWithShape="0">
              <a:srgbClr val="000000">
                <a:alpha val="51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s-ES_tradnl" sz="3200" b="1" dirty="0">
                <a:latin typeface="Open Sans Extrabold" panose="020B0606030504020204" pitchFamily="34" charset="0"/>
                <a:ea typeface="Open Sans Extrabold" panose="020B0606030504020204" pitchFamily="34" charset="0"/>
                <a:cs typeface="Open Sans Extrabold" panose="020B0606030504020204" pitchFamily="34" charset="0"/>
              </a:rPr>
              <a:t>NEW PRODUCT LINE</a:t>
            </a:r>
          </a:p>
        </p:txBody>
      </p:sp>
    </p:spTree>
    <p:extLst>
      <p:ext uri="{BB962C8B-B14F-4D97-AF65-F5344CB8AC3E}">
        <p14:creationId xmlns:p14="http://schemas.microsoft.com/office/powerpoint/2010/main" val="3033740816"/>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n 10">
            <a:extLst>
              <a:ext uri="{FF2B5EF4-FFF2-40B4-BE49-F238E27FC236}">
                <a16:creationId xmlns:a16="http://schemas.microsoft.com/office/drawing/2014/main" id="{FF056B1B-E744-4B55-AB89-8F7A9B8FFDB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9932"/>
          <a:stretch/>
        </p:blipFill>
        <p:spPr>
          <a:xfrm>
            <a:off x="8818536" y="5035658"/>
            <a:ext cx="3373464" cy="1837841"/>
          </a:xfrm>
          <a:prstGeom prst="rect">
            <a:avLst/>
          </a:prstGeom>
        </p:spPr>
      </p:pic>
      <p:pic>
        <p:nvPicPr>
          <p:cNvPr id="5" name="Imagen 11">
            <a:extLst>
              <a:ext uri="{FF2B5EF4-FFF2-40B4-BE49-F238E27FC236}">
                <a16:creationId xmlns:a16="http://schemas.microsoft.com/office/drawing/2014/main" id="{19FEE460-9D8A-409A-A059-242AD6CC4CA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6" name="CuadroTexto 8">
            <a:extLst>
              <a:ext uri="{FF2B5EF4-FFF2-40B4-BE49-F238E27FC236}">
                <a16:creationId xmlns:a16="http://schemas.microsoft.com/office/drawing/2014/main" id="{54C2D3C1-A73C-43F2-A65A-529870223A75}"/>
              </a:ext>
            </a:extLst>
          </p:cNvPr>
          <p:cNvSpPr txBox="1"/>
          <p:nvPr/>
        </p:nvSpPr>
        <p:spPr>
          <a:xfrm>
            <a:off x="618720" y="573437"/>
            <a:ext cx="8013836" cy="892552"/>
          </a:xfrm>
          <a:prstGeom prst="rect">
            <a:avLst/>
          </a:prstGeom>
          <a:noFill/>
        </p:spPr>
        <p:txBody>
          <a:bodyPr wrap="square" rtlCol="0">
            <a:spAutoFit/>
          </a:bodyPr>
          <a:lstStyle/>
          <a:p>
            <a:r>
              <a:rPr lang="es-ES_tradnl"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GWN7001</a:t>
            </a:r>
            <a:endParaRPr lang="es-ES_tradnl" sz="3200" b="1" dirty="0">
              <a:solidFill>
                <a:srgbClr val="FF530D"/>
              </a:solidFill>
              <a:latin typeface="Open Sans" panose="020B0606030504020204" pitchFamily="34" charset="0"/>
              <a:ea typeface="Open Sans" panose="020B0606030504020204" pitchFamily="34" charset="0"/>
              <a:cs typeface="Open Sans" panose="020B0606030504020204" pitchFamily="34" charset="0"/>
            </a:endParaRPr>
          </a:p>
          <a:p>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Multi-WAN Gigabit VPN </a:t>
            </a:r>
            <a:r>
              <a:rPr lang="es-ES_tradnl" sz="2000" dirty="0" err="1">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Router</a:t>
            </a:r>
            <a:endPar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7" name="TextBox 38">
            <a:extLst>
              <a:ext uri="{FF2B5EF4-FFF2-40B4-BE49-F238E27FC236}">
                <a16:creationId xmlns:a16="http://schemas.microsoft.com/office/drawing/2014/main" id="{931779CA-6F6E-4F2F-AC3C-C99D76C817F7}"/>
              </a:ext>
            </a:extLst>
          </p:cNvPr>
          <p:cNvSpPr txBox="1"/>
          <p:nvPr/>
        </p:nvSpPr>
        <p:spPr>
          <a:xfrm>
            <a:off x="618720" y="1761337"/>
            <a:ext cx="7287030" cy="4801314"/>
          </a:xfrm>
          <a:prstGeom prst="rect">
            <a:avLst/>
          </a:prstGeom>
          <a:noFill/>
        </p:spPr>
        <p:txBody>
          <a:bodyPr wrap="square" rtlCol="0">
            <a:spAutoFit/>
          </a:bodyPr>
          <a:lstStyle/>
          <a:p>
            <a:pPr marL="285750" marR="0" indent="-285750" algn="l">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256MB RAM, 256MB Flash, 30K NAT Sessions</a:t>
            </a:r>
            <a:endPar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6x Gigabit Ethernet Ports, all ports support WAN/LAN</a:t>
            </a:r>
            <a:endPar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Built-in VPN support allows easy access to corporate networks for remote employees</a:t>
            </a:r>
            <a:endPar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Multiple WAN ports with load balancing and failover to maximize connection reliability</a:t>
            </a:r>
            <a:endPar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Rich firewall features including DDNS, port forwarding, DMZ, UPnP, Anti-Dos, traffic rules, NAT and ALG</a:t>
            </a:r>
            <a:endPar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Advanced QoS to ensure real-time performance of low-latency applications</a:t>
            </a:r>
            <a:endPar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Embedded controller can manage itself and up to 100 GWN APs</a:t>
            </a:r>
            <a:endPar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8" name="Picture 7" descr="A picture containing text, green, light&#10;&#10;Description automatically generated">
            <a:extLst>
              <a:ext uri="{FF2B5EF4-FFF2-40B4-BE49-F238E27FC236}">
                <a16:creationId xmlns:a16="http://schemas.microsoft.com/office/drawing/2014/main" id="{63EA0EC8-C857-4EB9-E8F0-DF1845D6A028}"/>
              </a:ext>
            </a:extLst>
          </p:cNvPr>
          <p:cNvPicPr>
            <a:picLocks noChangeAspect="1"/>
          </p:cNvPicPr>
          <p:nvPr/>
        </p:nvPicPr>
        <p:blipFill>
          <a:blip r:embed="rId4"/>
          <a:stretch>
            <a:fillRect/>
          </a:stretch>
        </p:blipFill>
        <p:spPr>
          <a:xfrm>
            <a:off x="8225943" y="2074005"/>
            <a:ext cx="3633784" cy="1658873"/>
          </a:xfrm>
          <a:prstGeom prst="rect">
            <a:avLst/>
          </a:prstGeom>
        </p:spPr>
      </p:pic>
      <p:pic>
        <p:nvPicPr>
          <p:cNvPr id="11" name="Picture 10" descr="Graphical user interface&#10;&#10;Description automatically generated">
            <a:extLst>
              <a:ext uri="{FF2B5EF4-FFF2-40B4-BE49-F238E27FC236}">
                <a16:creationId xmlns:a16="http://schemas.microsoft.com/office/drawing/2014/main" id="{D8983401-1FE9-20A2-8262-331CC04A8524}"/>
              </a:ext>
            </a:extLst>
          </p:cNvPr>
          <p:cNvPicPr>
            <a:picLocks noChangeAspect="1"/>
          </p:cNvPicPr>
          <p:nvPr/>
        </p:nvPicPr>
        <p:blipFill>
          <a:blip r:embed="rId5"/>
          <a:stretch>
            <a:fillRect/>
          </a:stretch>
        </p:blipFill>
        <p:spPr>
          <a:xfrm>
            <a:off x="8075051" y="4092835"/>
            <a:ext cx="3935568" cy="873664"/>
          </a:xfrm>
          <a:prstGeom prst="rect">
            <a:avLst/>
          </a:prstGeom>
        </p:spPr>
      </p:pic>
      <p:sp>
        <p:nvSpPr>
          <p:cNvPr id="12" name="Rectangle 11">
            <a:extLst>
              <a:ext uri="{FF2B5EF4-FFF2-40B4-BE49-F238E27FC236}">
                <a16:creationId xmlns:a16="http://schemas.microsoft.com/office/drawing/2014/main" id="{75AD9BCD-FC81-C78E-C2C3-FF8A49882A45}"/>
              </a:ext>
            </a:extLst>
          </p:cNvPr>
          <p:cNvSpPr/>
          <p:nvPr/>
        </p:nvSpPr>
        <p:spPr>
          <a:xfrm>
            <a:off x="8263467" y="488938"/>
            <a:ext cx="3928533" cy="645451"/>
          </a:xfrm>
          <a:prstGeom prst="rect">
            <a:avLst/>
          </a:prstGeom>
          <a:solidFill>
            <a:srgbClr val="FF0000"/>
          </a:solidFill>
          <a:ln>
            <a:solidFill>
              <a:srgbClr val="46A7C9"/>
            </a:solidFill>
          </a:ln>
          <a:effectLst>
            <a:outerShdw blurRad="292100" dist="101600" dir="6180000" sx="109000" sy="109000" algn="ctr" rotWithShape="0">
              <a:srgbClr val="000000">
                <a:alpha val="51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s-ES_tradnl" sz="3200" b="1" dirty="0">
                <a:latin typeface="Open Sans Extrabold" panose="020B0606030504020204" pitchFamily="34" charset="0"/>
                <a:ea typeface="Open Sans Extrabold" panose="020B0606030504020204" pitchFamily="34" charset="0"/>
                <a:cs typeface="Open Sans Extrabold" panose="020B0606030504020204" pitchFamily="34" charset="0"/>
              </a:rPr>
              <a:t>NEW</a:t>
            </a:r>
          </a:p>
        </p:txBody>
      </p:sp>
    </p:spTree>
    <p:extLst>
      <p:ext uri="{BB962C8B-B14F-4D97-AF65-F5344CB8AC3E}">
        <p14:creationId xmlns:p14="http://schemas.microsoft.com/office/powerpoint/2010/main" val="3303165597"/>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n 10">
            <a:extLst>
              <a:ext uri="{FF2B5EF4-FFF2-40B4-BE49-F238E27FC236}">
                <a16:creationId xmlns:a16="http://schemas.microsoft.com/office/drawing/2014/main" id="{FF056B1B-E744-4B55-AB89-8F7A9B8FFDB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9932"/>
          <a:stretch/>
        </p:blipFill>
        <p:spPr>
          <a:xfrm>
            <a:off x="8818536" y="5035658"/>
            <a:ext cx="3373464" cy="1837841"/>
          </a:xfrm>
          <a:prstGeom prst="rect">
            <a:avLst/>
          </a:prstGeom>
        </p:spPr>
      </p:pic>
      <p:pic>
        <p:nvPicPr>
          <p:cNvPr id="5" name="Imagen 11">
            <a:extLst>
              <a:ext uri="{FF2B5EF4-FFF2-40B4-BE49-F238E27FC236}">
                <a16:creationId xmlns:a16="http://schemas.microsoft.com/office/drawing/2014/main" id="{19FEE460-9D8A-409A-A059-242AD6CC4CA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6" name="CuadroTexto 8">
            <a:extLst>
              <a:ext uri="{FF2B5EF4-FFF2-40B4-BE49-F238E27FC236}">
                <a16:creationId xmlns:a16="http://schemas.microsoft.com/office/drawing/2014/main" id="{54C2D3C1-A73C-43F2-A65A-529870223A75}"/>
              </a:ext>
            </a:extLst>
          </p:cNvPr>
          <p:cNvSpPr txBox="1"/>
          <p:nvPr/>
        </p:nvSpPr>
        <p:spPr>
          <a:xfrm>
            <a:off x="618720" y="573437"/>
            <a:ext cx="8013836" cy="892552"/>
          </a:xfrm>
          <a:prstGeom prst="rect">
            <a:avLst/>
          </a:prstGeom>
          <a:noFill/>
        </p:spPr>
        <p:txBody>
          <a:bodyPr wrap="square" rtlCol="0">
            <a:spAutoFit/>
          </a:bodyPr>
          <a:lstStyle/>
          <a:p>
            <a:r>
              <a:rPr lang="es-ES_tradnl"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GWN7002</a:t>
            </a:r>
            <a:endParaRPr lang="es-ES_tradnl" sz="3200" b="1" dirty="0">
              <a:solidFill>
                <a:srgbClr val="FF530D"/>
              </a:solidFill>
              <a:latin typeface="Open Sans" panose="020B0606030504020204" pitchFamily="34" charset="0"/>
              <a:ea typeface="Open Sans" panose="020B0606030504020204" pitchFamily="34" charset="0"/>
              <a:cs typeface="Open Sans" panose="020B0606030504020204" pitchFamily="34" charset="0"/>
            </a:endParaRPr>
          </a:p>
          <a:p>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Multi-WAN Gigabit VPN </a:t>
            </a:r>
            <a:r>
              <a:rPr lang="es-ES_tradnl" sz="2000" dirty="0" err="1">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Router</a:t>
            </a:r>
            <a:endPar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7" name="TextBox 38">
            <a:extLst>
              <a:ext uri="{FF2B5EF4-FFF2-40B4-BE49-F238E27FC236}">
                <a16:creationId xmlns:a16="http://schemas.microsoft.com/office/drawing/2014/main" id="{931779CA-6F6E-4F2F-AC3C-C99D76C817F7}"/>
              </a:ext>
            </a:extLst>
          </p:cNvPr>
          <p:cNvSpPr txBox="1"/>
          <p:nvPr/>
        </p:nvSpPr>
        <p:spPr>
          <a:xfrm>
            <a:off x="618720" y="1551130"/>
            <a:ext cx="7287030" cy="5078313"/>
          </a:xfrm>
          <a:prstGeom prst="rect">
            <a:avLst/>
          </a:prstGeom>
          <a:noFill/>
        </p:spPr>
        <p:txBody>
          <a:bodyPr wrap="square" rtlCol="0">
            <a:spAutoFit/>
          </a:bodyPr>
          <a:lstStyle/>
          <a:p>
            <a:pPr marL="285750" marR="0" indent="-285750" algn="l">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256MB RAM, 256MB Flash, 30K NAT Sessions</a:t>
            </a:r>
            <a:endPar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2x Gigabit SFP Ports and 4x Gigabit Ethernet Ports, all ports support WAN/LAN</a:t>
            </a:r>
            <a:endPar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Built-in VPN support allows easy access to corporate networks for remote employees</a:t>
            </a:r>
            <a:endPar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Multiple WAN ports with load balancing and failover to maximize connection reliability</a:t>
            </a:r>
            <a:endPar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Rich firewall features including DDNS, port forwarding, DMZ, UPnP, Anti-Dos, traffic rules, NAT and ALG</a:t>
            </a:r>
            <a:endPar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Advanced QoS to ensure real-time performance of low-latency applications</a:t>
            </a:r>
            <a:endPar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Embedded controller can manage itself and up to 100 GWN APs</a:t>
            </a:r>
            <a:endPar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3" name="Picture 2" descr="A screenshot of a computer&#10;&#10;Description automatically generated with medium confidence">
            <a:extLst>
              <a:ext uri="{FF2B5EF4-FFF2-40B4-BE49-F238E27FC236}">
                <a16:creationId xmlns:a16="http://schemas.microsoft.com/office/drawing/2014/main" id="{C916464F-1097-C5CB-960D-D2AE1ACDB51F}"/>
              </a:ext>
            </a:extLst>
          </p:cNvPr>
          <p:cNvPicPr>
            <a:picLocks noChangeAspect="1"/>
          </p:cNvPicPr>
          <p:nvPr/>
        </p:nvPicPr>
        <p:blipFill>
          <a:blip r:embed="rId4"/>
          <a:stretch>
            <a:fillRect/>
          </a:stretch>
        </p:blipFill>
        <p:spPr>
          <a:xfrm>
            <a:off x="8033963" y="1644101"/>
            <a:ext cx="3909847" cy="1784899"/>
          </a:xfrm>
          <a:prstGeom prst="rect">
            <a:avLst/>
          </a:prstGeom>
        </p:spPr>
      </p:pic>
      <p:pic>
        <p:nvPicPr>
          <p:cNvPr id="10" name="Picture 9" descr="Graphical user interface&#10;&#10;Description automatically generated">
            <a:extLst>
              <a:ext uri="{FF2B5EF4-FFF2-40B4-BE49-F238E27FC236}">
                <a16:creationId xmlns:a16="http://schemas.microsoft.com/office/drawing/2014/main" id="{ECFD30A7-311F-851D-4B5D-31A2BEAE80A1}"/>
              </a:ext>
            </a:extLst>
          </p:cNvPr>
          <p:cNvPicPr>
            <a:picLocks noChangeAspect="1"/>
          </p:cNvPicPr>
          <p:nvPr/>
        </p:nvPicPr>
        <p:blipFill>
          <a:blip r:embed="rId5"/>
          <a:stretch>
            <a:fillRect/>
          </a:stretch>
        </p:blipFill>
        <p:spPr>
          <a:xfrm>
            <a:off x="8033963" y="3962139"/>
            <a:ext cx="3909847" cy="653878"/>
          </a:xfrm>
          <a:prstGeom prst="rect">
            <a:avLst/>
          </a:prstGeom>
        </p:spPr>
      </p:pic>
      <p:sp>
        <p:nvSpPr>
          <p:cNvPr id="12" name="Rectangle 11">
            <a:extLst>
              <a:ext uri="{FF2B5EF4-FFF2-40B4-BE49-F238E27FC236}">
                <a16:creationId xmlns:a16="http://schemas.microsoft.com/office/drawing/2014/main" id="{05ACA8C3-86F1-3310-9103-00B69AFA2A12}"/>
              </a:ext>
            </a:extLst>
          </p:cNvPr>
          <p:cNvSpPr/>
          <p:nvPr/>
        </p:nvSpPr>
        <p:spPr>
          <a:xfrm>
            <a:off x="8263467" y="488938"/>
            <a:ext cx="3928533" cy="645451"/>
          </a:xfrm>
          <a:prstGeom prst="rect">
            <a:avLst/>
          </a:prstGeom>
          <a:solidFill>
            <a:srgbClr val="FF0000"/>
          </a:solidFill>
          <a:ln>
            <a:solidFill>
              <a:srgbClr val="46A7C9"/>
            </a:solidFill>
          </a:ln>
          <a:effectLst>
            <a:outerShdw blurRad="292100" dist="101600" dir="6180000" sx="109000" sy="109000" algn="ctr" rotWithShape="0">
              <a:srgbClr val="000000">
                <a:alpha val="51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s-ES_tradnl" sz="3200" b="1" dirty="0">
                <a:latin typeface="Open Sans Extrabold" panose="020B0606030504020204" pitchFamily="34" charset="0"/>
                <a:ea typeface="Open Sans Extrabold" panose="020B0606030504020204" pitchFamily="34" charset="0"/>
                <a:cs typeface="Open Sans Extrabold" panose="020B0606030504020204" pitchFamily="34" charset="0"/>
              </a:rPr>
              <a:t>NEW</a:t>
            </a:r>
          </a:p>
        </p:txBody>
      </p:sp>
    </p:spTree>
    <p:extLst>
      <p:ext uri="{BB962C8B-B14F-4D97-AF65-F5344CB8AC3E}">
        <p14:creationId xmlns:p14="http://schemas.microsoft.com/office/powerpoint/2010/main" val="2196500441"/>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n 10">
            <a:extLst>
              <a:ext uri="{FF2B5EF4-FFF2-40B4-BE49-F238E27FC236}">
                <a16:creationId xmlns:a16="http://schemas.microsoft.com/office/drawing/2014/main" id="{FF056B1B-E744-4B55-AB89-8F7A9B8FFDB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9932"/>
          <a:stretch/>
        </p:blipFill>
        <p:spPr>
          <a:xfrm>
            <a:off x="8818536" y="5035658"/>
            <a:ext cx="3373464" cy="1837841"/>
          </a:xfrm>
          <a:prstGeom prst="rect">
            <a:avLst/>
          </a:prstGeom>
        </p:spPr>
      </p:pic>
      <p:pic>
        <p:nvPicPr>
          <p:cNvPr id="5" name="Imagen 11">
            <a:extLst>
              <a:ext uri="{FF2B5EF4-FFF2-40B4-BE49-F238E27FC236}">
                <a16:creationId xmlns:a16="http://schemas.microsoft.com/office/drawing/2014/main" id="{19FEE460-9D8A-409A-A059-242AD6CC4CA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6" name="CuadroTexto 8">
            <a:extLst>
              <a:ext uri="{FF2B5EF4-FFF2-40B4-BE49-F238E27FC236}">
                <a16:creationId xmlns:a16="http://schemas.microsoft.com/office/drawing/2014/main" id="{54C2D3C1-A73C-43F2-A65A-529870223A75}"/>
              </a:ext>
            </a:extLst>
          </p:cNvPr>
          <p:cNvSpPr txBox="1"/>
          <p:nvPr/>
        </p:nvSpPr>
        <p:spPr>
          <a:xfrm>
            <a:off x="618720" y="573437"/>
            <a:ext cx="8013836" cy="892552"/>
          </a:xfrm>
          <a:prstGeom prst="rect">
            <a:avLst/>
          </a:prstGeom>
          <a:noFill/>
        </p:spPr>
        <p:txBody>
          <a:bodyPr wrap="square" rtlCol="0">
            <a:spAutoFit/>
          </a:bodyPr>
          <a:lstStyle/>
          <a:p>
            <a:r>
              <a:rPr lang="es-ES_tradnl"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GWN7003</a:t>
            </a:r>
            <a:endParaRPr lang="es-ES_tradnl" sz="3200" b="1" dirty="0">
              <a:solidFill>
                <a:srgbClr val="FF530D"/>
              </a:solidFill>
              <a:latin typeface="Open Sans" panose="020B0606030504020204" pitchFamily="34" charset="0"/>
              <a:ea typeface="Open Sans" panose="020B0606030504020204" pitchFamily="34" charset="0"/>
              <a:cs typeface="Open Sans" panose="020B0606030504020204" pitchFamily="34" charset="0"/>
            </a:endParaRPr>
          </a:p>
          <a:p>
            <a:r>
              <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Multi-WAN Gigabit VPN </a:t>
            </a:r>
            <a:r>
              <a:rPr lang="es-ES_tradnl" sz="2000" dirty="0" err="1">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rPr>
              <a:t>Router</a:t>
            </a:r>
            <a:endPar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7" name="TextBox 38">
            <a:extLst>
              <a:ext uri="{FF2B5EF4-FFF2-40B4-BE49-F238E27FC236}">
                <a16:creationId xmlns:a16="http://schemas.microsoft.com/office/drawing/2014/main" id="{931779CA-6F6E-4F2F-AC3C-C99D76C817F7}"/>
              </a:ext>
            </a:extLst>
          </p:cNvPr>
          <p:cNvSpPr txBox="1"/>
          <p:nvPr/>
        </p:nvSpPr>
        <p:spPr>
          <a:xfrm>
            <a:off x="618720" y="1551130"/>
            <a:ext cx="7287030" cy="5078313"/>
          </a:xfrm>
          <a:prstGeom prst="rect">
            <a:avLst/>
          </a:prstGeom>
          <a:noFill/>
        </p:spPr>
        <p:txBody>
          <a:bodyPr wrap="square" rtlCol="0">
            <a:spAutoFit/>
          </a:bodyPr>
          <a:lstStyle/>
          <a:p>
            <a:pPr marL="285750" marR="0" indent="-285750" algn="l">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512MB RAM, 256MB Flash, 60K NAT Sessions</a:t>
            </a:r>
            <a:endPar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2x Gigabit SFP Ports and 9x Gigabit Ethernet Ports, all ports support WAN/LAN</a:t>
            </a:r>
            <a:endPar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Built-in VPN support allows easy access to corporate networks for remote employees</a:t>
            </a:r>
            <a:endPar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Multiple WAN ports with load balancing and failover to maximize connection reliability</a:t>
            </a:r>
            <a:endPar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Rich firewall features including DDNS, port forwarding, DMZ, UPnP, Anti-Dos, traffic rules, NAT and ALG</a:t>
            </a:r>
            <a:endPar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Advanced QoS to ensure real-time performance of low-latency applications</a:t>
            </a:r>
            <a:endPar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marL="285750" marR="0" indent="-285750" algn="l">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Embedded controller can manage itself and up to 150 GWN APs</a:t>
            </a:r>
            <a:endParaRPr lang="en-US" sz="1800" i="0" u="none" strike="noStrike" baseline="0" dirty="0">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3" name="Picture 2" descr="A screenshot of a computer&#10;&#10;Description automatically generated with medium confidence">
            <a:extLst>
              <a:ext uri="{FF2B5EF4-FFF2-40B4-BE49-F238E27FC236}">
                <a16:creationId xmlns:a16="http://schemas.microsoft.com/office/drawing/2014/main" id="{C916464F-1097-C5CB-960D-D2AE1ACDB51F}"/>
              </a:ext>
            </a:extLst>
          </p:cNvPr>
          <p:cNvPicPr>
            <a:picLocks noChangeAspect="1"/>
          </p:cNvPicPr>
          <p:nvPr/>
        </p:nvPicPr>
        <p:blipFill>
          <a:blip r:embed="rId4"/>
          <a:stretch>
            <a:fillRect/>
          </a:stretch>
        </p:blipFill>
        <p:spPr>
          <a:xfrm>
            <a:off x="8033963" y="1644101"/>
            <a:ext cx="3909847" cy="1784899"/>
          </a:xfrm>
          <a:prstGeom prst="rect">
            <a:avLst/>
          </a:prstGeom>
        </p:spPr>
      </p:pic>
      <p:pic>
        <p:nvPicPr>
          <p:cNvPr id="10" name="Picture 9" descr="Graphical user interface&#10;&#10;Description automatically generated">
            <a:extLst>
              <a:ext uri="{FF2B5EF4-FFF2-40B4-BE49-F238E27FC236}">
                <a16:creationId xmlns:a16="http://schemas.microsoft.com/office/drawing/2014/main" id="{ECFD30A7-311F-851D-4B5D-31A2BEAE80A1}"/>
              </a:ext>
            </a:extLst>
          </p:cNvPr>
          <p:cNvPicPr>
            <a:picLocks noChangeAspect="1"/>
          </p:cNvPicPr>
          <p:nvPr/>
        </p:nvPicPr>
        <p:blipFill>
          <a:blip r:embed="rId5"/>
          <a:stretch>
            <a:fillRect/>
          </a:stretch>
        </p:blipFill>
        <p:spPr>
          <a:xfrm>
            <a:off x="8033963" y="3962139"/>
            <a:ext cx="3909847" cy="653878"/>
          </a:xfrm>
          <a:prstGeom prst="rect">
            <a:avLst/>
          </a:prstGeom>
        </p:spPr>
      </p:pic>
      <p:sp>
        <p:nvSpPr>
          <p:cNvPr id="2" name="Rectangle 1">
            <a:extLst>
              <a:ext uri="{FF2B5EF4-FFF2-40B4-BE49-F238E27FC236}">
                <a16:creationId xmlns:a16="http://schemas.microsoft.com/office/drawing/2014/main" id="{DD3B63BA-D7CB-4B6E-631A-859F27BA072B}"/>
              </a:ext>
            </a:extLst>
          </p:cNvPr>
          <p:cNvSpPr/>
          <p:nvPr/>
        </p:nvSpPr>
        <p:spPr>
          <a:xfrm>
            <a:off x="8263467" y="488938"/>
            <a:ext cx="3928533" cy="645451"/>
          </a:xfrm>
          <a:prstGeom prst="rect">
            <a:avLst/>
          </a:prstGeom>
          <a:solidFill>
            <a:srgbClr val="FF0000"/>
          </a:solidFill>
          <a:ln>
            <a:solidFill>
              <a:srgbClr val="46A7C9"/>
            </a:solidFill>
          </a:ln>
          <a:effectLst>
            <a:outerShdw blurRad="292100" dist="101600" dir="6180000" sx="109000" sy="109000" algn="ctr" rotWithShape="0">
              <a:srgbClr val="000000">
                <a:alpha val="51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s-ES_tradnl" sz="3200" b="1" dirty="0">
                <a:latin typeface="Open Sans Extrabold" panose="020B0606030504020204" pitchFamily="34" charset="0"/>
                <a:ea typeface="Open Sans Extrabold" panose="020B0606030504020204" pitchFamily="34" charset="0"/>
                <a:cs typeface="Open Sans Extrabold" panose="020B0606030504020204" pitchFamily="34" charset="0"/>
              </a:rPr>
              <a:t>NEW</a:t>
            </a:r>
          </a:p>
        </p:txBody>
      </p:sp>
    </p:spTree>
    <p:extLst>
      <p:ext uri="{BB962C8B-B14F-4D97-AF65-F5344CB8AC3E}">
        <p14:creationId xmlns:p14="http://schemas.microsoft.com/office/powerpoint/2010/main" val="3708235522"/>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65A7FE2-E425-55F7-0E19-CF8F6FB7837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4" name="Rectangle 3">
            <a:extLst>
              <a:ext uri="{FF2B5EF4-FFF2-40B4-BE49-F238E27FC236}">
                <a16:creationId xmlns:a16="http://schemas.microsoft.com/office/drawing/2014/main" id="{2695FCC9-441C-C197-C609-BD8F207B289C}"/>
              </a:ext>
            </a:extLst>
          </p:cNvPr>
          <p:cNvSpPr/>
          <p:nvPr/>
        </p:nvSpPr>
        <p:spPr>
          <a:xfrm>
            <a:off x="0" y="0"/>
            <a:ext cx="12191996" cy="6873446"/>
          </a:xfrm>
          <a:prstGeom prst="rect">
            <a:avLst/>
          </a:prstGeom>
          <a:solidFill>
            <a:srgbClr val="295288">
              <a:alpha val="63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ángulo 1">
            <a:extLst>
              <a:ext uri="{FF2B5EF4-FFF2-40B4-BE49-F238E27FC236}">
                <a16:creationId xmlns:a16="http://schemas.microsoft.com/office/drawing/2014/main" id="{4CC5C1D0-4DF8-39C7-DEFD-E1E9280BAC66}"/>
              </a:ext>
            </a:extLst>
          </p:cNvPr>
          <p:cNvSpPr/>
          <p:nvPr/>
        </p:nvSpPr>
        <p:spPr>
          <a:xfrm>
            <a:off x="-1" y="565161"/>
            <a:ext cx="12192000" cy="1261884"/>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200" b="1" i="0" u="none" strike="noStrike" kern="1200" cap="none" spc="0" normalizeH="0" baseline="0" noProof="0" dirty="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GWN Series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Network Switches</a:t>
            </a:r>
            <a:endParaRPr kumimoji="0" lang="en-US" sz="2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6" name="Imagen 5">
            <a:extLst>
              <a:ext uri="{FF2B5EF4-FFF2-40B4-BE49-F238E27FC236}">
                <a16:creationId xmlns:a16="http://schemas.microsoft.com/office/drawing/2014/main" id="{721D5B3D-1259-D1B1-5392-B7402CC698E4}"/>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48190" y="6116783"/>
            <a:ext cx="3442418" cy="500569"/>
          </a:xfrm>
          <a:prstGeom prst="rect">
            <a:avLst/>
          </a:prstGeom>
        </p:spPr>
      </p:pic>
      <p:pic>
        <p:nvPicPr>
          <p:cNvPr id="8" name="Imagen 13">
            <a:extLst>
              <a:ext uri="{FF2B5EF4-FFF2-40B4-BE49-F238E27FC236}">
                <a16:creationId xmlns:a16="http://schemas.microsoft.com/office/drawing/2014/main" id="{4A629E4A-CB4E-E072-C319-6839947B865F}"/>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9" name="Imagen 17">
            <a:extLst>
              <a:ext uri="{FF2B5EF4-FFF2-40B4-BE49-F238E27FC236}">
                <a16:creationId xmlns:a16="http://schemas.microsoft.com/office/drawing/2014/main" id="{78306486-F4A1-82E1-24A2-A0AE8B19C2F3}"/>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pic>
        <p:nvPicPr>
          <p:cNvPr id="3" name="Picture 2">
            <a:extLst>
              <a:ext uri="{FF2B5EF4-FFF2-40B4-BE49-F238E27FC236}">
                <a16:creationId xmlns:a16="http://schemas.microsoft.com/office/drawing/2014/main" id="{614FB80C-4B5A-484F-6ABE-6193CCC87570}"/>
              </a:ext>
            </a:extLst>
          </p:cNvPr>
          <p:cNvPicPr>
            <a:picLocks noChangeAspect="1"/>
          </p:cNvPicPr>
          <p:nvPr/>
        </p:nvPicPr>
        <p:blipFill>
          <a:blip r:embed="rId7" cstate="print">
            <a:extLst>
              <a:ext uri="{28A0092B-C50C-407E-A947-70E740481C1C}">
                <a14:useLocalDpi xmlns:a14="http://schemas.microsoft.com/office/drawing/2010/main"/>
              </a:ext>
            </a:extLst>
          </a:blip>
          <a:srcRect/>
          <a:stretch>
            <a:fillRect/>
          </a:stretch>
        </p:blipFill>
        <p:spPr>
          <a:xfrm>
            <a:off x="123728" y="2049930"/>
            <a:ext cx="11944538" cy="3575095"/>
          </a:xfrm>
          <a:prstGeom prst="rect">
            <a:avLst/>
          </a:prstGeom>
        </p:spPr>
      </p:pic>
    </p:spTree>
    <p:extLst>
      <p:ext uri="{BB962C8B-B14F-4D97-AF65-F5344CB8AC3E}">
        <p14:creationId xmlns:p14="http://schemas.microsoft.com/office/powerpoint/2010/main" val="2199023685"/>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65A7FE2-E425-55F7-0E19-CF8F6FB7837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4" name="Rectangle 3">
            <a:extLst>
              <a:ext uri="{FF2B5EF4-FFF2-40B4-BE49-F238E27FC236}">
                <a16:creationId xmlns:a16="http://schemas.microsoft.com/office/drawing/2014/main" id="{2695FCC9-441C-C197-C609-BD8F207B289C}"/>
              </a:ext>
            </a:extLst>
          </p:cNvPr>
          <p:cNvSpPr/>
          <p:nvPr/>
        </p:nvSpPr>
        <p:spPr>
          <a:xfrm>
            <a:off x="0" y="11668"/>
            <a:ext cx="12191996" cy="6873446"/>
          </a:xfrm>
          <a:prstGeom prst="rect">
            <a:avLst/>
          </a:prstGeom>
          <a:solidFill>
            <a:srgbClr val="295288">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Triangle 37">
            <a:extLst>
              <a:ext uri="{FF2B5EF4-FFF2-40B4-BE49-F238E27FC236}">
                <a16:creationId xmlns:a16="http://schemas.microsoft.com/office/drawing/2014/main" id="{8E98288E-ECD0-DBF8-D4A3-C2F2C16D1D4E}"/>
              </a:ext>
            </a:extLst>
          </p:cNvPr>
          <p:cNvSpPr/>
          <p:nvPr/>
        </p:nvSpPr>
        <p:spPr>
          <a:xfrm rot="10800000">
            <a:off x="-1" y="-1"/>
            <a:ext cx="2878667" cy="2133600"/>
          </a:xfrm>
          <a:prstGeom prst="triangle">
            <a:avLst>
              <a:gd name="adj" fmla="val 100000"/>
            </a:avLst>
          </a:prstGeom>
          <a:solidFill>
            <a:srgbClr val="326B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9" name="Imagen 11">
            <a:extLst>
              <a:ext uri="{FF2B5EF4-FFF2-40B4-BE49-F238E27FC236}">
                <a16:creationId xmlns:a16="http://schemas.microsoft.com/office/drawing/2014/main" id="{2149FE1B-72D1-4646-BA3E-A894CB86170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sp>
        <p:nvSpPr>
          <p:cNvPr id="7" name="CuadroTexto 8">
            <a:extLst>
              <a:ext uri="{FF2B5EF4-FFF2-40B4-BE49-F238E27FC236}">
                <a16:creationId xmlns:a16="http://schemas.microsoft.com/office/drawing/2014/main" id="{8AE03B0A-CF29-1D48-5283-9F33ED74E44B}"/>
              </a:ext>
            </a:extLst>
          </p:cNvPr>
          <p:cNvSpPr txBox="1"/>
          <p:nvPr/>
        </p:nvSpPr>
        <p:spPr>
          <a:xfrm>
            <a:off x="0" y="299117"/>
            <a:ext cx="12192000" cy="107721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GWN Series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Network Switches</a:t>
            </a:r>
          </a:p>
        </p:txBody>
      </p:sp>
      <p:pic>
        <p:nvPicPr>
          <p:cNvPr id="10" name="Picture 9">
            <a:extLst>
              <a:ext uri="{FF2B5EF4-FFF2-40B4-BE49-F238E27FC236}">
                <a16:creationId xmlns:a16="http://schemas.microsoft.com/office/drawing/2014/main" id="{2FEAEFA8-E521-EE51-BD63-848C50D2B6BF}"/>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10599840" y="3488668"/>
            <a:ext cx="1448966" cy="571217"/>
          </a:xfrm>
          <a:prstGeom prst="rect">
            <a:avLst/>
          </a:prstGeom>
        </p:spPr>
      </p:pic>
      <p:sp>
        <p:nvSpPr>
          <p:cNvPr id="11" name="TextBox 10">
            <a:extLst>
              <a:ext uri="{FF2B5EF4-FFF2-40B4-BE49-F238E27FC236}">
                <a16:creationId xmlns:a16="http://schemas.microsoft.com/office/drawing/2014/main" id="{7DCDFB07-23AE-3921-F8C8-6704A3A6D7C9}"/>
              </a:ext>
            </a:extLst>
          </p:cNvPr>
          <p:cNvSpPr txBox="1"/>
          <p:nvPr/>
        </p:nvSpPr>
        <p:spPr>
          <a:xfrm>
            <a:off x="5111457" y="4224104"/>
            <a:ext cx="1969080" cy="143116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t>GWN7800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t>Pro Series</a:t>
            </a:r>
            <a:br>
              <a:rPr kumimoji="0" lang="en-US" sz="1600" b="1"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br>
            <a:endParaRPr kumimoji="0" lang="en-US" sz="1600" b="1"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Layer 2++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Managed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1"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8 models</a:t>
            </a:r>
          </a:p>
        </p:txBody>
      </p:sp>
      <p:sp>
        <p:nvSpPr>
          <p:cNvPr id="12" name="TextBox 11">
            <a:extLst>
              <a:ext uri="{FF2B5EF4-FFF2-40B4-BE49-F238E27FC236}">
                <a16:creationId xmlns:a16="http://schemas.microsoft.com/office/drawing/2014/main" id="{C7B552D1-F1C9-61DD-FF17-23BAFDBA38DD}"/>
              </a:ext>
            </a:extLst>
          </p:cNvPr>
          <p:cNvSpPr txBox="1"/>
          <p:nvPr/>
        </p:nvSpPr>
        <p:spPr>
          <a:xfrm>
            <a:off x="9901880" y="4180269"/>
            <a:ext cx="2975342" cy="146193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t>GWN7700 &amp;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t>GWN7700M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t>Series</a:t>
            </a:r>
            <a:br>
              <a:rPr kumimoji="0" lang="en-US" sz="1600" b="1"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br>
            <a:endParaRPr kumimoji="0" lang="en-US" sz="1600" b="1"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Unmanaged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1"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12 models</a:t>
            </a:r>
          </a:p>
        </p:txBody>
      </p:sp>
      <p:pic>
        <p:nvPicPr>
          <p:cNvPr id="15" name="Picture 14">
            <a:extLst>
              <a:ext uri="{FF2B5EF4-FFF2-40B4-BE49-F238E27FC236}">
                <a16:creationId xmlns:a16="http://schemas.microsoft.com/office/drawing/2014/main" id="{9A162D98-1E88-938C-9254-E1DD797EAFB1}"/>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10803009" y="3181880"/>
            <a:ext cx="1042628" cy="374904"/>
          </a:xfrm>
          <a:prstGeom prst="rect">
            <a:avLst/>
          </a:prstGeom>
        </p:spPr>
      </p:pic>
      <p:pic>
        <p:nvPicPr>
          <p:cNvPr id="16" name="Picture 15">
            <a:extLst>
              <a:ext uri="{FF2B5EF4-FFF2-40B4-BE49-F238E27FC236}">
                <a16:creationId xmlns:a16="http://schemas.microsoft.com/office/drawing/2014/main" id="{486986C7-6741-C25C-1DBB-CAF0CFF79D5D}"/>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10773094" y="2857170"/>
            <a:ext cx="1070024" cy="377863"/>
          </a:xfrm>
          <a:prstGeom prst="rect">
            <a:avLst/>
          </a:prstGeom>
        </p:spPr>
      </p:pic>
      <p:pic>
        <p:nvPicPr>
          <p:cNvPr id="17" name="Picture 16">
            <a:extLst>
              <a:ext uri="{FF2B5EF4-FFF2-40B4-BE49-F238E27FC236}">
                <a16:creationId xmlns:a16="http://schemas.microsoft.com/office/drawing/2014/main" id="{71077EB0-12CC-6031-BC03-CFFA05B93CD1}"/>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3601890" y="3526327"/>
            <a:ext cx="1542421" cy="520892"/>
          </a:xfrm>
          <a:prstGeom prst="rect">
            <a:avLst/>
          </a:prstGeom>
        </p:spPr>
      </p:pic>
      <p:pic>
        <p:nvPicPr>
          <p:cNvPr id="18" name="Picture 17">
            <a:extLst>
              <a:ext uri="{FF2B5EF4-FFF2-40B4-BE49-F238E27FC236}">
                <a16:creationId xmlns:a16="http://schemas.microsoft.com/office/drawing/2014/main" id="{878A1FCB-5DFE-99D5-0493-C389701A14C5}"/>
              </a:ext>
            </a:extLst>
          </p:cNvPr>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a:off x="3696864" y="3235033"/>
            <a:ext cx="1461032" cy="365146"/>
          </a:xfrm>
          <a:prstGeom prst="rect">
            <a:avLst/>
          </a:prstGeom>
        </p:spPr>
      </p:pic>
      <p:sp>
        <p:nvSpPr>
          <p:cNvPr id="19" name="TextBox 18">
            <a:extLst>
              <a:ext uri="{FF2B5EF4-FFF2-40B4-BE49-F238E27FC236}">
                <a16:creationId xmlns:a16="http://schemas.microsoft.com/office/drawing/2014/main" id="{9B8B69A2-6E77-BD79-8B54-1AC0C4D94EFA}"/>
              </a:ext>
            </a:extLst>
          </p:cNvPr>
          <p:cNvSpPr txBox="1"/>
          <p:nvPr/>
        </p:nvSpPr>
        <p:spPr>
          <a:xfrm>
            <a:off x="3225777" y="4195657"/>
            <a:ext cx="2294645" cy="143116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t>GWN7810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t>Series</a:t>
            </a:r>
            <a:br>
              <a:rPr kumimoji="0" lang="en-US" sz="1600" b="1"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br>
            <a:endParaRPr kumimoji="0" lang="en-US" sz="1600" b="1"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Layer 3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Managed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1"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7 models</a:t>
            </a:r>
          </a:p>
        </p:txBody>
      </p:sp>
      <p:pic>
        <p:nvPicPr>
          <p:cNvPr id="20" name="Picture 19">
            <a:extLst>
              <a:ext uri="{FF2B5EF4-FFF2-40B4-BE49-F238E27FC236}">
                <a16:creationId xmlns:a16="http://schemas.microsoft.com/office/drawing/2014/main" id="{F41494B2-4FE3-3FEE-1A9A-DAA382BA0D39}"/>
              </a:ext>
            </a:extLst>
          </p:cNvPr>
          <p:cNvPicPr>
            <a:picLocks noChangeAspect="1"/>
          </p:cNvPicPr>
          <p:nvPr/>
        </p:nvPicPr>
        <p:blipFill>
          <a:blip r:embed="rId10" cstate="print">
            <a:extLst>
              <a:ext uri="{28A0092B-C50C-407E-A947-70E740481C1C}">
                <a14:useLocalDpi xmlns:a14="http://schemas.microsoft.com/office/drawing/2010/main"/>
              </a:ext>
            </a:extLst>
          </a:blip>
          <a:stretch>
            <a:fillRect/>
          </a:stretch>
        </p:blipFill>
        <p:spPr>
          <a:xfrm>
            <a:off x="231769" y="3499248"/>
            <a:ext cx="1685301" cy="557432"/>
          </a:xfrm>
          <a:prstGeom prst="rect">
            <a:avLst/>
          </a:prstGeom>
        </p:spPr>
      </p:pic>
      <p:sp>
        <p:nvSpPr>
          <p:cNvPr id="21" name="TextBox 20">
            <a:extLst>
              <a:ext uri="{FF2B5EF4-FFF2-40B4-BE49-F238E27FC236}">
                <a16:creationId xmlns:a16="http://schemas.microsoft.com/office/drawing/2014/main" id="{DC4E6DF7-0BE3-368B-994B-BA4414D01B7B}"/>
              </a:ext>
            </a:extLst>
          </p:cNvPr>
          <p:cNvSpPr txBox="1"/>
          <p:nvPr/>
        </p:nvSpPr>
        <p:spPr>
          <a:xfrm>
            <a:off x="-127325" y="4180269"/>
            <a:ext cx="2228835" cy="164660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t>GWN7830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t>Series</a:t>
            </a:r>
            <a:br>
              <a:rPr kumimoji="0" lang="en-US" sz="1600" b="1"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br>
            <a:endParaRPr kumimoji="0" lang="en-US" sz="1600" b="1"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Layer 3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Aggregation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Managed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1"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rPr>
              <a:t>3 models</a:t>
            </a:r>
          </a:p>
        </p:txBody>
      </p:sp>
      <p:sp>
        <p:nvSpPr>
          <p:cNvPr id="22" name="TextBox 21">
            <a:extLst>
              <a:ext uri="{FF2B5EF4-FFF2-40B4-BE49-F238E27FC236}">
                <a16:creationId xmlns:a16="http://schemas.microsoft.com/office/drawing/2014/main" id="{49CCC184-21ED-C251-2819-2CB9BF2F5E32}"/>
              </a:ext>
            </a:extLst>
          </p:cNvPr>
          <p:cNvSpPr txBox="1"/>
          <p:nvPr/>
        </p:nvSpPr>
        <p:spPr>
          <a:xfrm>
            <a:off x="8027286" y="4201520"/>
            <a:ext cx="2975342" cy="167738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t>GWN7711 &amp; </a:t>
            </a:r>
            <a:br>
              <a:rPr kumimoji="0" lang="en-US" sz="1600" b="1"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br>
            <a:r>
              <a:rPr kumimoji="0" lang="en-US" sz="1600" b="1"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t>GWN7721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t>Series</a:t>
            </a:r>
            <a:br>
              <a:rPr kumimoji="0" lang="en-US" sz="1600" b="1"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br>
            <a:endParaRPr kumimoji="0" lang="en-US" sz="1600" b="1"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Layer 2 Lite </a:t>
            </a:r>
            <a:br>
              <a:rPr kumimoji="0" lang="en-US" sz="14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br>
            <a:r>
              <a:rPr kumimoji="0" lang="en-US" sz="14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Managed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1"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4 models</a:t>
            </a:r>
          </a:p>
        </p:txBody>
      </p:sp>
      <p:pic>
        <p:nvPicPr>
          <p:cNvPr id="23" name="Picture 22">
            <a:extLst>
              <a:ext uri="{FF2B5EF4-FFF2-40B4-BE49-F238E27FC236}">
                <a16:creationId xmlns:a16="http://schemas.microsoft.com/office/drawing/2014/main" id="{1ACF0C63-0819-C138-A9F1-CE6066C6BBC0}"/>
              </a:ext>
            </a:extLst>
          </p:cNvPr>
          <p:cNvPicPr>
            <a:picLocks noChangeAspect="1"/>
          </p:cNvPicPr>
          <p:nvPr/>
        </p:nvPicPr>
        <p:blipFill>
          <a:blip r:embed="rId11" cstate="print">
            <a:extLst>
              <a:ext uri="{28A0092B-C50C-407E-A947-70E740481C1C}">
                <a14:useLocalDpi xmlns:a14="http://schemas.microsoft.com/office/drawing/2010/main"/>
              </a:ext>
            </a:extLst>
          </a:blip>
          <a:stretch>
            <a:fillRect/>
          </a:stretch>
        </p:blipFill>
        <p:spPr>
          <a:xfrm>
            <a:off x="8872089" y="3746541"/>
            <a:ext cx="1343864" cy="282579"/>
          </a:xfrm>
          <a:prstGeom prst="rect">
            <a:avLst/>
          </a:prstGeom>
        </p:spPr>
      </p:pic>
      <p:pic>
        <p:nvPicPr>
          <p:cNvPr id="24" name="Picture 23">
            <a:extLst>
              <a:ext uri="{FF2B5EF4-FFF2-40B4-BE49-F238E27FC236}">
                <a16:creationId xmlns:a16="http://schemas.microsoft.com/office/drawing/2014/main" id="{C7BE30EC-FEAD-BB88-B86B-000BC5A30039}"/>
              </a:ext>
            </a:extLst>
          </p:cNvPr>
          <p:cNvPicPr>
            <a:picLocks noChangeAspect="1"/>
          </p:cNvPicPr>
          <p:nvPr/>
        </p:nvPicPr>
        <p:blipFill>
          <a:blip r:embed="rId12" cstate="print">
            <a:extLst>
              <a:ext uri="{28A0092B-C50C-407E-A947-70E740481C1C}">
                <a14:useLocalDpi xmlns:a14="http://schemas.microsoft.com/office/drawing/2010/main"/>
              </a:ext>
            </a:extLst>
          </a:blip>
          <a:stretch>
            <a:fillRect/>
          </a:stretch>
        </p:blipFill>
        <p:spPr>
          <a:xfrm>
            <a:off x="8866612" y="3517703"/>
            <a:ext cx="1251172" cy="287582"/>
          </a:xfrm>
          <a:prstGeom prst="rect">
            <a:avLst/>
          </a:prstGeom>
        </p:spPr>
      </p:pic>
      <p:sp>
        <p:nvSpPr>
          <p:cNvPr id="3" name="TextBox 2">
            <a:extLst>
              <a:ext uri="{FF2B5EF4-FFF2-40B4-BE49-F238E27FC236}">
                <a16:creationId xmlns:a16="http://schemas.microsoft.com/office/drawing/2014/main" id="{0D842340-9E92-DBC7-DC42-F06923B13E66}"/>
              </a:ext>
            </a:extLst>
          </p:cNvPr>
          <p:cNvSpPr txBox="1"/>
          <p:nvPr/>
        </p:nvSpPr>
        <p:spPr>
          <a:xfrm>
            <a:off x="6329931" y="4218256"/>
            <a:ext cx="2975342" cy="140038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t>GWN7710R</a:t>
            </a:r>
            <a:br>
              <a:rPr kumimoji="0" lang="en-US" sz="1600" b="1"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br>
            <a:endParaRPr kumimoji="0" lang="en-US" sz="1600" b="1"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Outdoor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Layer 2 Lite </a:t>
            </a:r>
            <a:br>
              <a:rPr kumimoji="0" lang="en-US" sz="14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br>
            <a:r>
              <a:rPr kumimoji="0" lang="en-US" sz="14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Managed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1"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 model</a:t>
            </a:r>
          </a:p>
        </p:txBody>
      </p:sp>
      <p:pic>
        <p:nvPicPr>
          <p:cNvPr id="5" name="Picture 4">
            <a:extLst>
              <a:ext uri="{FF2B5EF4-FFF2-40B4-BE49-F238E27FC236}">
                <a16:creationId xmlns:a16="http://schemas.microsoft.com/office/drawing/2014/main" id="{9A5CBFA4-0B7D-49CC-F4CE-BB4A6B9B33DB}"/>
              </a:ext>
            </a:extLst>
          </p:cNvPr>
          <p:cNvPicPr>
            <a:picLocks noChangeAspect="1"/>
          </p:cNvPicPr>
          <p:nvPr/>
        </p:nvPicPr>
        <p:blipFill>
          <a:blip r:embed="rId13" cstate="print">
            <a:extLst>
              <a:ext uri="{28A0092B-C50C-407E-A947-70E740481C1C}">
                <a14:useLocalDpi xmlns:a14="http://schemas.microsoft.com/office/drawing/2010/main"/>
              </a:ext>
            </a:extLst>
          </a:blip>
          <a:stretch>
            <a:fillRect/>
          </a:stretch>
        </p:blipFill>
        <p:spPr>
          <a:xfrm>
            <a:off x="7433609" y="2977619"/>
            <a:ext cx="767987" cy="1079061"/>
          </a:xfrm>
          <a:prstGeom prst="rect">
            <a:avLst/>
          </a:prstGeom>
        </p:spPr>
      </p:pic>
      <p:sp>
        <p:nvSpPr>
          <p:cNvPr id="27" name="TextBox 26">
            <a:extLst>
              <a:ext uri="{FF2B5EF4-FFF2-40B4-BE49-F238E27FC236}">
                <a16:creationId xmlns:a16="http://schemas.microsoft.com/office/drawing/2014/main" id="{85569287-A508-E57C-8002-FE1F563BD248}"/>
              </a:ext>
            </a:extLst>
          </p:cNvPr>
          <p:cNvSpPr txBox="1"/>
          <p:nvPr/>
        </p:nvSpPr>
        <p:spPr>
          <a:xfrm>
            <a:off x="1581621" y="4180268"/>
            <a:ext cx="2294645" cy="164660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t>GWN7820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t>Series</a:t>
            </a:r>
            <a:br>
              <a:rPr kumimoji="0" lang="en-US" sz="1600" b="1"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br>
            <a:endParaRPr kumimoji="0" lang="en-US" sz="1600" b="1"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Layer 3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Multi-Gigabit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Managed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1"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2 models</a:t>
            </a:r>
          </a:p>
        </p:txBody>
      </p:sp>
      <p:pic>
        <p:nvPicPr>
          <p:cNvPr id="28" name="Picture 27">
            <a:extLst>
              <a:ext uri="{FF2B5EF4-FFF2-40B4-BE49-F238E27FC236}">
                <a16:creationId xmlns:a16="http://schemas.microsoft.com/office/drawing/2014/main" id="{97BD3AD9-C10B-43EB-F427-B6B1886682E0}"/>
              </a:ext>
            </a:extLst>
          </p:cNvPr>
          <p:cNvPicPr>
            <a:picLocks noChangeAspect="1"/>
          </p:cNvPicPr>
          <p:nvPr/>
        </p:nvPicPr>
        <p:blipFill>
          <a:blip r:embed="rId14" cstate="print">
            <a:extLst>
              <a:ext uri="{28A0092B-C50C-407E-A947-70E740481C1C}">
                <a14:useLocalDpi xmlns:a14="http://schemas.microsoft.com/office/drawing/2010/main"/>
              </a:ext>
            </a:extLst>
          </a:blip>
          <a:stretch>
            <a:fillRect/>
          </a:stretch>
        </p:blipFill>
        <p:spPr>
          <a:xfrm>
            <a:off x="2036752" y="3675461"/>
            <a:ext cx="1395908" cy="357488"/>
          </a:xfrm>
          <a:prstGeom prst="rect">
            <a:avLst/>
          </a:prstGeom>
        </p:spPr>
      </p:pic>
      <p:sp>
        <p:nvSpPr>
          <p:cNvPr id="6" name="TextBox 5">
            <a:extLst>
              <a:ext uri="{FF2B5EF4-FFF2-40B4-BE49-F238E27FC236}">
                <a16:creationId xmlns:a16="http://schemas.microsoft.com/office/drawing/2014/main" id="{E34808ED-2C14-86DF-D643-9173BA7EE6C2}"/>
              </a:ext>
            </a:extLst>
          </p:cNvPr>
          <p:cNvSpPr txBox="1"/>
          <p:nvPr/>
        </p:nvSpPr>
        <p:spPr>
          <a:xfrm>
            <a:off x="5111457" y="2015113"/>
            <a:ext cx="196908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530D"/>
                </a:solidFill>
                <a:effectLst/>
                <a:uLnTx/>
                <a:uFillTx/>
                <a:latin typeface="Open Sans" panose="020B0606030504020204" pitchFamily="34" charset="0"/>
                <a:ea typeface="Open Sans" panose="020B0606030504020204" pitchFamily="34" charset="0"/>
                <a:cs typeface="Open Sans" panose="020B0606030504020204" pitchFamily="34" charset="0"/>
              </a:rPr>
              <a:t>NEW!</a:t>
            </a:r>
            <a:endParaRPr kumimoji="0" lang="en-US" sz="1400" b="0" i="1"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25" name="Picture 24">
            <a:extLst>
              <a:ext uri="{FF2B5EF4-FFF2-40B4-BE49-F238E27FC236}">
                <a16:creationId xmlns:a16="http://schemas.microsoft.com/office/drawing/2014/main" id="{26EEDB46-3563-6F47-1C7E-99D7614A525B}"/>
              </a:ext>
            </a:extLst>
          </p:cNvPr>
          <p:cNvPicPr>
            <a:picLocks noChangeAspect="1"/>
          </p:cNvPicPr>
          <p:nvPr/>
        </p:nvPicPr>
        <p:blipFill>
          <a:blip r:embed="rId15" cstate="print">
            <a:extLst>
              <a:ext uri="{28A0092B-C50C-407E-A947-70E740481C1C}">
                <a14:useLocalDpi xmlns:a14="http://schemas.microsoft.com/office/drawing/2010/main"/>
              </a:ext>
            </a:extLst>
          </a:blip>
          <a:stretch>
            <a:fillRect/>
          </a:stretch>
        </p:blipFill>
        <p:spPr>
          <a:xfrm>
            <a:off x="5383674" y="3070808"/>
            <a:ext cx="1432102" cy="1002679"/>
          </a:xfrm>
          <a:prstGeom prst="rect">
            <a:avLst/>
          </a:prstGeom>
        </p:spPr>
      </p:pic>
    </p:spTree>
    <p:extLst>
      <p:ext uri="{BB962C8B-B14F-4D97-AF65-F5344CB8AC3E}">
        <p14:creationId xmlns:p14="http://schemas.microsoft.com/office/powerpoint/2010/main" val="472793531"/>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DF41A79-9B4F-D3A2-CFE9-4475185AA3B1}"/>
              </a:ext>
            </a:extLst>
          </p:cNvPr>
          <p:cNvSpPr/>
          <p:nvPr/>
        </p:nvSpPr>
        <p:spPr>
          <a:xfrm>
            <a:off x="5246162" y="1465989"/>
            <a:ext cx="6945838" cy="5392011"/>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CuadroTexto 8">
            <a:extLst>
              <a:ext uri="{FF2B5EF4-FFF2-40B4-BE49-F238E27FC236}">
                <a16:creationId xmlns:a16="http://schemas.microsoft.com/office/drawing/2014/main" id="{6318F7C8-609E-6C4F-B4CB-261EDBCDCE75}"/>
              </a:ext>
            </a:extLst>
          </p:cNvPr>
          <p:cNvSpPr txBox="1"/>
          <p:nvPr/>
        </p:nvSpPr>
        <p:spPr>
          <a:xfrm>
            <a:off x="0" y="573437"/>
            <a:ext cx="12192000" cy="184665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CONNECT ENDPOINTS TO YOUR NETWORK</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Build, Manage &amp; Deploy Your Network with </a:t>
            </a:r>
            <a:r>
              <a:rPr kumimoji="0" lang="en-US" sz="18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Grandstream</a:t>
            </a:r>
            <a:endParaRPr kumimoji="0" lang="en-US" sz="18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3200" b="1" i="0" u="none" strike="noStrike" kern="1200" cap="none" spc="0" normalizeH="0" baseline="0" noProof="0" dirty="0">
              <a:ln>
                <a:noFill/>
              </a:ln>
              <a:solidFill>
                <a:srgbClr val="FF530D"/>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pic>
        <p:nvPicPr>
          <p:cNvPr id="7" name="Google Shape;377;p11">
            <a:extLst>
              <a:ext uri="{FF2B5EF4-FFF2-40B4-BE49-F238E27FC236}">
                <a16:creationId xmlns:a16="http://schemas.microsoft.com/office/drawing/2014/main" id="{567C8855-5946-84C8-E85C-6D2CBE1B7F5E}"/>
              </a:ext>
            </a:extLst>
          </p:cNvPr>
          <p:cNvPicPr preferRelativeResize="0"/>
          <p:nvPr/>
        </p:nvPicPr>
        <p:blipFill rotWithShape="1">
          <a:blip r:embed="rId3" cstate="screen">
            <a:alphaModFix/>
            <a:extLst>
              <a:ext uri="{28A0092B-C50C-407E-A947-70E740481C1C}">
                <a14:useLocalDpi xmlns:a14="http://schemas.microsoft.com/office/drawing/2010/main"/>
              </a:ext>
            </a:extLst>
          </a:blip>
          <a:srcRect/>
          <a:stretch/>
        </p:blipFill>
        <p:spPr>
          <a:xfrm>
            <a:off x="3787591" y="4625837"/>
            <a:ext cx="1082949" cy="1096309"/>
          </a:xfrm>
          <a:prstGeom prst="rect">
            <a:avLst/>
          </a:prstGeom>
          <a:noFill/>
          <a:ln>
            <a:noFill/>
          </a:ln>
        </p:spPr>
      </p:pic>
      <p:sp>
        <p:nvSpPr>
          <p:cNvPr id="15" name="TextBox 14">
            <a:extLst>
              <a:ext uri="{FF2B5EF4-FFF2-40B4-BE49-F238E27FC236}">
                <a16:creationId xmlns:a16="http://schemas.microsoft.com/office/drawing/2014/main" id="{E7EE5FB0-CB21-DE4C-41D7-7954EAE7890E}"/>
              </a:ext>
            </a:extLst>
          </p:cNvPr>
          <p:cNvSpPr txBox="1"/>
          <p:nvPr/>
        </p:nvSpPr>
        <p:spPr>
          <a:xfrm>
            <a:off x="139700" y="5968381"/>
            <a:ext cx="2422525"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t>IP Phones</a:t>
            </a:r>
            <a:br>
              <a:rPr kumimoji="0" lang="en-US" sz="1800" b="0"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br>
            <a:endParaRPr kumimoji="0" lang="en-US" sz="1800" b="0"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16" name="TextBox 15">
            <a:extLst>
              <a:ext uri="{FF2B5EF4-FFF2-40B4-BE49-F238E27FC236}">
                <a16:creationId xmlns:a16="http://schemas.microsoft.com/office/drawing/2014/main" id="{BB392952-2952-DBB6-7496-816FC05A287B}"/>
              </a:ext>
            </a:extLst>
          </p:cNvPr>
          <p:cNvSpPr txBox="1"/>
          <p:nvPr/>
        </p:nvSpPr>
        <p:spPr>
          <a:xfrm>
            <a:off x="3152474" y="5974098"/>
            <a:ext cx="2285037"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t>Wi-Fi APs &amp; Routers</a:t>
            </a:r>
            <a:br>
              <a:rPr kumimoji="0" lang="en-US" sz="1800" b="0"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br>
            <a:endParaRPr kumimoji="0" lang="en-US" sz="1800" b="0"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17" name="TextBox 16">
            <a:extLst>
              <a:ext uri="{FF2B5EF4-FFF2-40B4-BE49-F238E27FC236}">
                <a16:creationId xmlns:a16="http://schemas.microsoft.com/office/drawing/2014/main" id="{7998336B-69DE-F27D-2E01-B8E41A9B2245}"/>
              </a:ext>
            </a:extLst>
          </p:cNvPr>
          <p:cNvSpPr txBox="1"/>
          <p:nvPr/>
        </p:nvSpPr>
        <p:spPr>
          <a:xfrm>
            <a:off x="6092860" y="5977784"/>
            <a:ext cx="2155790" cy="86177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t>IP Cameras</a:t>
            </a:r>
            <a:br>
              <a:rPr kumimoji="0" lang="en-US" sz="1800" b="0"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br>
            <a:endParaRPr kumimoji="0" lang="en-US" sz="1800" b="0"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295288"/>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a:t>
            </a:r>
          </a:p>
        </p:txBody>
      </p:sp>
      <p:sp>
        <p:nvSpPr>
          <p:cNvPr id="18" name="TextBox 17">
            <a:extLst>
              <a:ext uri="{FF2B5EF4-FFF2-40B4-BE49-F238E27FC236}">
                <a16:creationId xmlns:a16="http://schemas.microsoft.com/office/drawing/2014/main" id="{45577140-5DE4-1DAE-9A18-46D524E1CCEE}"/>
              </a:ext>
            </a:extLst>
          </p:cNvPr>
          <p:cNvSpPr txBox="1"/>
          <p:nvPr/>
        </p:nvSpPr>
        <p:spPr>
          <a:xfrm>
            <a:off x="8970253" y="5984586"/>
            <a:ext cx="2781496" cy="55399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t>All Other PoE Endpoints</a:t>
            </a:r>
            <a:br>
              <a:rPr kumimoji="0" lang="en-US" sz="1800" b="0"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br>
            <a:endParaRPr kumimoji="0" lang="en-US" sz="1200" b="0" i="0" u="none" strike="noStrike" kern="1200" cap="none" spc="0" normalizeH="0" baseline="0" noProof="0" dirty="0">
              <a:ln>
                <a:noFill/>
              </a:ln>
              <a:solidFill>
                <a:srgbClr val="295288"/>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cxnSp>
        <p:nvCxnSpPr>
          <p:cNvPr id="20" name="Straight Connector 19">
            <a:extLst>
              <a:ext uri="{FF2B5EF4-FFF2-40B4-BE49-F238E27FC236}">
                <a16:creationId xmlns:a16="http://schemas.microsoft.com/office/drawing/2014/main" id="{8E75991A-C442-21D5-CBA2-3B9E34138350}"/>
              </a:ext>
            </a:extLst>
          </p:cNvPr>
          <p:cNvCxnSpPr>
            <a:cxnSpLocks/>
          </p:cNvCxnSpPr>
          <p:nvPr/>
        </p:nvCxnSpPr>
        <p:spPr>
          <a:xfrm flipH="1">
            <a:off x="1781315" y="2979635"/>
            <a:ext cx="1933435" cy="617732"/>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548EC6BC-846F-F065-B81E-0DE7C4D500F0}"/>
              </a:ext>
            </a:extLst>
          </p:cNvPr>
          <p:cNvCxnSpPr>
            <a:cxnSpLocks/>
          </p:cNvCxnSpPr>
          <p:nvPr/>
        </p:nvCxnSpPr>
        <p:spPr>
          <a:xfrm flipH="1">
            <a:off x="4478813" y="3700194"/>
            <a:ext cx="536940" cy="644136"/>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9052EA3-EAD0-0CEF-6FEA-EA166CAD5901}"/>
              </a:ext>
            </a:extLst>
          </p:cNvPr>
          <p:cNvCxnSpPr>
            <a:cxnSpLocks/>
          </p:cNvCxnSpPr>
          <p:nvPr/>
        </p:nvCxnSpPr>
        <p:spPr>
          <a:xfrm>
            <a:off x="8158847" y="3133697"/>
            <a:ext cx="1607851" cy="531628"/>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AAFDCED-D0FC-E5B0-B756-90F648DD1131}"/>
              </a:ext>
            </a:extLst>
          </p:cNvPr>
          <p:cNvCxnSpPr>
            <a:cxnSpLocks/>
          </p:cNvCxnSpPr>
          <p:nvPr/>
        </p:nvCxnSpPr>
        <p:spPr>
          <a:xfrm>
            <a:off x="6821633" y="3658706"/>
            <a:ext cx="503092" cy="685624"/>
          </a:xfrm>
          <a:prstGeom prst="line">
            <a:avLst/>
          </a:prstGeom>
        </p:spPr>
        <p:style>
          <a:lnRef idx="1">
            <a:schemeClr val="accent1"/>
          </a:lnRef>
          <a:fillRef idx="0">
            <a:schemeClr val="accent1"/>
          </a:fillRef>
          <a:effectRef idx="0">
            <a:schemeClr val="accent1"/>
          </a:effectRef>
          <a:fontRef idx="minor">
            <a:schemeClr val="tx1"/>
          </a:fontRef>
        </p:style>
      </p:cxnSp>
      <p:pic>
        <p:nvPicPr>
          <p:cNvPr id="2" name="Google Shape;202;p5">
            <a:extLst>
              <a:ext uri="{FF2B5EF4-FFF2-40B4-BE49-F238E27FC236}">
                <a16:creationId xmlns:a16="http://schemas.microsoft.com/office/drawing/2014/main" id="{D1C40345-8416-8CDF-923C-B99D0FB9C236}"/>
              </a:ext>
            </a:extLst>
          </p:cNvPr>
          <p:cNvPicPr preferRelativeResize="0"/>
          <p:nvPr/>
        </p:nvPicPr>
        <p:blipFill rotWithShape="1">
          <a:blip r:embed="rId4" cstate="screen">
            <a:alphaModFix/>
            <a:extLst>
              <a:ext uri="{28A0092B-C50C-407E-A947-70E740481C1C}">
                <a14:useLocalDpi xmlns:a14="http://schemas.microsoft.com/office/drawing/2010/main"/>
              </a:ext>
            </a:extLst>
          </a:blip>
          <a:srcRect/>
          <a:stretch/>
        </p:blipFill>
        <p:spPr>
          <a:xfrm>
            <a:off x="3206990" y="3503726"/>
            <a:ext cx="728475" cy="2271315"/>
          </a:xfrm>
          <a:prstGeom prst="rect">
            <a:avLst/>
          </a:prstGeom>
          <a:noFill/>
          <a:ln>
            <a:noFill/>
          </a:ln>
        </p:spPr>
      </p:pic>
      <p:pic>
        <p:nvPicPr>
          <p:cNvPr id="5" name="Picture 4">
            <a:extLst>
              <a:ext uri="{FF2B5EF4-FFF2-40B4-BE49-F238E27FC236}">
                <a16:creationId xmlns:a16="http://schemas.microsoft.com/office/drawing/2014/main" id="{25DE8CB0-08AE-0660-3CDE-AB3C1CFE361F}"/>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723201" y="4611338"/>
            <a:ext cx="648988" cy="1163703"/>
          </a:xfrm>
          <a:prstGeom prst="rect">
            <a:avLst/>
          </a:prstGeom>
        </p:spPr>
      </p:pic>
      <p:pic>
        <p:nvPicPr>
          <p:cNvPr id="11" name="Picture 10">
            <a:extLst>
              <a:ext uri="{FF2B5EF4-FFF2-40B4-BE49-F238E27FC236}">
                <a16:creationId xmlns:a16="http://schemas.microsoft.com/office/drawing/2014/main" id="{0F5ECB3A-BF26-6238-5CC0-C739BBD6D00F}"/>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427323" y="4696342"/>
            <a:ext cx="1648211" cy="1185399"/>
          </a:xfrm>
          <a:prstGeom prst="rect">
            <a:avLst/>
          </a:prstGeom>
        </p:spPr>
      </p:pic>
      <p:pic>
        <p:nvPicPr>
          <p:cNvPr id="4" name="Picture 3">
            <a:extLst>
              <a:ext uri="{FF2B5EF4-FFF2-40B4-BE49-F238E27FC236}">
                <a16:creationId xmlns:a16="http://schemas.microsoft.com/office/drawing/2014/main" id="{D8BA50C9-2AFF-DBDD-EC11-D85F015F048F}"/>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6512668" y="4553368"/>
            <a:ext cx="1360429" cy="1304674"/>
          </a:xfrm>
          <a:prstGeom prst="rect">
            <a:avLst/>
          </a:prstGeom>
        </p:spPr>
      </p:pic>
      <p:pic>
        <p:nvPicPr>
          <p:cNvPr id="21" name="Picture 20">
            <a:extLst>
              <a:ext uri="{FF2B5EF4-FFF2-40B4-BE49-F238E27FC236}">
                <a16:creationId xmlns:a16="http://schemas.microsoft.com/office/drawing/2014/main" id="{1F8BB00F-F949-4277-634C-63C47B712CFC}"/>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a:off x="9425353" y="4345867"/>
            <a:ext cx="1871297" cy="1512175"/>
          </a:xfrm>
          <a:prstGeom prst="rect">
            <a:avLst/>
          </a:prstGeom>
        </p:spPr>
      </p:pic>
      <p:pic>
        <p:nvPicPr>
          <p:cNvPr id="6" name="Picture 5">
            <a:extLst>
              <a:ext uri="{FF2B5EF4-FFF2-40B4-BE49-F238E27FC236}">
                <a16:creationId xmlns:a16="http://schemas.microsoft.com/office/drawing/2014/main" id="{4F696464-9056-65B0-B86E-CCE92F9BC25E}"/>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0838485" y="4564657"/>
            <a:ext cx="762965" cy="1339179"/>
          </a:xfrm>
          <a:prstGeom prst="rect">
            <a:avLst/>
          </a:prstGeom>
        </p:spPr>
      </p:pic>
      <p:pic>
        <p:nvPicPr>
          <p:cNvPr id="23" name="Picture 22">
            <a:extLst>
              <a:ext uri="{FF2B5EF4-FFF2-40B4-BE49-F238E27FC236}">
                <a16:creationId xmlns:a16="http://schemas.microsoft.com/office/drawing/2014/main" id="{E351A9B4-1A19-B778-D837-15556AA3611A}"/>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9013576" y="4718058"/>
            <a:ext cx="1115032" cy="1114408"/>
          </a:xfrm>
          <a:prstGeom prst="rect">
            <a:avLst/>
          </a:prstGeom>
        </p:spPr>
      </p:pic>
      <p:pic>
        <p:nvPicPr>
          <p:cNvPr id="25" name="Picture 24">
            <a:extLst>
              <a:ext uri="{FF2B5EF4-FFF2-40B4-BE49-F238E27FC236}">
                <a16:creationId xmlns:a16="http://schemas.microsoft.com/office/drawing/2014/main" id="{12D6721E-BDFB-5992-416F-3EC5E1881FC5}"/>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3810000" y="2005722"/>
            <a:ext cx="4308233" cy="1431175"/>
          </a:xfrm>
          <a:prstGeom prst="rect">
            <a:avLst/>
          </a:prstGeom>
        </p:spPr>
      </p:pic>
      <p:sp>
        <p:nvSpPr>
          <p:cNvPr id="29" name="TextBox 28">
            <a:extLst>
              <a:ext uri="{FF2B5EF4-FFF2-40B4-BE49-F238E27FC236}">
                <a16:creationId xmlns:a16="http://schemas.microsoft.com/office/drawing/2014/main" id="{279EF7F4-8B19-92B3-62B6-7C0808130E02}"/>
              </a:ext>
            </a:extLst>
          </p:cNvPr>
          <p:cNvSpPr txBox="1"/>
          <p:nvPr/>
        </p:nvSpPr>
        <p:spPr>
          <a:xfrm>
            <a:off x="4093715" y="6594093"/>
            <a:ext cx="3998290" cy="53091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1" u="none" strike="noStrike" kern="1200" cap="none" spc="0" normalizeH="0" baseline="0" noProof="0" dirty="0">
                <a:ln>
                  <a:noFill/>
                </a:ln>
                <a:solidFill>
                  <a:srgbClr val="295288"/>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*GWN7800 series supports all brands of devices</a:t>
            </a:r>
            <a:br>
              <a:rPr kumimoji="0" lang="en-US" sz="1800" b="0"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br>
            <a:endParaRPr kumimoji="0" lang="en-US" sz="1800" b="0"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3745895922"/>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BBA727-BFC5-2F89-CAAC-54DCECD7B249}"/>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A8CDF2F3-9100-00CF-1DC6-00A7CF9C199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4" name="Rectangle 3">
            <a:extLst>
              <a:ext uri="{FF2B5EF4-FFF2-40B4-BE49-F238E27FC236}">
                <a16:creationId xmlns:a16="http://schemas.microsoft.com/office/drawing/2014/main" id="{3BBEA2E3-6199-7FC2-DCC1-0B3CC122E417}"/>
              </a:ext>
            </a:extLst>
          </p:cNvPr>
          <p:cNvSpPr/>
          <p:nvPr/>
        </p:nvSpPr>
        <p:spPr>
          <a:xfrm>
            <a:off x="0" y="11575"/>
            <a:ext cx="12191996" cy="6873446"/>
          </a:xfrm>
          <a:prstGeom prst="rect">
            <a:avLst/>
          </a:prstGeom>
          <a:solidFill>
            <a:srgbClr val="295288">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Triangle 37">
            <a:extLst>
              <a:ext uri="{FF2B5EF4-FFF2-40B4-BE49-F238E27FC236}">
                <a16:creationId xmlns:a16="http://schemas.microsoft.com/office/drawing/2014/main" id="{1DD193C6-11D5-25E4-17DF-AAF32FA63C1F}"/>
              </a:ext>
            </a:extLst>
          </p:cNvPr>
          <p:cNvSpPr/>
          <p:nvPr/>
        </p:nvSpPr>
        <p:spPr>
          <a:xfrm rot="10800000">
            <a:off x="-1" y="-1"/>
            <a:ext cx="2878667" cy="2133600"/>
          </a:xfrm>
          <a:prstGeom prst="triangle">
            <a:avLst>
              <a:gd name="adj" fmla="val 100000"/>
            </a:avLst>
          </a:prstGeom>
          <a:solidFill>
            <a:srgbClr val="326B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9" name="Imagen 11">
            <a:extLst>
              <a:ext uri="{FF2B5EF4-FFF2-40B4-BE49-F238E27FC236}">
                <a16:creationId xmlns:a16="http://schemas.microsoft.com/office/drawing/2014/main" id="{42CE884F-7226-C6BC-810F-28599266008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sp>
        <p:nvSpPr>
          <p:cNvPr id="10" name="CuadroTexto 8">
            <a:extLst>
              <a:ext uri="{FF2B5EF4-FFF2-40B4-BE49-F238E27FC236}">
                <a16:creationId xmlns:a16="http://schemas.microsoft.com/office/drawing/2014/main" id="{93C92206-C720-70DA-6264-15B0B14CB45B}"/>
              </a:ext>
            </a:extLst>
          </p:cNvPr>
          <p:cNvSpPr txBox="1"/>
          <p:nvPr/>
        </p:nvSpPr>
        <p:spPr>
          <a:xfrm>
            <a:off x="618720" y="484317"/>
            <a:ext cx="11120562" cy="16312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1" u="none" strike="noStrike" kern="1200" cap="none" spc="0" normalizeH="0" baseline="0" noProof="0" dirty="0">
                <a:ln>
                  <a:noFill/>
                </a:ln>
                <a:solidFill>
                  <a:srgbClr val="FF530D"/>
                </a:solidFill>
                <a:effectLst/>
                <a:uLnTx/>
                <a:uFillTx/>
                <a:latin typeface="Open Sans" panose="020B0606030504020204" pitchFamily="34" charset="0"/>
                <a:ea typeface="Open Sans" panose="020B0606030504020204" pitchFamily="34" charset="0"/>
                <a:cs typeface="Open Sans" panose="020B0606030504020204" pitchFamily="34" charset="0"/>
              </a:rPr>
              <a:t>NEW AND FEATURED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t>GWN7800 Pro Series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t>Layer 2++ Network Switches</a:t>
            </a:r>
          </a:p>
        </p:txBody>
      </p:sp>
      <p:pic>
        <p:nvPicPr>
          <p:cNvPr id="9" name="Picture 8">
            <a:extLst>
              <a:ext uri="{FF2B5EF4-FFF2-40B4-BE49-F238E27FC236}">
                <a16:creationId xmlns:a16="http://schemas.microsoft.com/office/drawing/2014/main" id="{4B0B80E0-E5B2-24D5-D200-8ED173625577}"/>
              </a:ext>
            </a:extLst>
          </p:cNvPr>
          <p:cNvPicPr>
            <a:picLocks noChangeAspect="1"/>
          </p:cNvPicPr>
          <p:nvPr/>
        </p:nvPicPr>
        <p:blipFill>
          <a:blip r:embed="rId5" cstate="print">
            <a:extLst>
              <a:ext uri="{28A0092B-C50C-407E-A947-70E740481C1C}">
                <a14:useLocalDpi xmlns:a14="http://schemas.microsoft.com/office/drawing/2010/main"/>
              </a:ext>
            </a:extLst>
          </a:blip>
          <a:srcRect/>
          <a:stretch/>
        </p:blipFill>
        <p:spPr>
          <a:xfrm>
            <a:off x="266885" y="2435924"/>
            <a:ext cx="6897844" cy="3939078"/>
          </a:xfrm>
          <a:prstGeom prst="rect">
            <a:avLst/>
          </a:prstGeom>
        </p:spPr>
      </p:pic>
      <p:sp>
        <p:nvSpPr>
          <p:cNvPr id="13" name="Rectangle 12">
            <a:extLst>
              <a:ext uri="{FF2B5EF4-FFF2-40B4-BE49-F238E27FC236}">
                <a16:creationId xmlns:a16="http://schemas.microsoft.com/office/drawing/2014/main" id="{7DAA76DC-CFE7-A467-1DB9-395991A25B47}"/>
              </a:ext>
            </a:extLst>
          </p:cNvPr>
          <p:cNvSpPr/>
          <p:nvPr/>
        </p:nvSpPr>
        <p:spPr>
          <a:xfrm>
            <a:off x="618720" y="2424349"/>
            <a:ext cx="6546009" cy="3949334"/>
          </a:xfrm>
          <a:prstGeom prst="rect">
            <a:avLst/>
          </a:prstGeom>
          <a:solidFill>
            <a:srgbClr val="295288">
              <a:alpha val="50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5" name="Picture 14" descr="A close-up of a computer&#10;&#10;AI-generated content may be incorrect.">
            <a:extLst>
              <a:ext uri="{FF2B5EF4-FFF2-40B4-BE49-F238E27FC236}">
                <a16:creationId xmlns:a16="http://schemas.microsoft.com/office/drawing/2014/main" id="{C26AC655-06F9-CA58-C67F-51FA326C4446}"/>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1846495" y="3734135"/>
            <a:ext cx="3738623" cy="1532973"/>
          </a:xfrm>
          <a:prstGeom prst="rect">
            <a:avLst/>
          </a:prstGeom>
        </p:spPr>
      </p:pic>
      <p:sp>
        <p:nvSpPr>
          <p:cNvPr id="16" name="TextBox 15">
            <a:extLst>
              <a:ext uri="{FF2B5EF4-FFF2-40B4-BE49-F238E27FC236}">
                <a16:creationId xmlns:a16="http://schemas.microsoft.com/office/drawing/2014/main" id="{8C94B6C8-11EF-2971-06DC-B0CCB4A3C080}"/>
              </a:ext>
            </a:extLst>
          </p:cNvPr>
          <p:cNvSpPr txBox="1"/>
          <p:nvPr/>
        </p:nvSpPr>
        <p:spPr>
          <a:xfrm>
            <a:off x="7326771" y="2680364"/>
            <a:ext cx="4865225" cy="3693319"/>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0" i="0" u="none" strike="noStrike" kern="1200" cap="none" spc="0" normalizeH="0" baseline="0" noProof="1">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The next generation of Grandstream network switches is here. The GWN7800 Pro Series provides maximum layer 2++ performance, speeds, and capacity. The Series includes high-speed SFP and SFP+ ports while offering double the RAM and CPU of the GWN7800 Series, allowing it to support demanding business enviornments.</a:t>
            </a:r>
            <a:endParaRPr kumimoji="0" lang="en-US" sz="1400" b="0" i="1" u="none" strike="noStrike" kern="1200" cap="none" spc="0" normalizeH="0" baseline="0" noProof="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15040855"/>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65A7FE2-E425-55F7-0E19-CF8F6FB7837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4" name="Rectangle 3">
            <a:extLst>
              <a:ext uri="{FF2B5EF4-FFF2-40B4-BE49-F238E27FC236}">
                <a16:creationId xmlns:a16="http://schemas.microsoft.com/office/drawing/2014/main" id="{2695FCC9-441C-C197-C609-BD8F207B289C}"/>
              </a:ext>
            </a:extLst>
          </p:cNvPr>
          <p:cNvSpPr/>
          <p:nvPr/>
        </p:nvSpPr>
        <p:spPr>
          <a:xfrm>
            <a:off x="0" y="0"/>
            <a:ext cx="12191996" cy="6873446"/>
          </a:xfrm>
          <a:prstGeom prst="rect">
            <a:avLst/>
          </a:prstGeom>
          <a:solidFill>
            <a:srgbClr val="295288">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Triangle 37">
            <a:extLst>
              <a:ext uri="{FF2B5EF4-FFF2-40B4-BE49-F238E27FC236}">
                <a16:creationId xmlns:a16="http://schemas.microsoft.com/office/drawing/2014/main" id="{8E98288E-ECD0-DBF8-D4A3-C2F2C16D1D4E}"/>
              </a:ext>
            </a:extLst>
          </p:cNvPr>
          <p:cNvSpPr/>
          <p:nvPr/>
        </p:nvSpPr>
        <p:spPr>
          <a:xfrm rot="10800000">
            <a:off x="-1" y="-1"/>
            <a:ext cx="2878667" cy="2133600"/>
          </a:xfrm>
          <a:prstGeom prst="triangle">
            <a:avLst>
              <a:gd name="adj" fmla="val 100000"/>
            </a:avLst>
          </a:prstGeom>
          <a:solidFill>
            <a:srgbClr val="326B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9" name="Imagen 11">
            <a:extLst>
              <a:ext uri="{FF2B5EF4-FFF2-40B4-BE49-F238E27FC236}">
                <a16:creationId xmlns:a16="http://schemas.microsoft.com/office/drawing/2014/main" id="{2149FE1B-72D1-4646-BA3E-A894CB86170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sp>
        <p:nvSpPr>
          <p:cNvPr id="3" name="CuadroTexto 8">
            <a:extLst>
              <a:ext uri="{FF2B5EF4-FFF2-40B4-BE49-F238E27FC236}">
                <a16:creationId xmlns:a16="http://schemas.microsoft.com/office/drawing/2014/main" id="{59A13118-A726-3AFF-D4E2-BB730C5E823C}"/>
              </a:ext>
            </a:extLst>
          </p:cNvPr>
          <p:cNvSpPr txBox="1"/>
          <p:nvPr/>
        </p:nvSpPr>
        <p:spPr>
          <a:xfrm>
            <a:off x="618720" y="299117"/>
            <a:ext cx="11120562" cy="107721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a:ln>
                  <a:noFill/>
                </a:ln>
                <a:solidFill>
                  <a:srgbClr val="FF530D"/>
                </a:solidFill>
                <a:effectLst/>
                <a:uLnTx/>
                <a:uFillTx/>
                <a:latin typeface="Open Sans" panose="020B0606030504020204" pitchFamily="34" charset="0"/>
                <a:ea typeface="Open Sans" panose="020B0606030504020204" pitchFamily="34" charset="0"/>
                <a:cs typeface="Open Sans" panose="020B0606030504020204" pitchFamily="34" charset="0"/>
              </a:rPr>
              <a:t>GWN7800 Pro Series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err="1">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Layer</a:t>
            </a:r>
            <a:r>
              <a:rPr kumimoji="0" lang="es-ES_tradnl"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 2++ Managed Network Switches</a:t>
            </a:r>
          </a:p>
        </p:txBody>
      </p:sp>
      <p:sp>
        <p:nvSpPr>
          <p:cNvPr id="6" name="TextBox 5">
            <a:extLst>
              <a:ext uri="{FF2B5EF4-FFF2-40B4-BE49-F238E27FC236}">
                <a16:creationId xmlns:a16="http://schemas.microsoft.com/office/drawing/2014/main" id="{B9560D44-4319-D077-167F-594C0F87FB42}"/>
              </a:ext>
            </a:extLst>
          </p:cNvPr>
          <p:cNvSpPr txBox="1"/>
          <p:nvPr/>
        </p:nvSpPr>
        <p:spPr>
          <a:xfrm>
            <a:off x="2109593" y="6105522"/>
            <a:ext cx="2527738" cy="196977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8, 16, 24 or 48 Gigabit ports,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SFP or SFP+ ports on all models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7" name="TextBox 6">
            <a:extLst>
              <a:ext uri="{FF2B5EF4-FFF2-40B4-BE49-F238E27FC236}">
                <a16:creationId xmlns:a16="http://schemas.microsoft.com/office/drawing/2014/main" id="{08F079B0-F95F-5AFA-45C1-8CFAF64EA3B8}"/>
              </a:ext>
            </a:extLst>
          </p:cNvPr>
          <p:cNvSpPr txBox="1"/>
          <p:nvPr/>
        </p:nvSpPr>
        <p:spPr>
          <a:xfrm>
            <a:off x="4832131" y="6077029"/>
            <a:ext cx="2527738" cy="221599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Managed via Web UI, CLI, GDMS, GWN Manager, and GWN Series Routers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8" name="TextBox 7">
            <a:extLst>
              <a:ext uri="{FF2B5EF4-FFF2-40B4-BE49-F238E27FC236}">
                <a16:creationId xmlns:a16="http://schemas.microsoft.com/office/drawing/2014/main" id="{811978EC-3BF7-AE2D-B312-505B8D903A16}"/>
              </a:ext>
            </a:extLst>
          </p:cNvPr>
          <p:cNvSpPr txBox="1"/>
          <p:nvPr/>
        </p:nvSpPr>
        <p:spPr>
          <a:xfrm>
            <a:off x="7781630" y="6109368"/>
            <a:ext cx="2106330" cy="203132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Built-in QoS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&amp; Advanced VLAN</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pic>
        <p:nvPicPr>
          <p:cNvPr id="9" name="Picture 8">
            <a:extLst>
              <a:ext uri="{FF2B5EF4-FFF2-40B4-BE49-F238E27FC236}">
                <a16:creationId xmlns:a16="http://schemas.microsoft.com/office/drawing/2014/main" id="{9D615B83-7D16-B38A-A657-16483E733A05}"/>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782634" y="4885539"/>
            <a:ext cx="1181657" cy="1175749"/>
          </a:xfrm>
          <a:prstGeom prst="rect">
            <a:avLst/>
          </a:prstGeom>
        </p:spPr>
      </p:pic>
      <p:pic>
        <p:nvPicPr>
          <p:cNvPr id="10" name="Picture 9">
            <a:extLst>
              <a:ext uri="{FF2B5EF4-FFF2-40B4-BE49-F238E27FC236}">
                <a16:creationId xmlns:a16="http://schemas.microsoft.com/office/drawing/2014/main" id="{47D75259-B695-1BFA-D643-5658504B9AAE}"/>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549106" y="4942988"/>
            <a:ext cx="1093788" cy="1003999"/>
          </a:xfrm>
          <a:prstGeom prst="rect">
            <a:avLst/>
          </a:prstGeom>
        </p:spPr>
      </p:pic>
      <p:sp>
        <p:nvSpPr>
          <p:cNvPr id="11" name="TextBox 10">
            <a:extLst>
              <a:ext uri="{FF2B5EF4-FFF2-40B4-BE49-F238E27FC236}">
                <a16:creationId xmlns:a16="http://schemas.microsoft.com/office/drawing/2014/main" id="{3BAB9EAB-6F3E-5171-3CA3-706514EF8F40}"/>
              </a:ext>
            </a:extLst>
          </p:cNvPr>
          <p:cNvSpPr txBox="1"/>
          <p:nvPr/>
        </p:nvSpPr>
        <p:spPr>
          <a:xfrm>
            <a:off x="10085670" y="6109368"/>
            <a:ext cx="2106330" cy="224676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Double the RAM and CPU as the GWN7800 Series models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pic>
        <p:nvPicPr>
          <p:cNvPr id="12" name="Picture 11">
            <a:extLst>
              <a:ext uri="{FF2B5EF4-FFF2-40B4-BE49-F238E27FC236}">
                <a16:creationId xmlns:a16="http://schemas.microsoft.com/office/drawing/2014/main" id="{D529D083-93B8-D90F-DB43-75F94FDF7749}"/>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551591" y="5052683"/>
            <a:ext cx="1001140" cy="1001140"/>
          </a:xfrm>
          <a:prstGeom prst="rect">
            <a:avLst/>
          </a:prstGeom>
        </p:spPr>
      </p:pic>
      <p:pic>
        <p:nvPicPr>
          <p:cNvPr id="13" name="Picture 12">
            <a:extLst>
              <a:ext uri="{FF2B5EF4-FFF2-40B4-BE49-F238E27FC236}">
                <a16:creationId xmlns:a16="http://schemas.microsoft.com/office/drawing/2014/main" id="{756FBAB0-B1C5-2B9F-63F7-6C919CDB6790}"/>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8401255" y="5118520"/>
            <a:ext cx="939536" cy="828467"/>
          </a:xfrm>
          <a:prstGeom prst="rect">
            <a:avLst/>
          </a:prstGeom>
        </p:spPr>
      </p:pic>
      <p:pic>
        <p:nvPicPr>
          <p:cNvPr id="14" name="Picture 13">
            <a:extLst>
              <a:ext uri="{FF2B5EF4-FFF2-40B4-BE49-F238E27FC236}">
                <a16:creationId xmlns:a16="http://schemas.microsoft.com/office/drawing/2014/main" id="{B149CE02-BB02-4D88-30CB-3C817F829F6E}"/>
              </a:ext>
            </a:extLst>
          </p:cNvPr>
          <p:cNvPicPr>
            <a:picLocks noChangeAspect="1"/>
          </p:cNvPicPr>
          <p:nvPr/>
        </p:nvPicPr>
        <p:blipFill>
          <a:blip r:embed="rId9" cstate="screen">
            <a:biLevel thresh="25000"/>
            <a:extLst>
              <a:ext uri="{28A0092B-C50C-407E-A947-70E740481C1C}">
                <a14:useLocalDpi xmlns:a14="http://schemas.microsoft.com/office/drawing/2010/main"/>
              </a:ext>
            </a:extLst>
          </a:blip>
          <a:stretch>
            <a:fillRect/>
          </a:stretch>
        </p:blipFill>
        <p:spPr>
          <a:xfrm>
            <a:off x="10906988" y="5135518"/>
            <a:ext cx="453584" cy="791054"/>
          </a:xfrm>
          <a:prstGeom prst="rect">
            <a:avLst/>
          </a:prstGeom>
        </p:spPr>
      </p:pic>
      <p:sp>
        <p:nvSpPr>
          <p:cNvPr id="15" name="TextBox 14">
            <a:extLst>
              <a:ext uri="{FF2B5EF4-FFF2-40B4-BE49-F238E27FC236}">
                <a16:creationId xmlns:a16="http://schemas.microsoft.com/office/drawing/2014/main" id="{4A45994F-6A2C-BF8B-EB87-B9ADDF457CB5}"/>
              </a:ext>
            </a:extLst>
          </p:cNvPr>
          <p:cNvSpPr txBox="1"/>
          <p:nvPr/>
        </p:nvSpPr>
        <p:spPr>
          <a:xfrm>
            <a:off x="-310752" y="6077029"/>
            <a:ext cx="2704309" cy="203132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7 models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6 models with PoE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PoE++ available</a:t>
            </a:r>
            <a:endParaRPr kumimoji="0" lang="en-US" sz="18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pic>
        <p:nvPicPr>
          <p:cNvPr id="16" name="Picture 15">
            <a:extLst>
              <a:ext uri="{FF2B5EF4-FFF2-40B4-BE49-F238E27FC236}">
                <a16:creationId xmlns:a16="http://schemas.microsoft.com/office/drawing/2014/main" id="{987191C1-2D24-57C4-CB69-59A70F9A8678}"/>
              </a:ext>
            </a:extLst>
          </p:cNvPr>
          <p:cNvPicPr>
            <a:picLocks noChangeAspect="1"/>
          </p:cNvPicPr>
          <p:nvPr/>
        </p:nvPicPr>
        <p:blipFill>
          <a:blip r:embed="rId10" cstate="print">
            <a:extLst>
              <a:ext uri="{28A0092B-C50C-407E-A947-70E740481C1C}">
                <a14:useLocalDpi xmlns:a14="http://schemas.microsoft.com/office/drawing/2010/main"/>
              </a:ext>
            </a:extLst>
          </a:blip>
          <a:stretch>
            <a:fillRect/>
          </a:stretch>
        </p:blipFill>
        <p:spPr>
          <a:xfrm>
            <a:off x="4029657" y="1728948"/>
            <a:ext cx="4132680" cy="2893474"/>
          </a:xfrm>
          <a:prstGeom prst="rect">
            <a:avLst/>
          </a:prstGeom>
        </p:spPr>
      </p:pic>
    </p:spTree>
    <p:extLst>
      <p:ext uri="{BB962C8B-B14F-4D97-AF65-F5344CB8AC3E}">
        <p14:creationId xmlns:p14="http://schemas.microsoft.com/office/powerpoint/2010/main" val="1308357169"/>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838ED0-33B6-339E-15CD-8DA745F63768}"/>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BBC47869-3629-BABE-78AA-0B3F540C9182}"/>
              </a:ext>
            </a:extLst>
          </p:cNvPr>
          <p:cNvSpPr/>
          <p:nvPr/>
        </p:nvSpPr>
        <p:spPr>
          <a:xfrm>
            <a:off x="5241073" y="1540266"/>
            <a:ext cx="6950927" cy="531773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1" name="Picture 20">
            <a:extLst>
              <a:ext uri="{FF2B5EF4-FFF2-40B4-BE49-F238E27FC236}">
                <a16:creationId xmlns:a16="http://schemas.microsoft.com/office/drawing/2014/main" id="{E06A7C3E-5ED9-75F8-F21C-4C9992B72C39}"/>
              </a:ext>
            </a:extLst>
          </p:cNvPr>
          <p:cNvPicPr>
            <a:picLocks noChangeAspect="1"/>
          </p:cNvPicPr>
          <p:nvPr/>
        </p:nvPicPr>
        <p:blipFill>
          <a:blip r:embed="rId3" cstate="print">
            <a:extLst>
              <a:ext uri="{28A0092B-C50C-407E-A947-70E740481C1C}">
                <a14:useLocalDpi xmlns:a14="http://schemas.microsoft.com/office/drawing/2010/main"/>
              </a:ext>
            </a:extLst>
          </a:blip>
          <a:srcRect/>
          <a:stretch>
            <a:fillRect/>
          </a:stretch>
        </p:blipFill>
        <p:spPr>
          <a:xfrm>
            <a:off x="0" y="1460031"/>
            <a:ext cx="12192000" cy="2381298"/>
          </a:xfrm>
          <a:prstGeom prst="rect">
            <a:avLst/>
          </a:prstGeom>
        </p:spPr>
      </p:pic>
      <p:sp>
        <p:nvSpPr>
          <p:cNvPr id="6" name="Rectangle 5">
            <a:extLst>
              <a:ext uri="{FF2B5EF4-FFF2-40B4-BE49-F238E27FC236}">
                <a16:creationId xmlns:a16="http://schemas.microsoft.com/office/drawing/2014/main" id="{067BE7D7-7738-CABF-E52F-C26E4A027A39}"/>
              </a:ext>
            </a:extLst>
          </p:cNvPr>
          <p:cNvSpPr/>
          <p:nvPr/>
        </p:nvSpPr>
        <p:spPr>
          <a:xfrm>
            <a:off x="0" y="1470209"/>
            <a:ext cx="12103058" cy="2364569"/>
          </a:xfrm>
          <a:prstGeom prst="rect">
            <a:avLst/>
          </a:prstGeom>
          <a:solidFill>
            <a:srgbClr val="295288">
              <a:alpha val="2999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95288"/>
              </a:solidFill>
              <a:effectLst/>
              <a:uLnTx/>
              <a:uFillTx/>
              <a:latin typeface="Calibri" panose="020F0502020204030204"/>
              <a:ea typeface="+mn-ea"/>
              <a:cs typeface="+mn-cs"/>
            </a:endParaRPr>
          </a:p>
        </p:txBody>
      </p:sp>
      <p:sp>
        <p:nvSpPr>
          <p:cNvPr id="10" name="CuadroTexto 8">
            <a:extLst>
              <a:ext uri="{FF2B5EF4-FFF2-40B4-BE49-F238E27FC236}">
                <a16:creationId xmlns:a16="http://schemas.microsoft.com/office/drawing/2014/main" id="{62A6486B-EE1F-7080-7B13-39C10575DEA0}"/>
              </a:ext>
            </a:extLst>
          </p:cNvPr>
          <p:cNvSpPr txBox="1"/>
          <p:nvPr/>
        </p:nvSpPr>
        <p:spPr>
          <a:xfrm>
            <a:off x="510500" y="369397"/>
            <a:ext cx="11025414" cy="89255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t>GWN7800 PRO SERIES LAYER 2++ NETWORK SWITCHES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295288"/>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Model Comparison</a:t>
            </a:r>
          </a:p>
        </p:txBody>
      </p:sp>
      <p:sp>
        <p:nvSpPr>
          <p:cNvPr id="18" name="TextBox 38">
            <a:extLst>
              <a:ext uri="{FF2B5EF4-FFF2-40B4-BE49-F238E27FC236}">
                <a16:creationId xmlns:a16="http://schemas.microsoft.com/office/drawing/2014/main" id="{3E3D19AD-9080-39C8-8D3C-7D8D4710E750}"/>
              </a:ext>
            </a:extLst>
          </p:cNvPr>
          <p:cNvSpPr txBox="1"/>
          <p:nvPr/>
        </p:nvSpPr>
        <p:spPr>
          <a:xfrm>
            <a:off x="53024" y="4515962"/>
            <a:ext cx="1791870" cy="2492990"/>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0"/>
              </a:spcAft>
              <a:buClr>
                <a:srgbClr val="424242"/>
              </a:buClr>
              <a:buSzTx/>
              <a:buFontTx/>
              <a:buNone/>
              <a:tabLst/>
              <a:defRPr/>
            </a:pPr>
            <a:r>
              <a:rPr kumimoji="0" lang="en-US" sz="12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8</a:t>
            </a:r>
            <a:r>
              <a:rPr kumimoji="0" lang="en-US" sz="1200" b="1" i="0" u="none" strike="noStrike" kern="1200" cap="none" spc="0" normalizeH="0" baseline="0" noProof="0" dirty="0">
                <a:ln>
                  <a:noFill/>
                </a:ln>
                <a:solidFill>
                  <a:srgbClr val="424242"/>
                </a:solidFill>
                <a:effectLst/>
                <a:uLnTx/>
                <a:uFillTx/>
                <a:latin typeface="Open Sans" pitchFamily="2" charset="0"/>
                <a:ea typeface="Open Sans" pitchFamily="2" charset="0"/>
                <a:cs typeface="Open Sans" pitchFamily="2" charset="0"/>
              </a:rPr>
              <a:t> </a:t>
            </a:r>
            <a:r>
              <a:rPr kumimoji="0" lang="en-US" sz="12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Gigabit ports</a:t>
            </a:r>
          </a:p>
          <a:p>
            <a:pPr marL="0" marR="0" lvl="0" indent="0" algn="l" defTabSz="914400" rtl="0" eaLnBrk="1" fontAlgn="auto" latinLnBrk="0" hangingPunct="1">
              <a:lnSpc>
                <a:spcPct val="150000"/>
              </a:lnSpc>
              <a:spcBef>
                <a:spcPts val="0"/>
              </a:spcBef>
              <a:spcAft>
                <a:spcPts val="0"/>
              </a:spcAft>
              <a:buClr>
                <a:srgbClr val="424242"/>
              </a:buClr>
              <a:buSzTx/>
              <a:buFontTx/>
              <a:buNone/>
              <a:tabLst/>
              <a:defRPr/>
            </a:pPr>
            <a:r>
              <a:rPr kumimoji="0" lang="en-US" sz="12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2</a:t>
            </a:r>
            <a:r>
              <a:rPr kumimoji="0" lang="en-US" sz="12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2.5Gbps SFP ports</a:t>
            </a:r>
            <a:endParaRPr kumimoji="0" lang="en-US" sz="12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0" marR="0" lvl="0" indent="0" algn="l" defTabSz="914400" rtl="0" eaLnBrk="1" fontAlgn="auto" latinLnBrk="0" hangingPunct="1">
              <a:lnSpc>
                <a:spcPct val="150000"/>
              </a:lnSpc>
              <a:spcBef>
                <a:spcPts val="0"/>
              </a:spcBef>
              <a:spcAft>
                <a:spcPts val="0"/>
              </a:spcAft>
              <a:buClr>
                <a:srgbClr val="424242"/>
              </a:buClr>
              <a:buSzTx/>
              <a:buFontTx/>
              <a:buNone/>
              <a:tabLst/>
              <a:defRPr/>
            </a:pPr>
            <a:r>
              <a:rPr kumimoji="0" lang="en-US" sz="12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26 Gbps </a:t>
            </a:r>
            <a:r>
              <a:rPr kumimoji="0" lang="en-US" sz="12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Switching</a:t>
            </a:r>
          </a:p>
          <a:p>
            <a:pPr marL="0" marR="0" lvl="0" indent="0" algn="l" defTabSz="914400" rtl="0" eaLnBrk="1" fontAlgn="auto" latinLnBrk="0" hangingPunct="1">
              <a:lnSpc>
                <a:spcPct val="150000"/>
              </a:lnSpc>
              <a:spcBef>
                <a:spcPts val="0"/>
              </a:spcBef>
              <a:spcAft>
                <a:spcPts val="0"/>
              </a:spcAft>
              <a:buClr>
                <a:srgbClr val="424242"/>
              </a:buClr>
              <a:buSzTx/>
              <a:buFontTx/>
              <a:buNone/>
              <a:tabLst/>
              <a:defRPr/>
            </a:pPr>
            <a:r>
              <a:rPr kumimoji="0" lang="en-US" sz="12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8 </a:t>
            </a:r>
            <a:r>
              <a:rPr kumimoji="0" lang="en-US" sz="12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PoE/PoE+ ports</a:t>
            </a:r>
          </a:p>
          <a:p>
            <a:pPr marL="0" marR="0" lvl="0" indent="0" algn="l" defTabSz="914400" rtl="0" eaLnBrk="1" fontAlgn="auto" latinLnBrk="0" hangingPunct="1">
              <a:lnSpc>
                <a:spcPct val="150000"/>
              </a:lnSpc>
              <a:spcBef>
                <a:spcPts val="0"/>
              </a:spcBef>
              <a:spcAft>
                <a:spcPts val="0"/>
              </a:spcAft>
              <a:buClr>
                <a:srgbClr val="424242"/>
              </a:buClr>
              <a:buSzTx/>
              <a:buFontTx/>
              <a:buNone/>
              <a:tabLst/>
              <a:defRPr/>
            </a:pPr>
            <a:r>
              <a:rPr kumimoji="0" lang="en-US" sz="12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128MB </a:t>
            </a:r>
            <a:r>
              <a:rPr kumimoji="0" lang="en-US" sz="1200" b="0" i="0" u="none" strike="noStrike" kern="1200" cap="none" spc="0" normalizeH="0" baseline="0" noProof="0" dirty="0">
                <a:ln>
                  <a:noFill/>
                </a:ln>
                <a:solidFill>
                  <a:srgbClr val="424242"/>
                </a:solidFill>
                <a:effectLst/>
                <a:uLnTx/>
                <a:uFillTx/>
                <a:latin typeface="Open Sans Light" pitchFamily="2" charset="0"/>
                <a:ea typeface="Open Sans Light" pitchFamily="2" charset="0"/>
                <a:cs typeface="Open Sans Light" pitchFamily="2" charset="0"/>
              </a:rPr>
              <a:t>RAM</a:t>
            </a:r>
          </a:p>
          <a:p>
            <a:pPr marL="0" marR="0" lvl="0" indent="0" algn="l" defTabSz="914400" rtl="0" eaLnBrk="1" fontAlgn="auto" latinLnBrk="0" hangingPunct="1">
              <a:lnSpc>
                <a:spcPct val="150000"/>
              </a:lnSpc>
              <a:spcBef>
                <a:spcPts val="0"/>
              </a:spcBef>
              <a:spcAft>
                <a:spcPts val="0"/>
              </a:spcAft>
              <a:buClr>
                <a:srgbClr val="424242"/>
              </a:buClr>
              <a:buSzTx/>
              <a:buFontTx/>
              <a:buNone/>
              <a:tabLst/>
              <a:defRPr/>
            </a:pPr>
            <a:r>
              <a:rPr kumimoji="0" lang="en-US" sz="1200" b="0" i="0" u="none" strike="noStrike" kern="1200" cap="none" spc="0" normalizeH="0" baseline="0" noProof="0" dirty="0">
                <a:ln>
                  <a:noFill/>
                </a:ln>
                <a:solidFill>
                  <a:srgbClr val="424242"/>
                </a:solidFill>
                <a:effectLst/>
                <a:uLnTx/>
                <a:uFillTx/>
                <a:latin typeface="Open Sans Light" pitchFamily="2" charset="0"/>
                <a:ea typeface="Open Sans Light" pitchFamily="2" charset="0"/>
                <a:cs typeface="Open Sans Light" pitchFamily="2" charset="0"/>
              </a:rPr>
              <a:t>Single </a:t>
            </a:r>
            <a:r>
              <a:rPr kumimoji="0" lang="en-US" sz="12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1GHz CPU</a:t>
            </a:r>
          </a:p>
          <a:p>
            <a:pPr marL="0" marR="0" lvl="0" indent="0" algn="ctr" defTabSz="914400" rtl="0" eaLnBrk="1" fontAlgn="auto" latinLnBrk="0" hangingPunct="1">
              <a:lnSpc>
                <a:spcPct val="100000"/>
              </a:lnSpc>
              <a:spcBef>
                <a:spcPts val="0"/>
              </a:spcBef>
              <a:spcAft>
                <a:spcPts val="0"/>
              </a:spcAft>
              <a:buClr>
                <a:srgbClr val="424242"/>
              </a:buClr>
              <a:buSzTx/>
              <a:buFontTx/>
              <a:buNone/>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ctr"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a:p>
            <a:pPr marL="609585" marR="0" lvl="0" indent="-609585" algn="ctr"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sp>
        <p:nvSpPr>
          <p:cNvPr id="22" name="TextBox 38">
            <a:extLst>
              <a:ext uri="{FF2B5EF4-FFF2-40B4-BE49-F238E27FC236}">
                <a16:creationId xmlns:a16="http://schemas.microsoft.com/office/drawing/2014/main" id="{0B7498DB-CCD0-0968-A0E2-7CEF08D2A661}"/>
              </a:ext>
            </a:extLst>
          </p:cNvPr>
          <p:cNvSpPr txBox="1"/>
          <p:nvPr/>
        </p:nvSpPr>
        <p:spPr>
          <a:xfrm>
            <a:off x="1800043" y="4500523"/>
            <a:ext cx="1791870" cy="1860830"/>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0"/>
              </a:spcAft>
              <a:buClr>
                <a:srgbClr val="424242"/>
              </a:buClr>
              <a:buSzTx/>
              <a:buFontTx/>
              <a:buNone/>
              <a:tabLst/>
              <a:defRPr/>
            </a:pPr>
            <a:r>
              <a:rPr kumimoji="0" lang="en-US" sz="13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16</a:t>
            </a:r>
            <a:r>
              <a:rPr kumimoji="0" lang="en-US" sz="1300" b="1" i="0" u="none" strike="noStrike" kern="1200" cap="none" spc="0" normalizeH="0" baseline="0" noProof="0" dirty="0">
                <a:ln>
                  <a:noFill/>
                </a:ln>
                <a:solidFill>
                  <a:srgbClr val="424242"/>
                </a:solidFill>
                <a:effectLst/>
                <a:uLnTx/>
                <a:uFillTx/>
                <a:latin typeface="Open Sans" pitchFamily="2" charset="0"/>
                <a:ea typeface="Open Sans" pitchFamily="2" charset="0"/>
                <a:cs typeface="Open Sans" pitchFamily="2" charset="0"/>
              </a:rPr>
              <a:t> </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Gigabit ports</a:t>
            </a:r>
          </a:p>
          <a:p>
            <a:pPr marL="0" marR="0" lvl="0" indent="0" algn="l" defTabSz="914400" rtl="0" eaLnBrk="1" fontAlgn="auto" latinLnBrk="0" hangingPunct="1">
              <a:lnSpc>
                <a:spcPct val="150000"/>
              </a:lnSpc>
              <a:spcBef>
                <a:spcPts val="0"/>
              </a:spcBef>
              <a:spcAft>
                <a:spcPts val="0"/>
              </a:spcAft>
              <a:buClr>
                <a:srgbClr val="424242"/>
              </a:buClr>
              <a:buSzTx/>
              <a:buFontTx/>
              <a:buNone/>
              <a:tabLst/>
              <a:defRPr/>
            </a:pPr>
            <a:r>
              <a:rPr kumimoji="0" lang="en-US" sz="13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2</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10Gbps SFP+ ports</a:t>
            </a:r>
            <a:endPar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0" marR="0" lvl="0" indent="0" algn="l" defTabSz="914400" rtl="0" eaLnBrk="1" fontAlgn="auto" latinLnBrk="0" hangingPunct="1">
              <a:lnSpc>
                <a:spcPct val="150000"/>
              </a:lnSpc>
              <a:spcBef>
                <a:spcPts val="0"/>
              </a:spcBef>
              <a:spcAft>
                <a:spcPts val="0"/>
              </a:spcAft>
              <a:buClr>
                <a:srgbClr val="424242"/>
              </a:buClr>
              <a:buSzTx/>
              <a:buFontTx/>
              <a:buNone/>
              <a:tabLst/>
              <a:defRPr/>
            </a:pPr>
            <a:r>
              <a:rPr kumimoji="0" lang="en-US" sz="13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72 Gbps </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Switching</a:t>
            </a:r>
          </a:p>
          <a:p>
            <a:pPr marL="0" marR="0" lvl="0" indent="0" algn="l" defTabSz="914400" rtl="0" eaLnBrk="1" fontAlgn="auto" latinLnBrk="0" hangingPunct="1">
              <a:lnSpc>
                <a:spcPct val="150000"/>
              </a:lnSpc>
              <a:spcBef>
                <a:spcPts val="0"/>
              </a:spcBef>
              <a:spcAft>
                <a:spcPts val="0"/>
              </a:spcAft>
              <a:buClr>
                <a:srgbClr val="424242"/>
              </a:buClr>
              <a:buSzTx/>
              <a:buFontTx/>
              <a:buNone/>
              <a:tabLst/>
              <a:defRPr/>
            </a:pPr>
            <a:r>
              <a:rPr kumimoji="0" lang="en-US" sz="13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16 </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PoE/PoE+/PoE++ </a:t>
            </a:r>
            <a:r>
              <a:rPr kumimoji="0" lang="en-US" sz="13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256MB </a:t>
            </a:r>
            <a:r>
              <a:rPr kumimoji="0" lang="en-US" sz="1300" b="0" i="0" u="none" strike="noStrike" kern="1200" cap="none" spc="0" normalizeH="0" baseline="0" noProof="0" dirty="0">
                <a:ln>
                  <a:noFill/>
                </a:ln>
                <a:solidFill>
                  <a:srgbClr val="424242"/>
                </a:solidFill>
                <a:effectLst/>
                <a:uLnTx/>
                <a:uFillTx/>
                <a:latin typeface="Open Sans Light" pitchFamily="2" charset="0"/>
                <a:ea typeface="Open Sans Light" pitchFamily="2" charset="0"/>
                <a:cs typeface="Open Sans Light" pitchFamily="2" charset="0"/>
              </a:rPr>
              <a:t>RAM</a:t>
            </a:r>
          </a:p>
          <a:p>
            <a:pPr marL="0" marR="0" lvl="0" indent="0" algn="l" defTabSz="914400" rtl="0" eaLnBrk="1" fontAlgn="auto" latinLnBrk="0" hangingPunct="1">
              <a:lnSpc>
                <a:spcPct val="15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424242"/>
                </a:solidFill>
                <a:effectLst/>
                <a:uLnTx/>
                <a:uFillTx/>
                <a:latin typeface="Open Sans Light" pitchFamily="2" charset="0"/>
                <a:ea typeface="Open Sans Light" pitchFamily="2" charset="0"/>
                <a:cs typeface="Open Sans Light" pitchFamily="2" charset="0"/>
              </a:rPr>
              <a:t>Single </a:t>
            </a:r>
            <a:r>
              <a:rPr kumimoji="0" lang="en-US" sz="13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1GHz CPU</a:t>
            </a:r>
          </a:p>
        </p:txBody>
      </p:sp>
      <p:sp>
        <p:nvSpPr>
          <p:cNvPr id="23" name="TextBox 38">
            <a:extLst>
              <a:ext uri="{FF2B5EF4-FFF2-40B4-BE49-F238E27FC236}">
                <a16:creationId xmlns:a16="http://schemas.microsoft.com/office/drawing/2014/main" id="{066830FC-D1CF-CBA6-B7F0-21B658BF268F}"/>
              </a:ext>
            </a:extLst>
          </p:cNvPr>
          <p:cNvSpPr txBox="1"/>
          <p:nvPr/>
        </p:nvSpPr>
        <p:spPr>
          <a:xfrm>
            <a:off x="3505594" y="4488928"/>
            <a:ext cx="1791870" cy="2439129"/>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0"/>
              </a:spcAft>
              <a:buClr>
                <a:srgbClr val="424242"/>
              </a:buClr>
              <a:buSzTx/>
              <a:buFontTx/>
              <a:buNone/>
              <a:tabLst/>
              <a:defRPr/>
            </a:pPr>
            <a:r>
              <a:rPr kumimoji="0" lang="en-US" sz="13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24</a:t>
            </a:r>
            <a:r>
              <a:rPr kumimoji="0" lang="en-US" sz="1300" b="1" i="0" u="none" strike="noStrike" kern="1200" cap="none" spc="0" normalizeH="0" baseline="0" noProof="0" dirty="0">
                <a:ln>
                  <a:noFill/>
                </a:ln>
                <a:solidFill>
                  <a:srgbClr val="424242"/>
                </a:solidFill>
                <a:effectLst/>
                <a:uLnTx/>
                <a:uFillTx/>
                <a:latin typeface="Open Sans" pitchFamily="2" charset="0"/>
                <a:ea typeface="Open Sans" pitchFamily="2" charset="0"/>
                <a:cs typeface="Open Sans" pitchFamily="2" charset="0"/>
              </a:rPr>
              <a:t> </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Gigabit ports</a:t>
            </a:r>
          </a:p>
          <a:p>
            <a:pPr marL="0" marR="0" lvl="0" indent="0" algn="l" defTabSz="914400" rtl="0" eaLnBrk="1" fontAlgn="auto" latinLnBrk="0" hangingPunct="1">
              <a:lnSpc>
                <a:spcPct val="150000"/>
              </a:lnSpc>
              <a:spcBef>
                <a:spcPts val="0"/>
              </a:spcBef>
              <a:spcAft>
                <a:spcPts val="0"/>
              </a:spcAft>
              <a:buClr>
                <a:srgbClr val="424242"/>
              </a:buClr>
              <a:buSzTx/>
              <a:buFontTx/>
              <a:buNone/>
              <a:tabLst/>
              <a:defRPr/>
            </a:pPr>
            <a:r>
              <a:rPr kumimoji="0" lang="en-US" sz="13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2</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10Gbps SFP+ ports</a:t>
            </a:r>
            <a:endPar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0" marR="0" lvl="0" indent="0" algn="l" defTabSz="914400" rtl="0" eaLnBrk="1" fontAlgn="auto" latinLnBrk="0" hangingPunct="1">
              <a:lnSpc>
                <a:spcPct val="150000"/>
              </a:lnSpc>
              <a:spcBef>
                <a:spcPts val="0"/>
              </a:spcBef>
              <a:spcAft>
                <a:spcPts val="0"/>
              </a:spcAft>
              <a:buClr>
                <a:srgbClr val="424242"/>
              </a:buClr>
              <a:buSzTx/>
              <a:buFontTx/>
              <a:buNone/>
              <a:tabLst/>
              <a:defRPr/>
            </a:pPr>
            <a:r>
              <a:rPr kumimoji="0" lang="en-US" sz="13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88 Gbps </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Switching</a:t>
            </a:r>
          </a:p>
          <a:p>
            <a:pPr marL="0" marR="0" lvl="0" indent="0" algn="l" defTabSz="914400" rtl="0" eaLnBrk="1" fontAlgn="auto" latinLnBrk="0" hangingPunct="1">
              <a:lnSpc>
                <a:spcPct val="15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424242"/>
                </a:solidFill>
                <a:effectLst/>
                <a:uLnTx/>
                <a:uFillTx/>
                <a:latin typeface="Open Sans Light" pitchFamily="2" charset="0"/>
                <a:ea typeface="Open Sans Light" pitchFamily="2" charset="0"/>
                <a:cs typeface="Open Sans Light" pitchFamily="2" charset="0"/>
              </a:rPr>
              <a:t>No PoE ports</a:t>
            </a:r>
          </a:p>
          <a:p>
            <a:pPr marL="0" marR="0" lvl="0" indent="0" algn="l" defTabSz="914400" rtl="0" eaLnBrk="1" fontAlgn="auto" latinLnBrk="0" hangingPunct="1">
              <a:lnSpc>
                <a:spcPct val="150000"/>
              </a:lnSpc>
              <a:spcBef>
                <a:spcPts val="0"/>
              </a:spcBef>
              <a:spcAft>
                <a:spcPts val="0"/>
              </a:spcAft>
              <a:buClr>
                <a:srgbClr val="424242"/>
              </a:buClr>
              <a:buSzTx/>
              <a:buFontTx/>
              <a:buNone/>
              <a:tabLst/>
              <a:defRPr/>
            </a:pPr>
            <a:r>
              <a:rPr kumimoji="0" lang="en-US" sz="13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256MB </a:t>
            </a:r>
            <a:r>
              <a:rPr kumimoji="0" lang="en-US" sz="1300" b="0" i="0" u="none" strike="noStrike" kern="1200" cap="none" spc="0" normalizeH="0" baseline="0" noProof="0" dirty="0">
                <a:ln>
                  <a:noFill/>
                </a:ln>
                <a:solidFill>
                  <a:srgbClr val="424242"/>
                </a:solidFill>
                <a:effectLst/>
                <a:uLnTx/>
                <a:uFillTx/>
                <a:latin typeface="Open Sans Light" pitchFamily="2" charset="0"/>
                <a:ea typeface="Open Sans Light" pitchFamily="2" charset="0"/>
                <a:cs typeface="Open Sans Light" pitchFamily="2" charset="0"/>
              </a:rPr>
              <a:t>RAM</a:t>
            </a:r>
          </a:p>
          <a:p>
            <a:pPr marL="0" marR="0" lvl="0" indent="0" algn="l" defTabSz="914400" rtl="0" eaLnBrk="1" fontAlgn="auto" latinLnBrk="0" hangingPunct="1">
              <a:lnSpc>
                <a:spcPct val="15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424242"/>
                </a:solidFill>
                <a:effectLst/>
                <a:uLnTx/>
                <a:uFillTx/>
                <a:latin typeface="Open Sans Light" pitchFamily="2" charset="0"/>
                <a:ea typeface="Open Sans Light" pitchFamily="2" charset="0"/>
                <a:cs typeface="Open Sans Light" pitchFamily="2" charset="0"/>
              </a:rPr>
              <a:t>Single </a:t>
            </a:r>
            <a:r>
              <a:rPr kumimoji="0" lang="en-US" sz="13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1GHz CPU</a:t>
            </a:r>
          </a:p>
          <a:p>
            <a:pPr marL="0" marR="0" lvl="0" indent="0" algn="l" defTabSz="914400" rtl="0" eaLnBrk="1" fontAlgn="auto" latinLnBrk="0" hangingPunct="1">
              <a:lnSpc>
                <a:spcPct val="150000"/>
              </a:lnSpc>
              <a:spcBef>
                <a:spcPts val="0"/>
              </a:spcBef>
              <a:spcAft>
                <a:spcPts val="0"/>
              </a:spcAft>
              <a:buClr>
                <a:srgbClr val="424242"/>
              </a:buClr>
              <a:buSzTx/>
              <a:buFontTx/>
              <a:buNone/>
              <a:tabLst/>
              <a:defRPr/>
            </a:pPr>
            <a:r>
              <a:rPr kumimoji="0" lang="en-US" sz="13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1+1 External RPS</a:t>
            </a:r>
          </a:p>
          <a:p>
            <a:pPr marL="0" marR="0" lvl="0" indent="0" algn="ctr" defTabSz="914400" rtl="0" eaLnBrk="1" fontAlgn="auto" latinLnBrk="0" hangingPunct="1">
              <a:lnSpc>
                <a:spcPct val="100000"/>
              </a:lnSpc>
              <a:spcBef>
                <a:spcPts val="0"/>
              </a:spcBef>
              <a:spcAft>
                <a:spcPts val="0"/>
              </a:spcAft>
              <a:buClr>
                <a:srgbClr val="424242"/>
              </a:buClr>
              <a:buSzTx/>
              <a:buFontTx/>
              <a:buNone/>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24" name="TextBox 38">
            <a:extLst>
              <a:ext uri="{FF2B5EF4-FFF2-40B4-BE49-F238E27FC236}">
                <a16:creationId xmlns:a16="http://schemas.microsoft.com/office/drawing/2014/main" id="{94D8A3FD-AE4F-8180-4CD8-3163EE0C8842}"/>
              </a:ext>
            </a:extLst>
          </p:cNvPr>
          <p:cNvSpPr txBox="1"/>
          <p:nvPr/>
        </p:nvSpPr>
        <p:spPr>
          <a:xfrm>
            <a:off x="5187161" y="4482377"/>
            <a:ext cx="1672092" cy="24622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0"/>
              </a:spcAft>
              <a:buClr>
                <a:srgbClr val="424242"/>
              </a:buClr>
              <a:buSzTx/>
              <a:buFontTx/>
              <a:buNone/>
              <a:tabLst/>
              <a:defRPr/>
            </a:pPr>
            <a:r>
              <a:rPr kumimoji="0" lang="en-US" sz="13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24</a:t>
            </a:r>
            <a:r>
              <a:rPr kumimoji="0" lang="en-US" sz="1300" b="1" i="0" u="none" strike="noStrike" kern="1200" cap="none" spc="0" normalizeH="0" baseline="0" noProof="0" dirty="0">
                <a:ln>
                  <a:noFill/>
                </a:ln>
                <a:solidFill>
                  <a:srgbClr val="424242"/>
                </a:solidFill>
                <a:effectLst/>
                <a:uLnTx/>
                <a:uFillTx/>
                <a:latin typeface="Open Sans" pitchFamily="2" charset="0"/>
                <a:ea typeface="Open Sans" pitchFamily="2" charset="0"/>
                <a:cs typeface="Open Sans" pitchFamily="2" charset="0"/>
              </a:rPr>
              <a:t> </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Gigabit ports</a:t>
            </a:r>
          </a:p>
          <a:p>
            <a:pPr marL="0" marR="0" lvl="0" indent="0" algn="l" defTabSz="914400" rtl="0" eaLnBrk="1" fontAlgn="auto" latinLnBrk="0" hangingPunct="1">
              <a:lnSpc>
                <a:spcPct val="150000"/>
              </a:lnSpc>
              <a:spcBef>
                <a:spcPts val="0"/>
              </a:spcBef>
              <a:spcAft>
                <a:spcPts val="0"/>
              </a:spcAft>
              <a:buClr>
                <a:srgbClr val="424242"/>
              </a:buClr>
              <a:buSzTx/>
              <a:buFontTx/>
              <a:buNone/>
              <a:tabLst/>
              <a:defRPr/>
            </a:pPr>
            <a:r>
              <a:rPr kumimoji="0" lang="en-US" sz="13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2</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10Gbps SFP+ </a:t>
            </a:r>
            <a:b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br>
            <a:r>
              <a:rPr kumimoji="0" lang="en-US" sz="13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88 Gbps </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Switching</a:t>
            </a:r>
          </a:p>
          <a:p>
            <a:pPr marL="0" marR="0" lvl="0" indent="0" algn="l" defTabSz="914400" rtl="0" eaLnBrk="1" fontAlgn="auto" latinLnBrk="0" hangingPunct="1">
              <a:lnSpc>
                <a:spcPct val="150000"/>
              </a:lnSpc>
              <a:spcBef>
                <a:spcPts val="0"/>
              </a:spcBef>
              <a:spcAft>
                <a:spcPts val="0"/>
              </a:spcAft>
              <a:buClr>
                <a:srgbClr val="424242"/>
              </a:buClr>
              <a:buSzTx/>
              <a:buFontTx/>
              <a:buNone/>
              <a:tabLst/>
              <a:defRPr/>
            </a:pPr>
            <a:r>
              <a:rPr kumimoji="0" lang="en-US" sz="13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24 </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PoE/PoE+ ports </a:t>
            </a:r>
            <a:r>
              <a:rPr kumimoji="0" lang="en-US" sz="13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256MB </a:t>
            </a:r>
            <a:r>
              <a:rPr kumimoji="0" lang="en-US" sz="1300" b="0" i="0" u="none" strike="noStrike" kern="1200" cap="none" spc="0" normalizeH="0" baseline="0" noProof="0" dirty="0">
                <a:ln>
                  <a:noFill/>
                </a:ln>
                <a:solidFill>
                  <a:srgbClr val="424242"/>
                </a:solidFill>
                <a:effectLst/>
                <a:uLnTx/>
                <a:uFillTx/>
                <a:latin typeface="Open Sans Light" pitchFamily="2" charset="0"/>
                <a:ea typeface="Open Sans Light" pitchFamily="2" charset="0"/>
                <a:cs typeface="Open Sans Light" pitchFamily="2" charset="0"/>
              </a:rPr>
              <a:t>RAM</a:t>
            </a:r>
          </a:p>
          <a:p>
            <a:pPr marL="0" marR="0" lvl="0" indent="0" algn="l" defTabSz="914400" rtl="0" eaLnBrk="1" fontAlgn="auto" latinLnBrk="0" hangingPunct="1">
              <a:lnSpc>
                <a:spcPct val="15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424242"/>
                </a:solidFill>
                <a:effectLst/>
                <a:uLnTx/>
                <a:uFillTx/>
                <a:latin typeface="Open Sans Light" pitchFamily="2" charset="0"/>
                <a:ea typeface="Open Sans Light" pitchFamily="2" charset="0"/>
                <a:cs typeface="Open Sans Light" pitchFamily="2" charset="0"/>
              </a:rPr>
              <a:t>Single </a:t>
            </a:r>
            <a:r>
              <a:rPr kumimoji="0" lang="en-US" sz="13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1GHz CPU</a:t>
            </a:r>
          </a:p>
          <a:p>
            <a:pPr marL="609585" marR="0" lvl="0" indent="-609585" algn="ctr" defTabSz="914400" rtl="0" eaLnBrk="1" fontAlgn="auto" latinLnBrk="0" hangingPunct="1">
              <a:lnSpc>
                <a:spcPct val="150000"/>
              </a:lnSpc>
              <a:spcBef>
                <a:spcPts val="0"/>
              </a:spcBef>
              <a:spcAft>
                <a:spcPts val="0"/>
              </a:spcAft>
              <a:buClr>
                <a:srgbClr val="424242"/>
              </a:buClr>
              <a:buSzTx/>
              <a:buFont typeface="Arial"/>
              <a:buChar char="•"/>
              <a:tabLst/>
              <a:defRPr/>
            </a:pPr>
            <a:endParaRPr kumimoji="0" lang="en-US" sz="14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a:p>
            <a:pPr marL="609585" marR="0" lvl="0" indent="-609585" algn="ctr"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sp>
        <p:nvSpPr>
          <p:cNvPr id="25" name="TextBox 38">
            <a:extLst>
              <a:ext uri="{FF2B5EF4-FFF2-40B4-BE49-F238E27FC236}">
                <a16:creationId xmlns:a16="http://schemas.microsoft.com/office/drawing/2014/main" id="{B087106D-E1FA-B36E-C3C7-B9B5C8281586}"/>
              </a:ext>
            </a:extLst>
          </p:cNvPr>
          <p:cNvSpPr txBox="1"/>
          <p:nvPr/>
        </p:nvSpPr>
        <p:spPr>
          <a:xfrm>
            <a:off x="6763456" y="4473260"/>
            <a:ext cx="1791870" cy="21609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0"/>
              </a:spcAft>
              <a:buClr>
                <a:srgbClr val="424242"/>
              </a:buClr>
              <a:buSzTx/>
              <a:buFontTx/>
              <a:buNone/>
              <a:tabLst/>
              <a:defRPr/>
            </a:pPr>
            <a:r>
              <a:rPr kumimoji="0" lang="en-US" sz="13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24</a:t>
            </a:r>
            <a:r>
              <a:rPr kumimoji="0" lang="en-US" sz="1300" b="1" i="0" u="none" strike="noStrike" kern="1200" cap="none" spc="0" normalizeH="0" baseline="0" noProof="0" dirty="0">
                <a:ln>
                  <a:noFill/>
                </a:ln>
                <a:solidFill>
                  <a:srgbClr val="424242"/>
                </a:solidFill>
                <a:effectLst/>
                <a:uLnTx/>
                <a:uFillTx/>
                <a:latin typeface="Open Sans" pitchFamily="2" charset="0"/>
                <a:ea typeface="Open Sans" pitchFamily="2" charset="0"/>
                <a:cs typeface="Open Sans" pitchFamily="2" charset="0"/>
              </a:rPr>
              <a:t> </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Gigabit ports</a:t>
            </a:r>
          </a:p>
          <a:p>
            <a:pPr marL="0" marR="0" lvl="0" indent="0" algn="l" defTabSz="914400" rtl="0" eaLnBrk="1" fontAlgn="auto" latinLnBrk="0" hangingPunct="1">
              <a:lnSpc>
                <a:spcPct val="150000"/>
              </a:lnSpc>
              <a:spcBef>
                <a:spcPts val="0"/>
              </a:spcBef>
              <a:spcAft>
                <a:spcPts val="0"/>
              </a:spcAft>
              <a:buClr>
                <a:srgbClr val="424242"/>
              </a:buClr>
              <a:buSzTx/>
              <a:buFontTx/>
              <a:buNone/>
              <a:tabLst/>
              <a:defRPr/>
            </a:pPr>
            <a:r>
              <a:rPr kumimoji="0" lang="en-US" sz="13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2</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10Gbps SFP+ ports</a:t>
            </a:r>
            <a:endPar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0" marR="0" lvl="0" indent="0" algn="l" defTabSz="914400" rtl="0" eaLnBrk="1" fontAlgn="auto" latinLnBrk="0" hangingPunct="1">
              <a:lnSpc>
                <a:spcPct val="150000"/>
              </a:lnSpc>
              <a:spcBef>
                <a:spcPts val="0"/>
              </a:spcBef>
              <a:spcAft>
                <a:spcPts val="0"/>
              </a:spcAft>
              <a:buClr>
                <a:srgbClr val="424242"/>
              </a:buClr>
              <a:buSzTx/>
              <a:buFontTx/>
              <a:buNone/>
              <a:tabLst/>
              <a:defRPr/>
            </a:pPr>
            <a:r>
              <a:rPr kumimoji="0" lang="en-US" sz="13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88 Gbps </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Switching</a:t>
            </a:r>
          </a:p>
          <a:p>
            <a:pPr marL="0" marR="0" lvl="0" indent="0" algn="l" defTabSz="914400" rtl="0" eaLnBrk="1" fontAlgn="auto" latinLnBrk="0" hangingPunct="1">
              <a:lnSpc>
                <a:spcPct val="150000"/>
              </a:lnSpc>
              <a:spcBef>
                <a:spcPts val="0"/>
              </a:spcBef>
              <a:spcAft>
                <a:spcPts val="0"/>
              </a:spcAft>
              <a:buClr>
                <a:srgbClr val="424242"/>
              </a:buClr>
              <a:buSzTx/>
              <a:buFontTx/>
              <a:buNone/>
              <a:tabLst/>
              <a:defRPr/>
            </a:pPr>
            <a:r>
              <a:rPr kumimoji="0" lang="en-US" sz="13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24 </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PoE/PoE+/PoE++ </a:t>
            </a:r>
            <a:r>
              <a:rPr kumimoji="0" lang="en-US" sz="13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256MB </a:t>
            </a:r>
            <a:r>
              <a:rPr kumimoji="0" lang="en-US" sz="1300" b="0" i="0" u="none" strike="noStrike" kern="1200" cap="none" spc="0" normalizeH="0" baseline="0" noProof="0" dirty="0">
                <a:ln>
                  <a:noFill/>
                </a:ln>
                <a:solidFill>
                  <a:srgbClr val="424242"/>
                </a:solidFill>
                <a:effectLst/>
                <a:uLnTx/>
                <a:uFillTx/>
                <a:latin typeface="Open Sans Light" pitchFamily="2" charset="0"/>
                <a:ea typeface="Open Sans Light" pitchFamily="2" charset="0"/>
                <a:cs typeface="Open Sans Light" pitchFamily="2" charset="0"/>
              </a:rPr>
              <a:t>RAM</a:t>
            </a:r>
          </a:p>
          <a:p>
            <a:pPr marL="0" marR="0" lvl="0" indent="0" algn="l" defTabSz="914400" rtl="0" eaLnBrk="1" fontAlgn="auto" latinLnBrk="0" hangingPunct="1">
              <a:lnSpc>
                <a:spcPct val="15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424242"/>
                </a:solidFill>
                <a:effectLst/>
                <a:uLnTx/>
                <a:uFillTx/>
                <a:latin typeface="Open Sans Light" pitchFamily="2" charset="0"/>
                <a:ea typeface="Open Sans Light" pitchFamily="2" charset="0"/>
                <a:cs typeface="Open Sans Light" pitchFamily="2" charset="0"/>
              </a:rPr>
              <a:t>Single </a:t>
            </a:r>
            <a:r>
              <a:rPr kumimoji="0" lang="en-US" sz="13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1GHz CPU</a:t>
            </a:r>
          </a:p>
          <a:p>
            <a:pPr marL="0" marR="0" lvl="0" indent="0" algn="l" defTabSz="914400" rtl="0" eaLnBrk="1" fontAlgn="auto" latinLnBrk="0" hangingPunct="1">
              <a:lnSpc>
                <a:spcPct val="150000"/>
              </a:lnSpc>
              <a:spcBef>
                <a:spcPts val="0"/>
              </a:spcBef>
              <a:spcAft>
                <a:spcPts val="0"/>
              </a:spcAft>
              <a:buClr>
                <a:srgbClr val="424242"/>
              </a:buClr>
              <a:buSzTx/>
              <a:buFontTx/>
              <a:buNone/>
              <a:tabLst/>
              <a:defRPr/>
            </a:pPr>
            <a:r>
              <a:rPr kumimoji="0" lang="en-US" sz="13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1+1 External RPS</a:t>
            </a:r>
          </a:p>
        </p:txBody>
      </p:sp>
      <p:sp>
        <p:nvSpPr>
          <p:cNvPr id="26" name="Rectangle 25">
            <a:extLst>
              <a:ext uri="{FF2B5EF4-FFF2-40B4-BE49-F238E27FC236}">
                <a16:creationId xmlns:a16="http://schemas.microsoft.com/office/drawing/2014/main" id="{11BDCC5B-6771-C7CB-4BD5-90A16F7B08A5}"/>
              </a:ext>
            </a:extLst>
          </p:cNvPr>
          <p:cNvSpPr/>
          <p:nvPr/>
        </p:nvSpPr>
        <p:spPr>
          <a:xfrm>
            <a:off x="180035" y="3880861"/>
            <a:ext cx="1431803" cy="646331"/>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1800" b="1" i="0" u="none" strike="noStrike" kern="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GWN7801P</a:t>
            </a:r>
            <a:br>
              <a:rPr kumimoji="0" lang="es-ES_tradnl" sz="1800" b="1" i="0" u="none" strike="noStrike" kern="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br>
            <a:r>
              <a:rPr kumimoji="0" lang="es-ES_tradnl" sz="1800" b="1" i="0" u="none" strike="noStrike" kern="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Pro</a:t>
            </a:r>
          </a:p>
        </p:txBody>
      </p:sp>
      <p:sp>
        <p:nvSpPr>
          <p:cNvPr id="27" name="Rectangle 26">
            <a:extLst>
              <a:ext uri="{FF2B5EF4-FFF2-40B4-BE49-F238E27FC236}">
                <a16:creationId xmlns:a16="http://schemas.microsoft.com/office/drawing/2014/main" id="{33D389D4-0038-FDE9-F5B5-230086844496}"/>
              </a:ext>
            </a:extLst>
          </p:cNvPr>
          <p:cNvSpPr/>
          <p:nvPr/>
        </p:nvSpPr>
        <p:spPr>
          <a:xfrm>
            <a:off x="1885937" y="3880861"/>
            <a:ext cx="1431803" cy="646331"/>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1800" b="1" i="0" u="none" strike="noStrike" kern="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GWN7802P</a:t>
            </a:r>
            <a:br>
              <a:rPr kumimoji="0" lang="es-ES_tradnl" sz="1800" b="1" i="0" u="none" strike="noStrike" kern="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br>
            <a:r>
              <a:rPr kumimoji="0" lang="es-ES_tradnl" sz="1800" b="1" i="0" u="none" strike="noStrike" kern="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Pro</a:t>
            </a:r>
          </a:p>
        </p:txBody>
      </p:sp>
      <p:sp>
        <p:nvSpPr>
          <p:cNvPr id="28" name="Rectangle 27">
            <a:extLst>
              <a:ext uri="{FF2B5EF4-FFF2-40B4-BE49-F238E27FC236}">
                <a16:creationId xmlns:a16="http://schemas.microsoft.com/office/drawing/2014/main" id="{92B1BFD2-A4E0-339F-35D6-9D7CB25BB675}"/>
              </a:ext>
            </a:extLst>
          </p:cNvPr>
          <p:cNvSpPr/>
          <p:nvPr/>
        </p:nvSpPr>
        <p:spPr>
          <a:xfrm>
            <a:off x="3662765" y="3880861"/>
            <a:ext cx="1287532" cy="646331"/>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1800" b="1" i="0" u="none" strike="noStrike" kern="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GWN7803</a:t>
            </a:r>
            <a:br>
              <a:rPr kumimoji="0" lang="es-ES_tradnl" sz="1800" b="1" i="0" u="none" strike="noStrike" kern="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br>
            <a:r>
              <a:rPr kumimoji="0" lang="es-ES_tradnl" sz="1800" b="1" i="0" u="none" strike="noStrike" kern="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Pro</a:t>
            </a:r>
          </a:p>
        </p:txBody>
      </p:sp>
      <p:sp>
        <p:nvSpPr>
          <p:cNvPr id="29" name="Rectangle 28">
            <a:extLst>
              <a:ext uri="{FF2B5EF4-FFF2-40B4-BE49-F238E27FC236}">
                <a16:creationId xmlns:a16="http://schemas.microsoft.com/office/drawing/2014/main" id="{626014E6-C067-858E-E3A4-0ECB553262C7}"/>
              </a:ext>
            </a:extLst>
          </p:cNvPr>
          <p:cNvSpPr/>
          <p:nvPr/>
        </p:nvSpPr>
        <p:spPr>
          <a:xfrm>
            <a:off x="5154640" y="3880861"/>
            <a:ext cx="1561646" cy="646331"/>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1800" b="1" i="0" u="none" strike="noStrike" kern="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GWN7803PL</a:t>
            </a:r>
            <a:br>
              <a:rPr kumimoji="0" lang="es-ES_tradnl" sz="1800" b="1" i="0" u="none" strike="noStrike" kern="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br>
            <a:r>
              <a:rPr kumimoji="0" lang="es-ES_tradnl" sz="1800" b="1" i="0" u="none" strike="noStrike" kern="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Pro</a:t>
            </a:r>
          </a:p>
        </p:txBody>
      </p:sp>
      <p:sp>
        <p:nvSpPr>
          <p:cNvPr id="30" name="Rectangle 29">
            <a:extLst>
              <a:ext uri="{FF2B5EF4-FFF2-40B4-BE49-F238E27FC236}">
                <a16:creationId xmlns:a16="http://schemas.microsoft.com/office/drawing/2014/main" id="{6A48D084-0402-436A-C6E1-83BFF14FAF7A}"/>
              </a:ext>
            </a:extLst>
          </p:cNvPr>
          <p:cNvSpPr/>
          <p:nvPr/>
        </p:nvSpPr>
        <p:spPr>
          <a:xfrm>
            <a:off x="6760327" y="3880861"/>
            <a:ext cx="1608133" cy="646331"/>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1800" b="1" i="0" u="none" strike="noStrike" kern="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GWN7803PH</a:t>
            </a:r>
            <a:br>
              <a:rPr kumimoji="0" lang="es-ES_tradnl" sz="1800" b="1" i="0" u="none" strike="noStrike" kern="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br>
            <a:r>
              <a:rPr kumimoji="0" lang="es-ES_tradnl" sz="1800" b="1" i="0" u="none" strike="noStrike" kern="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Pro</a:t>
            </a:r>
          </a:p>
        </p:txBody>
      </p:sp>
      <p:sp>
        <p:nvSpPr>
          <p:cNvPr id="4" name="TextBox 38">
            <a:extLst>
              <a:ext uri="{FF2B5EF4-FFF2-40B4-BE49-F238E27FC236}">
                <a16:creationId xmlns:a16="http://schemas.microsoft.com/office/drawing/2014/main" id="{3C866520-E3F8-70A6-CD8D-C28D2DC26C72}"/>
              </a:ext>
            </a:extLst>
          </p:cNvPr>
          <p:cNvSpPr txBox="1"/>
          <p:nvPr/>
        </p:nvSpPr>
        <p:spPr>
          <a:xfrm>
            <a:off x="8436705" y="4461039"/>
            <a:ext cx="1861778" cy="3231654"/>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0"/>
              </a:spcAft>
              <a:buClr>
                <a:srgbClr val="424242"/>
              </a:buClr>
              <a:buSzTx/>
              <a:buFontTx/>
              <a:buNone/>
              <a:tabLst/>
              <a:defRPr/>
            </a:pPr>
            <a:r>
              <a:rPr kumimoji="0" lang="en-US" sz="13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48</a:t>
            </a:r>
            <a:r>
              <a:rPr kumimoji="0" lang="en-US" sz="1300" b="1" i="0" u="none" strike="noStrike" kern="1200" cap="none" spc="0" normalizeH="0" baseline="0" noProof="0" dirty="0">
                <a:ln>
                  <a:noFill/>
                </a:ln>
                <a:solidFill>
                  <a:srgbClr val="424242"/>
                </a:solidFill>
                <a:effectLst/>
                <a:uLnTx/>
                <a:uFillTx/>
                <a:latin typeface="Open Sans" pitchFamily="2" charset="0"/>
                <a:ea typeface="Open Sans" pitchFamily="2" charset="0"/>
                <a:cs typeface="Open Sans" pitchFamily="2" charset="0"/>
              </a:rPr>
              <a:t> </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Gigabit ports</a:t>
            </a:r>
          </a:p>
          <a:p>
            <a:pPr marL="0" marR="0" lvl="0" indent="0" algn="l" defTabSz="914400" rtl="0" eaLnBrk="1" fontAlgn="auto" latinLnBrk="0" hangingPunct="1">
              <a:lnSpc>
                <a:spcPct val="150000"/>
              </a:lnSpc>
              <a:spcBef>
                <a:spcPts val="0"/>
              </a:spcBef>
              <a:spcAft>
                <a:spcPts val="0"/>
              </a:spcAft>
              <a:buClr>
                <a:srgbClr val="424242"/>
              </a:buClr>
              <a:buSzTx/>
              <a:buFontTx/>
              <a:buNone/>
              <a:tabLst/>
              <a:defRPr/>
            </a:pPr>
            <a:r>
              <a:rPr kumimoji="0" lang="en-US" sz="13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6</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10Gbps SFP+ ports</a:t>
            </a:r>
            <a:endPar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0" marR="0" lvl="0" indent="0" algn="l" defTabSz="914400" rtl="0" eaLnBrk="1" fontAlgn="auto" latinLnBrk="0" hangingPunct="1">
              <a:lnSpc>
                <a:spcPct val="150000"/>
              </a:lnSpc>
              <a:spcBef>
                <a:spcPts val="0"/>
              </a:spcBef>
              <a:spcAft>
                <a:spcPts val="0"/>
              </a:spcAft>
              <a:buClr>
                <a:srgbClr val="424242"/>
              </a:buClr>
              <a:buSzTx/>
              <a:buFontTx/>
              <a:buNone/>
              <a:tabLst/>
              <a:defRPr/>
            </a:pPr>
            <a:r>
              <a:rPr kumimoji="0" lang="en-US" sz="13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216 Gbps </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Switching</a:t>
            </a:r>
          </a:p>
          <a:p>
            <a:pPr marL="0" marR="0" lvl="0" indent="0" algn="l" defTabSz="914400" rtl="0" eaLnBrk="1" fontAlgn="auto" latinLnBrk="0" hangingPunct="1">
              <a:lnSpc>
                <a:spcPct val="150000"/>
              </a:lnSpc>
              <a:spcBef>
                <a:spcPts val="0"/>
              </a:spcBef>
              <a:spcAft>
                <a:spcPts val="0"/>
              </a:spcAft>
              <a:buClr>
                <a:srgbClr val="424242"/>
              </a:buClr>
              <a:buSzTx/>
              <a:buFontTx/>
              <a:buNone/>
              <a:tabLst/>
              <a:defRPr/>
            </a:pPr>
            <a:r>
              <a:rPr kumimoji="0" lang="en-US" sz="13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48 </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PoE/PoE+ ports</a:t>
            </a:r>
          </a:p>
          <a:p>
            <a:pPr marL="0" marR="0" lvl="0" indent="0" algn="l" defTabSz="914400" rtl="0" eaLnBrk="1" fontAlgn="auto" latinLnBrk="0" hangingPunct="1">
              <a:lnSpc>
                <a:spcPct val="150000"/>
              </a:lnSpc>
              <a:spcBef>
                <a:spcPts val="0"/>
              </a:spcBef>
              <a:spcAft>
                <a:spcPts val="0"/>
              </a:spcAft>
              <a:buClr>
                <a:srgbClr val="424242"/>
              </a:buClr>
              <a:buSzTx/>
              <a:buFontTx/>
              <a:buNone/>
              <a:tabLst/>
              <a:defRPr/>
            </a:pPr>
            <a:r>
              <a:rPr kumimoji="0" lang="en-US" sz="13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512MB </a:t>
            </a:r>
            <a:r>
              <a:rPr kumimoji="0" lang="en-US" sz="1300" b="0" i="0" u="none" strike="noStrike" kern="1200" cap="none" spc="0" normalizeH="0" baseline="0" noProof="0" dirty="0">
                <a:ln>
                  <a:noFill/>
                </a:ln>
                <a:solidFill>
                  <a:srgbClr val="424242"/>
                </a:solidFill>
                <a:effectLst/>
                <a:uLnTx/>
                <a:uFillTx/>
                <a:latin typeface="Open Sans Light" pitchFamily="2" charset="0"/>
                <a:ea typeface="Open Sans Light" pitchFamily="2" charset="0"/>
                <a:cs typeface="Open Sans Light" pitchFamily="2" charset="0"/>
              </a:rPr>
              <a:t>RAM</a:t>
            </a:r>
          </a:p>
          <a:p>
            <a:pPr marL="0" marR="0" lvl="0" indent="0" algn="l" defTabSz="914400" rtl="0" eaLnBrk="1" fontAlgn="auto" latinLnBrk="0" hangingPunct="1">
              <a:lnSpc>
                <a:spcPct val="150000"/>
              </a:lnSpc>
              <a:spcBef>
                <a:spcPts val="0"/>
              </a:spcBef>
              <a:spcAft>
                <a:spcPts val="0"/>
              </a:spcAft>
              <a:buClr>
                <a:srgbClr val="424242"/>
              </a:buClr>
              <a:buSzTx/>
              <a:buFontTx/>
              <a:buNone/>
              <a:tabLst/>
              <a:defRPr/>
            </a:pPr>
            <a:r>
              <a:rPr kumimoji="0" lang="en-US" sz="13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Dual-core 1GHz CPU</a:t>
            </a:r>
          </a:p>
          <a:p>
            <a:pPr marL="0" marR="0" lvl="0" indent="0" algn="l" defTabSz="914400" rtl="0" eaLnBrk="1" fontAlgn="auto" latinLnBrk="0" hangingPunct="1">
              <a:lnSpc>
                <a:spcPct val="150000"/>
              </a:lnSpc>
              <a:spcBef>
                <a:spcPts val="0"/>
              </a:spcBef>
              <a:spcAft>
                <a:spcPts val="0"/>
              </a:spcAft>
              <a:buClr>
                <a:srgbClr val="424242"/>
              </a:buClr>
              <a:buSzTx/>
              <a:buFontTx/>
              <a:buNone/>
              <a:tabLst/>
              <a:defRPr/>
            </a:pPr>
            <a:r>
              <a:rPr kumimoji="0" lang="en-US" sz="13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1+1 External RPS</a:t>
            </a:r>
          </a:p>
          <a:p>
            <a:pPr marL="0" marR="0" lvl="0" indent="0" algn="l" defTabSz="914400" rtl="0" eaLnBrk="1" fontAlgn="auto" latinLnBrk="0" hangingPunct="1">
              <a:lnSpc>
                <a:spcPct val="150000"/>
              </a:lnSpc>
              <a:spcBef>
                <a:spcPts val="0"/>
              </a:spcBef>
              <a:spcAft>
                <a:spcPts val="0"/>
              </a:spcAft>
              <a:buClr>
                <a:srgbClr val="424242"/>
              </a:buClr>
              <a:buSzTx/>
              <a:buFontTx/>
              <a:buNone/>
              <a:tabLst/>
              <a:defRPr/>
            </a:pPr>
            <a:r>
              <a:rPr kumimoji="0" lang="en-US" sz="13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Stack </a:t>
            </a:r>
            <a:r>
              <a:rPr kumimoji="0" lang="en-US" sz="1300" b="0" i="0" u="none" strike="noStrike" kern="1200" cap="none" spc="0" normalizeH="0" baseline="0" noProof="0" dirty="0">
                <a:ln>
                  <a:noFill/>
                </a:ln>
                <a:solidFill>
                  <a:srgbClr val="424242"/>
                </a:solidFill>
                <a:effectLst/>
                <a:uLnTx/>
                <a:uFillTx/>
                <a:latin typeface="Open Sans Light" pitchFamily="2" charset="0"/>
                <a:ea typeface="Open Sans Light" pitchFamily="2" charset="0"/>
                <a:cs typeface="Open Sans Light" pitchFamily="2" charset="0"/>
              </a:rPr>
              <a:t>up to 8 devices</a:t>
            </a:r>
          </a:p>
          <a:p>
            <a:pPr marL="0" marR="0" lvl="0" indent="0" algn="ctr" defTabSz="914400" rtl="0" eaLnBrk="1" fontAlgn="auto" latinLnBrk="0" hangingPunct="1">
              <a:lnSpc>
                <a:spcPct val="100000"/>
              </a:lnSpc>
              <a:spcBef>
                <a:spcPts val="0"/>
              </a:spcBef>
              <a:spcAft>
                <a:spcPts val="0"/>
              </a:spcAft>
              <a:buClr>
                <a:srgbClr val="424242"/>
              </a:buClr>
              <a:buSzTx/>
              <a:buFontTx/>
              <a:buNone/>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ctr"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a:p>
            <a:pPr marL="609585" marR="0" lvl="0" indent="-609585" algn="ctr"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sp>
        <p:nvSpPr>
          <p:cNvPr id="8" name="Rectangle 7">
            <a:extLst>
              <a:ext uri="{FF2B5EF4-FFF2-40B4-BE49-F238E27FC236}">
                <a16:creationId xmlns:a16="http://schemas.microsoft.com/office/drawing/2014/main" id="{4B98B1E0-C325-4768-27D0-42E9E8DB8AAE}"/>
              </a:ext>
            </a:extLst>
          </p:cNvPr>
          <p:cNvSpPr/>
          <p:nvPr/>
        </p:nvSpPr>
        <p:spPr>
          <a:xfrm>
            <a:off x="8496761" y="3888555"/>
            <a:ext cx="1561645" cy="646331"/>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1800" b="1" i="0" u="none" strike="noStrike" kern="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GWN7806PL</a:t>
            </a:r>
            <a:br>
              <a:rPr kumimoji="0" lang="es-ES_tradnl" sz="1800" b="1" i="0" u="none" strike="noStrike" kern="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br>
            <a:r>
              <a:rPr kumimoji="0" lang="es-ES_tradnl" sz="1800" b="1" i="0" u="none" strike="noStrike" kern="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Pro</a:t>
            </a:r>
          </a:p>
        </p:txBody>
      </p:sp>
      <p:sp>
        <p:nvSpPr>
          <p:cNvPr id="9" name="TextBox 38">
            <a:extLst>
              <a:ext uri="{FF2B5EF4-FFF2-40B4-BE49-F238E27FC236}">
                <a16:creationId xmlns:a16="http://schemas.microsoft.com/office/drawing/2014/main" id="{6ECDCF04-BCFC-7D25-07CF-05E0A915843B}"/>
              </a:ext>
            </a:extLst>
          </p:cNvPr>
          <p:cNvSpPr txBox="1"/>
          <p:nvPr/>
        </p:nvSpPr>
        <p:spPr>
          <a:xfrm>
            <a:off x="10234510" y="4485482"/>
            <a:ext cx="1861778" cy="2460995"/>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0"/>
              </a:spcAft>
              <a:buClr>
                <a:srgbClr val="424242"/>
              </a:buClr>
              <a:buSzTx/>
              <a:buFontTx/>
              <a:buNone/>
              <a:tabLst/>
              <a:defRPr/>
            </a:pPr>
            <a:r>
              <a:rPr kumimoji="0" lang="en-US" sz="13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48</a:t>
            </a:r>
            <a:r>
              <a:rPr kumimoji="0" lang="en-US" sz="1300" b="1" i="0" u="none" strike="noStrike" kern="1200" cap="none" spc="0" normalizeH="0" baseline="0" noProof="0" dirty="0">
                <a:ln>
                  <a:noFill/>
                </a:ln>
                <a:solidFill>
                  <a:srgbClr val="424242"/>
                </a:solidFill>
                <a:effectLst/>
                <a:uLnTx/>
                <a:uFillTx/>
                <a:latin typeface="Open Sans" pitchFamily="2" charset="0"/>
                <a:ea typeface="Open Sans" pitchFamily="2" charset="0"/>
                <a:cs typeface="Open Sans" pitchFamily="2" charset="0"/>
              </a:rPr>
              <a:t> </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Gigabit ports</a:t>
            </a:r>
          </a:p>
          <a:p>
            <a:pPr marL="0" marR="0" lvl="0" indent="0" algn="l" defTabSz="914400" rtl="0" eaLnBrk="1" fontAlgn="auto" latinLnBrk="0" hangingPunct="1">
              <a:lnSpc>
                <a:spcPct val="150000"/>
              </a:lnSpc>
              <a:spcBef>
                <a:spcPts val="0"/>
              </a:spcBef>
              <a:spcAft>
                <a:spcPts val="0"/>
              </a:spcAft>
              <a:buClr>
                <a:srgbClr val="424242"/>
              </a:buClr>
              <a:buSzTx/>
              <a:buFontTx/>
              <a:buNone/>
              <a:tabLst/>
              <a:defRPr/>
            </a:pPr>
            <a:r>
              <a:rPr kumimoji="0" lang="en-US" sz="13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6</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10Gbps SFP+ ports</a:t>
            </a:r>
            <a:endPar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0" marR="0" lvl="0" indent="0" algn="l" defTabSz="914400" rtl="0" eaLnBrk="1" fontAlgn="auto" latinLnBrk="0" hangingPunct="1">
              <a:lnSpc>
                <a:spcPct val="150000"/>
              </a:lnSpc>
              <a:spcBef>
                <a:spcPts val="0"/>
              </a:spcBef>
              <a:spcAft>
                <a:spcPts val="0"/>
              </a:spcAft>
              <a:buClr>
                <a:srgbClr val="424242"/>
              </a:buClr>
              <a:buSzTx/>
              <a:buFontTx/>
              <a:buNone/>
              <a:tabLst/>
              <a:defRPr/>
            </a:pPr>
            <a:r>
              <a:rPr kumimoji="0" lang="en-US" sz="13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216 Gbps </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Switching</a:t>
            </a:r>
          </a:p>
          <a:p>
            <a:pPr marL="0" marR="0" lvl="0" indent="0" algn="l" defTabSz="914400" rtl="0" eaLnBrk="1" fontAlgn="auto" latinLnBrk="0" hangingPunct="1">
              <a:lnSpc>
                <a:spcPct val="150000"/>
              </a:lnSpc>
              <a:spcBef>
                <a:spcPts val="0"/>
              </a:spcBef>
              <a:spcAft>
                <a:spcPts val="0"/>
              </a:spcAft>
              <a:buClr>
                <a:srgbClr val="424242"/>
              </a:buClr>
              <a:buSzTx/>
              <a:buFontTx/>
              <a:buNone/>
              <a:tabLst/>
              <a:defRPr/>
            </a:pPr>
            <a:r>
              <a:rPr kumimoji="0" lang="en-US" sz="13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48 </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PoE/PoE+/PoE++ </a:t>
            </a:r>
          </a:p>
          <a:p>
            <a:pPr marL="0" marR="0" lvl="0" indent="0" algn="l" defTabSz="914400" rtl="0" eaLnBrk="1" fontAlgn="auto" latinLnBrk="0" hangingPunct="1">
              <a:lnSpc>
                <a:spcPct val="150000"/>
              </a:lnSpc>
              <a:spcBef>
                <a:spcPts val="0"/>
              </a:spcBef>
              <a:spcAft>
                <a:spcPts val="0"/>
              </a:spcAft>
              <a:buClr>
                <a:srgbClr val="424242"/>
              </a:buClr>
              <a:buSzTx/>
              <a:buFontTx/>
              <a:buNone/>
              <a:tabLst/>
              <a:defRPr/>
            </a:pPr>
            <a:r>
              <a:rPr kumimoji="0" lang="en-US" sz="13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512MB </a:t>
            </a:r>
            <a:r>
              <a:rPr kumimoji="0" lang="en-US" sz="1300" b="0" i="0" u="none" strike="noStrike" kern="1200" cap="none" spc="0" normalizeH="0" baseline="0" noProof="0" dirty="0">
                <a:ln>
                  <a:noFill/>
                </a:ln>
                <a:solidFill>
                  <a:srgbClr val="424242"/>
                </a:solidFill>
                <a:effectLst/>
                <a:uLnTx/>
                <a:uFillTx/>
                <a:latin typeface="Open Sans Light" pitchFamily="2" charset="0"/>
                <a:ea typeface="Open Sans Light" pitchFamily="2" charset="0"/>
                <a:cs typeface="Open Sans Light" pitchFamily="2" charset="0"/>
              </a:rPr>
              <a:t>RAM</a:t>
            </a:r>
          </a:p>
          <a:p>
            <a:pPr marL="0" marR="0" lvl="0" indent="0" algn="l" defTabSz="914400" rtl="0" eaLnBrk="1" fontAlgn="auto" latinLnBrk="0" hangingPunct="1">
              <a:lnSpc>
                <a:spcPct val="150000"/>
              </a:lnSpc>
              <a:spcBef>
                <a:spcPts val="0"/>
              </a:spcBef>
              <a:spcAft>
                <a:spcPts val="0"/>
              </a:spcAft>
              <a:buClr>
                <a:srgbClr val="424242"/>
              </a:buClr>
              <a:buSzTx/>
              <a:buFontTx/>
              <a:buNone/>
              <a:tabLst/>
              <a:defRPr/>
            </a:pPr>
            <a:r>
              <a:rPr kumimoji="0" lang="en-US" sz="13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Dual-core 1GHz CPU</a:t>
            </a:r>
          </a:p>
          <a:p>
            <a:pPr marL="0" marR="0" lvl="0" indent="0" algn="l" defTabSz="914400" rtl="0" eaLnBrk="1" fontAlgn="auto" latinLnBrk="0" hangingPunct="1">
              <a:lnSpc>
                <a:spcPct val="150000"/>
              </a:lnSpc>
              <a:spcBef>
                <a:spcPts val="0"/>
              </a:spcBef>
              <a:spcAft>
                <a:spcPts val="0"/>
              </a:spcAft>
              <a:buClr>
                <a:srgbClr val="424242"/>
              </a:buClr>
              <a:buSzTx/>
              <a:buFontTx/>
              <a:buNone/>
              <a:tabLst/>
              <a:defRPr/>
            </a:pPr>
            <a:r>
              <a:rPr kumimoji="0" lang="en-US" sz="13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1+1 External RPS</a:t>
            </a:r>
          </a:p>
          <a:p>
            <a:pPr marL="0" marR="0" lvl="0" indent="0" algn="l" defTabSz="914400" rtl="0" eaLnBrk="1" fontAlgn="auto" latinLnBrk="0" hangingPunct="1">
              <a:lnSpc>
                <a:spcPct val="150000"/>
              </a:lnSpc>
              <a:spcBef>
                <a:spcPts val="0"/>
              </a:spcBef>
              <a:spcAft>
                <a:spcPts val="0"/>
              </a:spcAft>
              <a:buClr>
                <a:srgbClr val="424242"/>
              </a:buClr>
              <a:buSzTx/>
              <a:buFontTx/>
              <a:buNone/>
              <a:tabLst/>
              <a:defRPr/>
            </a:pPr>
            <a:r>
              <a:rPr kumimoji="0" lang="en-US" sz="13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Stack </a:t>
            </a:r>
            <a:r>
              <a:rPr kumimoji="0" lang="en-US" sz="1300" b="0" i="0" u="none" strike="noStrike" kern="1200" cap="none" spc="0" normalizeH="0" baseline="0" noProof="0" dirty="0">
                <a:ln>
                  <a:noFill/>
                </a:ln>
                <a:solidFill>
                  <a:srgbClr val="424242"/>
                </a:solidFill>
                <a:effectLst/>
                <a:uLnTx/>
                <a:uFillTx/>
                <a:latin typeface="Open Sans Light" pitchFamily="2" charset="0"/>
                <a:ea typeface="Open Sans Light" pitchFamily="2" charset="0"/>
                <a:cs typeface="Open Sans Light" pitchFamily="2" charset="0"/>
              </a:rPr>
              <a:t>up to 8 devices</a:t>
            </a:r>
          </a:p>
        </p:txBody>
      </p:sp>
      <p:sp>
        <p:nvSpPr>
          <p:cNvPr id="13" name="Rectangle 12">
            <a:extLst>
              <a:ext uri="{FF2B5EF4-FFF2-40B4-BE49-F238E27FC236}">
                <a16:creationId xmlns:a16="http://schemas.microsoft.com/office/drawing/2014/main" id="{1E931811-39EE-38D9-4F5D-46410DEAE2C8}"/>
              </a:ext>
            </a:extLst>
          </p:cNvPr>
          <p:cNvSpPr/>
          <p:nvPr/>
        </p:nvSpPr>
        <p:spPr>
          <a:xfrm>
            <a:off x="10266334" y="3888555"/>
            <a:ext cx="1608133" cy="646331"/>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1800" b="1" i="0" u="none" strike="noStrike" kern="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GWN7806PH</a:t>
            </a:r>
            <a:br>
              <a:rPr kumimoji="0" lang="es-ES_tradnl" sz="1800" b="1" i="0" u="none" strike="noStrike" kern="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br>
            <a:r>
              <a:rPr kumimoji="0" lang="es-ES_tradnl" sz="1800" b="1" i="0" u="none" strike="noStrike" kern="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Pro</a:t>
            </a:r>
          </a:p>
        </p:txBody>
      </p:sp>
      <p:pic>
        <p:nvPicPr>
          <p:cNvPr id="12" name="Picture 11">
            <a:extLst>
              <a:ext uri="{FF2B5EF4-FFF2-40B4-BE49-F238E27FC236}">
                <a16:creationId xmlns:a16="http://schemas.microsoft.com/office/drawing/2014/main" id="{AF0D1F61-E12E-5163-EB17-3AA6A6107083}"/>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10027739" y="2909708"/>
            <a:ext cx="2164261" cy="345667"/>
          </a:xfrm>
          <a:prstGeom prst="rect">
            <a:avLst/>
          </a:prstGeom>
        </p:spPr>
      </p:pic>
      <p:pic>
        <p:nvPicPr>
          <p:cNvPr id="14" name="Picture 13">
            <a:extLst>
              <a:ext uri="{FF2B5EF4-FFF2-40B4-BE49-F238E27FC236}">
                <a16:creationId xmlns:a16="http://schemas.microsoft.com/office/drawing/2014/main" id="{DB0A9D8C-B25D-9652-7FAA-8641C82E43D6}"/>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8285463" y="2171443"/>
            <a:ext cx="2164262" cy="345667"/>
          </a:xfrm>
          <a:prstGeom prst="rect">
            <a:avLst/>
          </a:prstGeom>
        </p:spPr>
      </p:pic>
      <p:pic>
        <p:nvPicPr>
          <p:cNvPr id="15" name="Picture 14">
            <a:extLst>
              <a:ext uri="{FF2B5EF4-FFF2-40B4-BE49-F238E27FC236}">
                <a16:creationId xmlns:a16="http://schemas.microsoft.com/office/drawing/2014/main" id="{EAE97347-DA4E-F7D0-4BA1-9275D7E92FC2}"/>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6417163" y="2896559"/>
            <a:ext cx="2216008" cy="354273"/>
          </a:xfrm>
          <a:prstGeom prst="rect">
            <a:avLst/>
          </a:prstGeom>
        </p:spPr>
      </p:pic>
      <p:pic>
        <p:nvPicPr>
          <p:cNvPr id="16" name="Picture 15">
            <a:extLst>
              <a:ext uri="{FF2B5EF4-FFF2-40B4-BE49-F238E27FC236}">
                <a16:creationId xmlns:a16="http://schemas.microsoft.com/office/drawing/2014/main" id="{024C441D-15C0-6AE6-58E4-DBFE45A90486}"/>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4844420" y="2205928"/>
            <a:ext cx="2216008" cy="317883"/>
          </a:xfrm>
          <a:prstGeom prst="rect">
            <a:avLst/>
          </a:prstGeom>
        </p:spPr>
      </p:pic>
      <p:pic>
        <p:nvPicPr>
          <p:cNvPr id="17" name="Picture 16">
            <a:extLst>
              <a:ext uri="{FF2B5EF4-FFF2-40B4-BE49-F238E27FC236}">
                <a16:creationId xmlns:a16="http://schemas.microsoft.com/office/drawing/2014/main" id="{5888B3CC-CB97-BD3D-3CC4-692661CB33CC}"/>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3326074" y="2941653"/>
            <a:ext cx="2150910" cy="308545"/>
          </a:xfrm>
          <a:prstGeom prst="rect">
            <a:avLst/>
          </a:prstGeom>
        </p:spPr>
      </p:pic>
      <p:pic>
        <p:nvPicPr>
          <p:cNvPr id="19" name="Picture 18">
            <a:extLst>
              <a:ext uri="{FF2B5EF4-FFF2-40B4-BE49-F238E27FC236}">
                <a16:creationId xmlns:a16="http://schemas.microsoft.com/office/drawing/2014/main" id="{28400A9E-BE94-6520-D6D0-3BA2355B1F70}"/>
              </a:ext>
            </a:extLst>
          </p:cNvPr>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a:off x="1620524" y="2196590"/>
            <a:ext cx="2150908" cy="308545"/>
          </a:xfrm>
          <a:prstGeom prst="rect">
            <a:avLst/>
          </a:prstGeom>
        </p:spPr>
      </p:pic>
      <p:pic>
        <p:nvPicPr>
          <p:cNvPr id="20" name="Picture 19">
            <a:extLst>
              <a:ext uri="{FF2B5EF4-FFF2-40B4-BE49-F238E27FC236}">
                <a16:creationId xmlns:a16="http://schemas.microsoft.com/office/drawing/2014/main" id="{E1AA7606-C93E-EF34-1D22-59A0F7D042F2}"/>
              </a:ext>
            </a:extLst>
          </p:cNvPr>
          <p:cNvPicPr>
            <a:picLocks noChangeAspect="1"/>
          </p:cNvPicPr>
          <p:nvPr/>
        </p:nvPicPr>
        <p:blipFill>
          <a:blip r:embed="rId10" cstate="print">
            <a:extLst>
              <a:ext uri="{28A0092B-C50C-407E-A947-70E740481C1C}">
                <a14:useLocalDpi xmlns:a14="http://schemas.microsoft.com/office/drawing/2010/main"/>
              </a:ext>
            </a:extLst>
          </a:blip>
          <a:stretch>
            <a:fillRect/>
          </a:stretch>
        </p:blipFill>
        <p:spPr>
          <a:xfrm>
            <a:off x="88942" y="2934669"/>
            <a:ext cx="1620008" cy="299617"/>
          </a:xfrm>
          <a:prstGeom prst="rect">
            <a:avLst/>
          </a:prstGeom>
        </p:spPr>
      </p:pic>
    </p:spTree>
    <p:extLst>
      <p:ext uri="{BB962C8B-B14F-4D97-AF65-F5344CB8AC3E}">
        <p14:creationId xmlns:p14="http://schemas.microsoft.com/office/powerpoint/2010/main" val="833069954"/>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30739E-0A5C-0BA0-A746-AAB8DE18B485}"/>
            </a:ext>
          </a:extLst>
        </p:cNvPr>
        <p:cNvGrpSpPr/>
        <p:nvPr/>
      </p:nvGrpSpPr>
      <p:grpSpPr>
        <a:xfrm>
          <a:off x="0" y="0"/>
          <a:ext cx="0" cy="0"/>
          <a:chOff x="0" y="0"/>
          <a:chExt cx="0" cy="0"/>
        </a:xfrm>
      </p:grpSpPr>
      <p:sp>
        <p:nvSpPr>
          <p:cNvPr id="81" name="Rectangle 80">
            <a:extLst>
              <a:ext uri="{FF2B5EF4-FFF2-40B4-BE49-F238E27FC236}">
                <a16:creationId xmlns:a16="http://schemas.microsoft.com/office/drawing/2014/main" id="{053CBF57-4ACD-1767-F24F-220239814F50}"/>
              </a:ext>
            </a:extLst>
          </p:cNvPr>
          <p:cNvSpPr/>
          <p:nvPr/>
        </p:nvSpPr>
        <p:spPr>
          <a:xfrm>
            <a:off x="338054" y="1257802"/>
            <a:ext cx="3422784" cy="584774"/>
          </a:xfrm>
          <a:prstGeom prst="rect">
            <a:avLst/>
          </a:prstGeom>
          <a:solidFill>
            <a:srgbClr val="46A7C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95288"/>
              </a:solidFill>
              <a:effectLst/>
              <a:uLnTx/>
              <a:uFillTx/>
              <a:latin typeface="Calibri" panose="020F0502020204030204"/>
              <a:ea typeface="+mn-ea"/>
              <a:cs typeface="+mn-cs"/>
            </a:endParaRPr>
          </a:p>
        </p:txBody>
      </p:sp>
      <p:sp>
        <p:nvSpPr>
          <p:cNvPr id="80" name="Rectangle 79">
            <a:extLst>
              <a:ext uri="{FF2B5EF4-FFF2-40B4-BE49-F238E27FC236}">
                <a16:creationId xmlns:a16="http://schemas.microsoft.com/office/drawing/2014/main" id="{0B1079CE-0DD8-12FD-1C79-98170DD7558F}"/>
              </a:ext>
            </a:extLst>
          </p:cNvPr>
          <p:cNvSpPr/>
          <p:nvPr/>
        </p:nvSpPr>
        <p:spPr>
          <a:xfrm>
            <a:off x="5241073" y="1540266"/>
            <a:ext cx="6950927" cy="531773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CuadroTexto 6">
            <a:extLst>
              <a:ext uri="{FF2B5EF4-FFF2-40B4-BE49-F238E27FC236}">
                <a16:creationId xmlns:a16="http://schemas.microsoft.com/office/drawing/2014/main" id="{3D883779-8FA4-C0E3-12D5-C5E1A296657A}"/>
              </a:ext>
            </a:extLst>
          </p:cNvPr>
          <p:cNvSpPr txBox="1"/>
          <p:nvPr/>
        </p:nvSpPr>
        <p:spPr>
          <a:xfrm>
            <a:off x="0" y="387829"/>
            <a:ext cx="12192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MANAGEMENT OPTIONS – </a:t>
            </a:r>
            <a:r>
              <a:rPr kumimoji="0" lang="en-US" sz="3200" b="1"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t>MANAGED SWITCHES</a:t>
            </a:r>
          </a:p>
        </p:txBody>
      </p:sp>
      <p:pic>
        <p:nvPicPr>
          <p:cNvPr id="59" name="Imagen 3">
            <a:extLst>
              <a:ext uri="{FF2B5EF4-FFF2-40B4-BE49-F238E27FC236}">
                <a16:creationId xmlns:a16="http://schemas.microsoft.com/office/drawing/2014/main" id="{53DE6361-8A1A-C766-8B2F-C4253C7DA5C3}"/>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22115" t="10658" b="8933"/>
          <a:stretch/>
        </p:blipFill>
        <p:spPr>
          <a:xfrm>
            <a:off x="338054" y="1779350"/>
            <a:ext cx="3422784" cy="5002752"/>
          </a:xfrm>
          <a:prstGeom prst="rect">
            <a:avLst/>
          </a:prstGeom>
        </p:spPr>
      </p:pic>
      <p:pic>
        <p:nvPicPr>
          <p:cNvPr id="60" name="Imagen 7">
            <a:extLst>
              <a:ext uri="{FF2B5EF4-FFF2-40B4-BE49-F238E27FC236}">
                <a16:creationId xmlns:a16="http://schemas.microsoft.com/office/drawing/2014/main" id="{08D42966-D14C-6C1B-AC87-9338B4FE30D2}"/>
              </a:ext>
            </a:extLst>
          </p:cNvPr>
          <p:cNvPicPr>
            <a:picLocks noChangeAspect="1"/>
          </p:cNvPicPr>
          <p:nvPr/>
        </p:nvPicPr>
        <p:blipFill>
          <a:blip r:embed="rId4"/>
          <a:stretch>
            <a:fillRect/>
          </a:stretch>
        </p:blipFill>
        <p:spPr>
          <a:xfrm>
            <a:off x="529997" y="3699845"/>
            <a:ext cx="383302" cy="298124"/>
          </a:xfrm>
          <a:prstGeom prst="rect">
            <a:avLst/>
          </a:prstGeom>
        </p:spPr>
      </p:pic>
      <p:sp>
        <p:nvSpPr>
          <p:cNvPr id="61" name="CuadroTexto 8">
            <a:extLst>
              <a:ext uri="{FF2B5EF4-FFF2-40B4-BE49-F238E27FC236}">
                <a16:creationId xmlns:a16="http://schemas.microsoft.com/office/drawing/2014/main" id="{CD522429-F812-8FFA-DE0A-F7BA8E4C6D7F}"/>
              </a:ext>
            </a:extLst>
          </p:cNvPr>
          <p:cNvSpPr txBox="1"/>
          <p:nvPr/>
        </p:nvSpPr>
        <p:spPr>
          <a:xfrm>
            <a:off x="420935" y="2710963"/>
            <a:ext cx="2495845" cy="461665"/>
          </a:xfrm>
          <a:prstGeom prst="rect">
            <a:avLst/>
          </a:prstGeom>
          <a:noFill/>
        </p:spPr>
        <p:txBody>
          <a:bodyPr wrap="square" rtlCol="0">
            <a:spAutoFit/>
          </a:bodyPr>
          <a:lstStyle>
            <a:defPPr>
              <a:defRPr lang="es-MX"/>
            </a:defPPr>
            <a:lvl1pPr>
              <a:defRPr sz="2400" b="1">
                <a:solidFill>
                  <a:schemeClr val="bg1"/>
                </a:solidFill>
                <a:latin typeface="Open Sans" panose="020B0606030504020204" pitchFamily="34" charset="0"/>
                <a:ea typeface="Open Sans" panose="020B0606030504020204" pitchFamily="34" charset="0"/>
                <a:cs typeface="Open Sans" panose="020B0606030504020204"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GWN.CLOUD</a:t>
            </a:r>
          </a:p>
        </p:txBody>
      </p:sp>
      <p:pic>
        <p:nvPicPr>
          <p:cNvPr id="62" name="Imagen 11">
            <a:extLst>
              <a:ext uri="{FF2B5EF4-FFF2-40B4-BE49-F238E27FC236}">
                <a16:creationId xmlns:a16="http://schemas.microsoft.com/office/drawing/2014/main" id="{41ED55E0-3FE6-5B7C-8B7D-AAE59D997AE0}"/>
              </a:ext>
            </a:extLst>
          </p:cNvPr>
          <p:cNvPicPr>
            <a:picLocks noChangeAspect="1"/>
          </p:cNvPicPr>
          <p:nvPr/>
        </p:nvPicPr>
        <p:blipFill>
          <a:blip r:embed="rId4"/>
          <a:stretch>
            <a:fillRect/>
          </a:stretch>
        </p:blipFill>
        <p:spPr>
          <a:xfrm>
            <a:off x="529997" y="4208722"/>
            <a:ext cx="383302" cy="298124"/>
          </a:xfrm>
          <a:prstGeom prst="rect">
            <a:avLst/>
          </a:prstGeom>
        </p:spPr>
      </p:pic>
      <p:pic>
        <p:nvPicPr>
          <p:cNvPr id="63" name="Imagen 12">
            <a:extLst>
              <a:ext uri="{FF2B5EF4-FFF2-40B4-BE49-F238E27FC236}">
                <a16:creationId xmlns:a16="http://schemas.microsoft.com/office/drawing/2014/main" id="{61B85556-1EA2-1FA6-404F-EBE030229EA4}"/>
              </a:ext>
            </a:extLst>
          </p:cNvPr>
          <p:cNvPicPr>
            <a:picLocks noChangeAspect="1"/>
          </p:cNvPicPr>
          <p:nvPr/>
        </p:nvPicPr>
        <p:blipFill>
          <a:blip r:embed="rId4"/>
          <a:stretch>
            <a:fillRect/>
          </a:stretch>
        </p:blipFill>
        <p:spPr>
          <a:xfrm>
            <a:off x="512991" y="4713702"/>
            <a:ext cx="383302" cy="298124"/>
          </a:xfrm>
          <a:prstGeom prst="rect">
            <a:avLst/>
          </a:prstGeom>
        </p:spPr>
      </p:pic>
      <p:sp>
        <p:nvSpPr>
          <p:cNvPr id="64" name="CuadroTexto 13">
            <a:extLst>
              <a:ext uri="{FF2B5EF4-FFF2-40B4-BE49-F238E27FC236}">
                <a16:creationId xmlns:a16="http://schemas.microsoft.com/office/drawing/2014/main" id="{53CF8182-9D3E-3871-31DA-5C52782A8DB5}"/>
              </a:ext>
            </a:extLst>
          </p:cNvPr>
          <p:cNvSpPr txBox="1"/>
          <p:nvPr/>
        </p:nvSpPr>
        <p:spPr>
          <a:xfrm>
            <a:off x="863408" y="3682079"/>
            <a:ext cx="210525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FREE</a:t>
            </a:r>
          </a:p>
        </p:txBody>
      </p:sp>
      <p:sp>
        <p:nvSpPr>
          <p:cNvPr id="65" name="CuadroTexto 14">
            <a:extLst>
              <a:ext uri="{FF2B5EF4-FFF2-40B4-BE49-F238E27FC236}">
                <a16:creationId xmlns:a16="http://schemas.microsoft.com/office/drawing/2014/main" id="{EA890985-52A7-BCF6-C153-F235B3FBC445}"/>
              </a:ext>
            </a:extLst>
          </p:cNvPr>
          <p:cNvSpPr txBox="1"/>
          <p:nvPr/>
        </p:nvSpPr>
        <p:spPr>
          <a:xfrm>
            <a:off x="862056" y="4167764"/>
            <a:ext cx="283949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AWS CLOUD PLATFORM</a:t>
            </a:r>
          </a:p>
        </p:txBody>
      </p:sp>
      <p:sp>
        <p:nvSpPr>
          <p:cNvPr id="66" name="CuadroTexto 15">
            <a:extLst>
              <a:ext uri="{FF2B5EF4-FFF2-40B4-BE49-F238E27FC236}">
                <a16:creationId xmlns:a16="http://schemas.microsoft.com/office/drawing/2014/main" id="{BDCBD96C-3C33-05B2-E992-9C39555A5E5C}"/>
              </a:ext>
            </a:extLst>
          </p:cNvPr>
          <p:cNvSpPr txBox="1"/>
          <p:nvPr/>
        </p:nvSpPr>
        <p:spPr>
          <a:xfrm>
            <a:off x="846166" y="4687079"/>
            <a:ext cx="326357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MOBILE APP &amp; WEB UI </a:t>
            </a:r>
          </a:p>
        </p:txBody>
      </p:sp>
      <p:pic>
        <p:nvPicPr>
          <p:cNvPr id="67" name="Imagen 11">
            <a:extLst>
              <a:ext uri="{FF2B5EF4-FFF2-40B4-BE49-F238E27FC236}">
                <a16:creationId xmlns:a16="http://schemas.microsoft.com/office/drawing/2014/main" id="{6D5505BC-263F-1928-F464-20A5D3341A18}"/>
              </a:ext>
            </a:extLst>
          </p:cNvPr>
          <p:cNvPicPr>
            <a:picLocks noChangeAspect="1"/>
          </p:cNvPicPr>
          <p:nvPr/>
        </p:nvPicPr>
        <p:blipFill>
          <a:blip r:embed="rId4"/>
          <a:stretch>
            <a:fillRect/>
          </a:stretch>
        </p:blipFill>
        <p:spPr>
          <a:xfrm>
            <a:off x="491487" y="5257556"/>
            <a:ext cx="383302" cy="298124"/>
          </a:xfrm>
          <a:prstGeom prst="rect">
            <a:avLst/>
          </a:prstGeom>
        </p:spPr>
      </p:pic>
      <p:sp>
        <p:nvSpPr>
          <p:cNvPr id="68" name="CuadroTexto 15">
            <a:extLst>
              <a:ext uri="{FF2B5EF4-FFF2-40B4-BE49-F238E27FC236}">
                <a16:creationId xmlns:a16="http://schemas.microsoft.com/office/drawing/2014/main" id="{19184947-FA20-64E4-0198-C05021C1F311}"/>
              </a:ext>
            </a:extLst>
          </p:cNvPr>
          <p:cNvSpPr txBox="1"/>
          <p:nvPr/>
        </p:nvSpPr>
        <p:spPr>
          <a:xfrm>
            <a:off x="850594" y="5177105"/>
            <a:ext cx="239486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UNLIMITED DEVICES</a:t>
            </a:r>
            <a:endParaRPr kumimoji="0" lang="en-US" sz="1600" b="0" i="0" u="none" strike="noStrike" kern="1200" cap="none" spc="0" normalizeH="0" baseline="0" noProof="0" dirty="0">
              <a:ln>
                <a:noFill/>
              </a:ln>
              <a:solidFill>
                <a:srgbClr val="295288"/>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69" name="CuadroTexto 15">
            <a:extLst>
              <a:ext uri="{FF2B5EF4-FFF2-40B4-BE49-F238E27FC236}">
                <a16:creationId xmlns:a16="http://schemas.microsoft.com/office/drawing/2014/main" id="{0794F0A1-9186-7273-8260-C64461EF5419}"/>
              </a:ext>
            </a:extLst>
          </p:cNvPr>
          <p:cNvSpPr txBox="1"/>
          <p:nvPr/>
        </p:nvSpPr>
        <p:spPr>
          <a:xfrm>
            <a:off x="811521" y="5859803"/>
            <a:ext cx="210525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SECURE CLOUD PROVISIONING</a:t>
            </a:r>
          </a:p>
        </p:txBody>
      </p:sp>
      <p:pic>
        <p:nvPicPr>
          <p:cNvPr id="70" name="Imagen 12">
            <a:extLst>
              <a:ext uri="{FF2B5EF4-FFF2-40B4-BE49-F238E27FC236}">
                <a16:creationId xmlns:a16="http://schemas.microsoft.com/office/drawing/2014/main" id="{643288C2-191E-172C-4A5B-FD9AB9303736}"/>
              </a:ext>
            </a:extLst>
          </p:cNvPr>
          <p:cNvPicPr>
            <a:picLocks noChangeAspect="1"/>
          </p:cNvPicPr>
          <p:nvPr/>
        </p:nvPicPr>
        <p:blipFill>
          <a:blip r:embed="rId4"/>
          <a:stretch>
            <a:fillRect/>
          </a:stretch>
        </p:blipFill>
        <p:spPr>
          <a:xfrm>
            <a:off x="497555" y="5946428"/>
            <a:ext cx="383302" cy="298124"/>
          </a:xfrm>
          <a:prstGeom prst="rect">
            <a:avLst/>
          </a:prstGeom>
        </p:spPr>
      </p:pic>
      <p:sp>
        <p:nvSpPr>
          <p:cNvPr id="72" name="Rectangle 71">
            <a:extLst>
              <a:ext uri="{FF2B5EF4-FFF2-40B4-BE49-F238E27FC236}">
                <a16:creationId xmlns:a16="http://schemas.microsoft.com/office/drawing/2014/main" id="{F6123A1A-48A7-155A-21E8-9C70F2A55775}"/>
              </a:ext>
            </a:extLst>
          </p:cNvPr>
          <p:cNvSpPr/>
          <p:nvPr/>
        </p:nvSpPr>
        <p:spPr>
          <a:xfrm>
            <a:off x="338054" y="1833346"/>
            <a:ext cx="3422784" cy="1701072"/>
          </a:xfrm>
          <a:prstGeom prst="rect">
            <a:avLst/>
          </a:prstGeom>
          <a:solidFill>
            <a:srgbClr val="295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95288"/>
              </a:solidFill>
              <a:effectLst/>
              <a:uLnTx/>
              <a:uFillTx/>
              <a:latin typeface="Calibri" panose="020F0502020204030204"/>
              <a:ea typeface="+mn-ea"/>
              <a:cs typeface="+mn-cs"/>
            </a:endParaRPr>
          </a:p>
        </p:txBody>
      </p:sp>
      <p:sp>
        <p:nvSpPr>
          <p:cNvPr id="84" name="Rectangle 83">
            <a:extLst>
              <a:ext uri="{FF2B5EF4-FFF2-40B4-BE49-F238E27FC236}">
                <a16:creationId xmlns:a16="http://schemas.microsoft.com/office/drawing/2014/main" id="{5E087E5A-29D1-45D1-FDBB-48327B3B9E38}"/>
              </a:ext>
            </a:extLst>
          </p:cNvPr>
          <p:cNvSpPr/>
          <p:nvPr/>
        </p:nvSpPr>
        <p:spPr>
          <a:xfrm>
            <a:off x="338054" y="1378784"/>
            <a:ext cx="3422783"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1800" b="1" i="0" u="none" strike="noStrike" kern="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GDMS</a:t>
            </a:r>
            <a:endParaRPr kumimoji="0" lang="es-ES_tradnl" sz="1600" b="0" i="0" u="none" strike="noStrike" kern="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sym typeface="Arial"/>
            </a:endParaRPr>
          </a:p>
        </p:txBody>
      </p:sp>
      <p:sp>
        <p:nvSpPr>
          <p:cNvPr id="5" name="Rectangle 4">
            <a:extLst>
              <a:ext uri="{FF2B5EF4-FFF2-40B4-BE49-F238E27FC236}">
                <a16:creationId xmlns:a16="http://schemas.microsoft.com/office/drawing/2014/main" id="{CE9791B0-BED7-6010-BFD3-908178A9E6A3}"/>
              </a:ext>
            </a:extLst>
          </p:cNvPr>
          <p:cNvSpPr/>
          <p:nvPr/>
        </p:nvSpPr>
        <p:spPr>
          <a:xfrm>
            <a:off x="4292521" y="1248572"/>
            <a:ext cx="3422784" cy="584774"/>
          </a:xfrm>
          <a:prstGeom prst="rect">
            <a:avLst/>
          </a:prstGeom>
          <a:solidFill>
            <a:srgbClr val="46A7C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95288"/>
              </a:solidFill>
              <a:effectLst/>
              <a:uLnTx/>
              <a:uFillTx/>
              <a:latin typeface="Calibri" panose="020F0502020204030204"/>
              <a:ea typeface="+mn-ea"/>
              <a:cs typeface="+mn-cs"/>
            </a:endParaRPr>
          </a:p>
        </p:txBody>
      </p:sp>
      <p:pic>
        <p:nvPicPr>
          <p:cNvPr id="6" name="Imagen 3">
            <a:extLst>
              <a:ext uri="{FF2B5EF4-FFF2-40B4-BE49-F238E27FC236}">
                <a16:creationId xmlns:a16="http://schemas.microsoft.com/office/drawing/2014/main" id="{36830CF5-CEE0-B177-064F-0044A8850D6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22115" t="10658" b="8933"/>
          <a:stretch/>
        </p:blipFill>
        <p:spPr>
          <a:xfrm>
            <a:off x="4292522" y="1770120"/>
            <a:ext cx="3422111" cy="5001768"/>
          </a:xfrm>
          <a:prstGeom prst="rect">
            <a:avLst/>
          </a:prstGeom>
        </p:spPr>
      </p:pic>
      <p:pic>
        <p:nvPicPr>
          <p:cNvPr id="9" name="Imagen 7">
            <a:extLst>
              <a:ext uri="{FF2B5EF4-FFF2-40B4-BE49-F238E27FC236}">
                <a16:creationId xmlns:a16="http://schemas.microsoft.com/office/drawing/2014/main" id="{DDA9EE1F-2D6A-3ABE-7BFA-5BF607BFC498}"/>
              </a:ext>
            </a:extLst>
          </p:cNvPr>
          <p:cNvPicPr>
            <a:picLocks noChangeAspect="1"/>
          </p:cNvPicPr>
          <p:nvPr/>
        </p:nvPicPr>
        <p:blipFill>
          <a:blip r:embed="rId4"/>
          <a:stretch>
            <a:fillRect/>
          </a:stretch>
        </p:blipFill>
        <p:spPr>
          <a:xfrm>
            <a:off x="4484464" y="3690615"/>
            <a:ext cx="383302" cy="298124"/>
          </a:xfrm>
          <a:prstGeom prst="rect">
            <a:avLst/>
          </a:prstGeom>
        </p:spPr>
      </p:pic>
      <p:sp>
        <p:nvSpPr>
          <p:cNvPr id="10" name="CuadroTexto 8">
            <a:extLst>
              <a:ext uri="{FF2B5EF4-FFF2-40B4-BE49-F238E27FC236}">
                <a16:creationId xmlns:a16="http://schemas.microsoft.com/office/drawing/2014/main" id="{84060CF3-A966-3CE8-09E8-44A6E75671B7}"/>
              </a:ext>
            </a:extLst>
          </p:cNvPr>
          <p:cNvSpPr txBox="1"/>
          <p:nvPr/>
        </p:nvSpPr>
        <p:spPr>
          <a:xfrm>
            <a:off x="4375402" y="2701733"/>
            <a:ext cx="2495845" cy="461665"/>
          </a:xfrm>
          <a:prstGeom prst="rect">
            <a:avLst/>
          </a:prstGeom>
          <a:noFill/>
        </p:spPr>
        <p:txBody>
          <a:bodyPr wrap="square" rtlCol="0">
            <a:spAutoFit/>
          </a:bodyPr>
          <a:lstStyle>
            <a:defPPr>
              <a:defRPr lang="es-MX"/>
            </a:defPPr>
            <a:lvl1pPr>
              <a:defRPr sz="2400" b="1">
                <a:solidFill>
                  <a:schemeClr val="bg1"/>
                </a:solidFill>
                <a:latin typeface="Open Sans" panose="020B0606030504020204" pitchFamily="34" charset="0"/>
                <a:ea typeface="Open Sans" panose="020B0606030504020204" pitchFamily="34" charset="0"/>
                <a:cs typeface="Open Sans" panose="020B0606030504020204"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GWN.CLOUD</a:t>
            </a:r>
          </a:p>
        </p:txBody>
      </p:sp>
      <p:pic>
        <p:nvPicPr>
          <p:cNvPr id="11" name="Imagen 11">
            <a:extLst>
              <a:ext uri="{FF2B5EF4-FFF2-40B4-BE49-F238E27FC236}">
                <a16:creationId xmlns:a16="http://schemas.microsoft.com/office/drawing/2014/main" id="{74787CA4-D735-E71F-F851-4FF4D8DDAEF9}"/>
              </a:ext>
            </a:extLst>
          </p:cNvPr>
          <p:cNvPicPr>
            <a:picLocks noChangeAspect="1"/>
          </p:cNvPicPr>
          <p:nvPr/>
        </p:nvPicPr>
        <p:blipFill>
          <a:blip r:embed="rId4"/>
          <a:stretch>
            <a:fillRect/>
          </a:stretch>
        </p:blipFill>
        <p:spPr>
          <a:xfrm>
            <a:off x="4484464" y="4199492"/>
            <a:ext cx="383302" cy="298124"/>
          </a:xfrm>
          <a:prstGeom prst="rect">
            <a:avLst/>
          </a:prstGeom>
        </p:spPr>
      </p:pic>
      <p:sp>
        <p:nvSpPr>
          <p:cNvPr id="18" name="CuadroTexto 13">
            <a:extLst>
              <a:ext uri="{FF2B5EF4-FFF2-40B4-BE49-F238E27FC236}">
                <a16:creationId xmlns:a16="http://schemas.microsoft.com/office/drawing/2014/main" id="{C2887FCE-8F07-876D-2C24-C1F045C7146E}"/>
              </a:ext>
            </a:extLst>
          </p:cNvPr>
          <p:cNvSpPr txBox="1"/>
          <p:nvPr/>
        </p:nvSpPr>
        <p:spPr>
          <a:xfrm>
            <a:off x="4817875" y="3672849"/>
            <a:ext cx="210525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FREE</a:t>
            </a:r>
          </a:p>
        </p:txBody>
      </p:sp>
      <p:sp>
        <p:nvSpPr>
          <p:cNvPr id="19" name="CuadroTexto 14">
            <a:extLst>
              <a:ext uri="{FF2B5EF4-FFF2-40B4-BE49-F238E27FC236}">
                <a16:creationId xmlns:a16="http://schemas.microsoft.com/office/drawing/2014/main" id="{3D4761BC-8735-BB92-1E99-230405C26818}"/>
              </a:ext>
            </a:extLst>
          </p:cNvPr>
          <p:cNvSpPr txBox="1"/>
          <p:nvPr/>
        </p:nvSpPr>
        <p:spPr>
          <a:xfrm>
            <a:off x="4816523" y="4158534"/>
            <a:ext cx="283949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SOFTWARE CLIENT</a:t>
            </a:r>
          </a:p>
        </p:txBody>
      </p:sp>
      <p:pic>
        <p:nvPicPr>
          <p:cNvPr id="21" name="Imagen 11">
            <a:extLst>
              <a:ext uri="{FF2B5EF4-FFF2-40B4-BE49-F238E27FC236}">
                <a16:creationId xmlns:a16="http://schemas.microsoft.com/office/drawing/2014/main" id="{C2D96956-37DB-E1BB-E2BA-72A62B799145}"/>
              </a:ext>
            </a:extLst>
          </p:cNvPr>
          <p:cNvPicPr>
            <a:picLocks noChangeAspect="1"/>
          </p:cNvPicPr>
          <p:nvPr/>
        </p:nvPicPr>
        <p:blipFill>
          <a:blip r:embed="rId4"/>
          <a:stretch>
            <a:fillRect/>
          </a:stretch>
        </p:blipFill>
        <p:spPr>
          <a:xfrm>
            <a:off x="4484464" y="4713702"/>
            <a:ext cx="383302" cy="298124"/>
          </a:xfrm>
          <a:prstGeom prst="rect">
            <a:avLst/>
          </a:prstGeom>
        </p:spPr>
      </p:pic>
      <p:sp>
        <p:nvSpPr>
          <p:cNvPr id="22" name="CuadroTexto 15">
            <a:extLst>
              <a:ext uri="{FF2B5EF4-FFF2-40B4-BE49-F238E27FC236}">
                <a16:creationId xmlns:a16="http://schemas.microsoft.com/office/drawing/2014/main" id="{A85EE9EF-24C6-26BF-4F14-90CBA26AEB4E}"/>
              </a:ext>
            </a:extLst>
          </p:cNvPr>
          <p:cNvSpPr txBox="1"/>
          <p:nvPr/>
        </p:nvSpPr>
        <p:spPr>
          <a:xfrm>
            <a:off x="4816523" y="4654927"/>
            <a:ext cx="239486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LOCAL SERVER DEPLOYMENTS</a:t>
            </a:r>
            <a:endParaRPr kumimoji="0" lang="en-US" sz="1600" b="0" i="0" u="none" strike="noStrike" kern="1200" cap="none" spc="0" normalizeH="0" baseline="0" noProof="0" dirty="0">
              <a:ln>
                <a:noFill/>
              </a:ln>
              <a:solidFill>
                <a:srgbClr val="295288"/>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23" name="CuadroTexto 15">
            <a:extLst>
              <a:ext uri="{FF2B5EF4-FFF2-40B4-BE49-F238E27FC236}">
                <a16:creationId xmlns:a16="http://schemas.microsoft.com/office/drawing/2014/main" id="{52043D72-C8A5-394D-5981-0F34EFDB8CBB}"/>
              </a:ext>
            </a:extLst>
          </p:cNvPr>
          <p:cNvSpPr txBox="1"/>
          <p:nvPr/>
        </p:nvSpPr>
        <p:spPr>
          <a:xfrm>
            <a:off x="4821743" y="5326711"/>
            <a:ext cx="210525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UP TO 3,000 DEVICES</a:t>
            </a:r>
          </a:p>
        </p:txBody>
      </p:sp>
      <p:pic>
        <p:nvPicPr>
          <p:cNvPr id="24" name="Imagen 12">
            <a:extLst>
              <a:ext uri="{FF2B5EF4-FFF2-40B4-BE49-F238E27FC236}">
                <a16:creationId xmlns:a16="http://schemas.microsoft.com/office/drawing/2014/main" id="{387C4711-D333-7918-6B60-1EAB8EAE3940}"/>
              </a:ext>
            </a:extLst>
          </p:cNvPr>
          <p:cNvPicPr>
            <a:picLocks noChangeAspect="1"/>
          </p:cNvPicPr>
          <p:nvPr/>
        </p:nvPicPr>
        <p:blipFill>
          <a:blip r:embed="rId4"/>
          <a:stretch>
            <a:fillRect/>
          </a:stretch>
        </p:blipFill>
        <p:spPr>
          <a:xfrm>
            <a:off x="4495711" y="5402557"/>
            <a:ext cx="383302" cy="298124"/>
          </a:xfrm>
          <a:prstGeom prst="rect">
            <a:avLst/>
          </a:prstGeom>
        </p:spPr>
      </p:pic>
      <p:sp>
        <p:nvSpPr>
          <p:cNvPr id="25" name="Rectangle 24">
            <a:extLst>
              <a:ext uri="{FF2B5EF4-FFF2-40B4-BE49-F238E27FC236}">
                <a16:creationId xmlns:a16="http://schemas.microsoft.com/office/drawing/2014/main" id="{03BA8B6E-29E9-AF5E-929F-086939F5C4C3}"/>
              </a:ext>
            </a:extLst>
          </p:cNvPr>
          <p:cNvSpPr/>
          <p:nvPr/>
        </p:nvSpPr>
        <p:spPr>
          <a:xfrm>
            <a:off x="4292521" y="1824116"/>
            <a:ext cx="3422784" cy="1701072"/>
          </a:xfrm>
          <a:prstGeom prst="rect">
            <a:avLst/>
          </a:prstGeom>
          <a:solidFill>
            <a:srgbClr val="295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95288"/>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571E7961-44FB-434B-1883-7DBB619DF3A1}"/>
              </a:ext>
            </a:extLst>
          </p:cNvPr>
          <p:cNvSpPr/>
          <p:nvPr/>
        </p:nvSpPr>
        <p:spPr>
          <a:xfrm>
            <a:off x="4292521" y="1369554"/>
            <a:ext cx="3422783"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1800" b="1" i="0" u="none" strike="noStrike" kern="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GWN.MANAGER</a:t>
            </a:r>
            <a:endParaRPr kumimoji="0" lang="es-ES_tradnl" sz="1600" b="0" i="0" u="none" strike="noStrike" kern="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sym typeface="Arial"/>
            </a:endParaRPr>
          </a:p>
        </p:txBody>
      </p:sp>
      <p:pic>
        <p:nvPicPr>
          <p:cNvPr id="2" name="Imagen 3">
            <a:extLst>
              <a:ext uri="{FF2B5EF4-FFF2-40B4-BE49-F238E27FC236}">
                <a16:creationId xmlns:a16="http://schemas.microsoft.com/office/drawing/2014/main" id="{8DC42A9C-5BBB-AADF-E0F9-73E54BBE753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22115" t="10658" b="8933"/>
          <a:stretch/>
        </p:blipFill>
        <p:spPr>
          <a:xfrm>
            <a:off x="8239219" y="1931988"/>
            <a:ext cx="3422784" cy="4859344"/>
          </a:xfrm>
          <a:prstGeom prst="rect">
            <a:avLst/>
          </a:prstGeom>
        </p:spPr>
      </p:pic>
      <p:pic>
        <p:nvPicPr>
          <p:cNvPr id="3" name="Imagen 7">
            <a:extLst>
              <a:ext uri="{FF2B5EF4-FFF2-40B4-BE49-F238E27FC236}">
                <a16:creationId xmlns:a16="http://schemas.microsoft.com/office/drawing/2014/main" id="{4031AF79-A920-86AC-BE20-F9DC360B99C1}"/>
              </a:ext>
            </a:extLst>
          </p:cNvPr>
          <p:cNvPicPr>
            <a:picLocks noChangeAspect="1"/>
          </p:cNvPicPr>
          <p:nvPr/>
        </p:nvPicPr>
        <p:blipFill>
          <a:blip r:embed="rId4"/>
          <a:stretch>
            <a:fillRect/>
          </a:stretch>
        </p:blipFill>
        <p:spPr>
          <a:xfrm>
            <a:off x="8431162" y="3709075"/>
            <a:ext cx="383302" cy="298124"/>
          </a:xfrm>
          <a:prstGeom prst="rect">
            <a:avLst/>
          </a:prstGeom>
        </p:spPr>
      </p:pic>
      <p:pic>
        <p:nvPicPr>
          <p:cNvPr id="17" name="Imagen 11">
            <a:extLst>
              <a:ext uri="{FF2B5EF4-FFF2-40B4-BE49-F238E27FC236}">
                <a16:creationId xmlns:a16="http://schemas.microsoft.com/office/drawing/2014/main" id="{C7D9E8DF-8956-46F1-EDD8-940F231CE934}"/>
              </a:ext>
            </a:extLst>
          </p:cNvPr>
          <p:cNvPicPr>
            <a:picLocks noChangeAspect="1"/>
          </p:cNvPicPr>
          <p:nvPr/>
        </p:nvPicPr>
        <p:blipFill>
          <a:blip r:embed="rId4"/>
          <a:stretch>
            <a:fillRect/>
          </a:stretch>
        </p:blipFill>
        <p:spPr>
          <a:xfrm>
            <a:off x="8431162" y="4217952"/>
            <a:ext cx="383302" cy="298124"/>
          </a:xfrm>
          <a:prstGeom prst="rect">
            <a:avLst/>
          </a:prstGeom>
        </p:spPr>
      </p:pic>
      <p:sp>
        <p:nvSpPr>
          <p:cNvPr id="27" name="CuadroTexto 13">
            <a:extLst>
              <a:ext uri="{FF2B5EF4-FFF2-40B4-BE49-F238E27FC236}">
                <a16:creationId xmlns:a16="http://schemas.microsoft.com/office/drawing/2014/main" id="{4612C5E7-F492-E7B9-BBF6-B0E680026ED6}"/>
              </a:ext>
            </a:extLst>
          </p:cNvPr>
          <p:cNvSpPr txBox="1"/>
          <p:nvPr/>
        </p:nvSpPr>
        <p:spPr>
          <a:xfrm>
            <a:off x="8764573" y="3691309"/>
            <a:ext cx="210525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FREE</a:t>
            </a:r>
          </a:p>
        </p:txBody>
      </p:sp>
      <p:sp>
        <p:nvSpPr>
          <p:cNvPr id="30" name="CuadroTexto 14">
            <a:extLst>
              <a:ext uri="{FF2B5EF4-FFF2-40B4-BE49-F238E27FC236}">
                <a16:creationId xmlns:a16="http://schemas.microsoft.com/office/drawing/2014/main" id="{05FE8511-6758-8648-279A-BF20FD191003}"/>
              </a:ext>
            </a:extLst>
          </p:cNvPr>
          <p:cNvSpPr txBox="1"/>
          <p:nvPr/>
        </p:nvSpPr>
        <p:spPr>
          <a:xfrm>
            <a:off x="8764573" y="4182979"/>
            <a:ext cx="2935940"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EMBEDDED IN THE WEB UI OF ALL GWN SERIES NETWORK SWITCHES AND ROUTERS</a:t>
            </a:r>
          </a:p>
        </p:txBody>
      </p:sp>
      <p:sp>
        <p:nvSpPr>
          <p:cNvPr id="32" name="Rectangle 31">
            <a:extLst>
              <a:ext uri="{FF2B5EF4-FFF2-40B4-BE49-F238E27FC236}">
                <a16:creationId xmlns:a16="http://schemas.microsoft.com/office/drawing/2014/main" id="{99DE06A7-435D-3D3B-DC7B-A33B8EAB5541}"/>
              </a:ext>
            </a:extLst>
          </p:cNvPr>
          <p:cNvSpPr/>
          <p:nvPr/>
        </p:nvSpPr>
        <p:spPr>
          <a:xfrm>
            <a:off x="8239219" y="1842576"/>
            <a:ext cx="3422784" cy="1707613"/>
          </a:xfrm>
          <a:prstGeom prst="rect">
            <a:avLst/>
          </a:prstGeom>
          <a:solidFill>
            <a:srgbClr val="295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95288"/>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406A0445-E105-5C9D-987B-CD3C5C0E66E5}"/>
              </a:ext>
            </a:extLst>
          </p:cNvPr>
          <p:cNvSpPr/>
          <p:nvPr/>
        </p:nvSpPr>
        <p:spPr>
          <a:xfrm>
            <a:off x="8239219" y="1257802"/>
            <a:ext cx="3422784" cy="880344"/>
          </a:xfrm>
          <a:prstGeom prst="rect">
            <a:avLst/>
          </a:prstGeom>
          <a:solidFill>
            <a:srgbClr val="46A7C9"/>
          </a:solidFill>
          <a:ln>
            <a:solidFill>
              <a:srgbClr val="46A7C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95288"/>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826B3941-4C57-4F04-5073-6EF4A3D8592C}"/>
              </a:ext>
            </a:extLst>
          </p:cNvPr>
          <p:cNvSpPr/>
          <p:nvPr/>
        </p:nvSpPr>
        <p:spPr>
          <a:xfrm>
            <a:off x="8239220" y="1332631"/>
            <a:ext cx="3422783" cy="748923"/>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1800" b="1" i="0" u="none" strike="noStrike" kern="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BUILT-IN CONTROLLER:</a:t>
            </a:r>
          </a:p>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1800" b="1" i="0" u="none" strike="noStrike" kern="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 SWITCHES &amp; ROUTERS</a:t>
            </a:r>
            <a:endParaRPr kumimoji="0" lang="es-ES_tradnl" sz="1800" b="0" i="0" u="none" strike="noStrike" kern="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sym typeface="Arial"/>
            </a:endParaRPr>
          </a:p>
        </p:txBody>
      </p:sp>
      <p:pic>
        <p:nvPicPr>
          <p:cNvPr id="35" name="Picture 34">
            <a:extLst>
              <a:ext uri="{FF2B5EF4-FFF2-40B4-BE49-F238E27FC236}">
                <a16:creationId xmlns:a16="http://schemas.microsoft.com/office/drawing/2014/main" id="{A6E35933-28F3-0065-22F5-017647D8C5B7}"/>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663184" y="2297265"/>
            <a:ext cx="2650082" cy="880345"/>
          </a:xfrm>
          <a:prstGeom prst="rect">
            <a:avLst/>
          </a:prstGeom>
        </p:spPr>
      </p:pic>
      <p:pic>
        <p:nvPicPr>
          <p:cNvPr id="36" name="Imagen 12">
            <a:extLst>
              <a:ext uri="{FF2B5EF4-FFF2-40B4-BE49-F238E27FC236}">
                <a16:creationId xmlns:a16="http://schemas.microsoft.com/office/drawing/2014/main" id="{60B3F7C7-907D-E82C-BCB5-808CBFDF6268}"/>
              </a:ext>
            </a:extLst>
          </p:cNvPr>
          <p:cNvPicPr>
            <a:picLocks noChangeAspect="1"/>
          </p:cNvPicPr>
          <p:nvPr/>
        </p:nvPicPr>
        <p:blipFill>
          <a:blip r:embed="rId4"/>
          <a:stretch>
            <a:fillRect/>
          </a:stretch>
        </p:blipFill>
        <p:spPr>
          <a:xfrm>
            <a:off x="8431162" y="5420189"/>
            <a:ext cx="383302" cy="298124"/>
          </a:xfrm>
          <a:prstGeom prst="rect">
            <a:avLst/>
          </a:prstGeom>
        </p:spPr>
      </p:pic>
      <p:sp>
        <p:nvSpPr>
          <p:cNvPr id="37" name="CuadroTexto 14">
            <a:extLst>
              <a:ext uri="{FF2B5EF4-FFF2-40B4-BE49-F238E27FC236}">
                <a16:creationId xmlns:a16="http://schemas.microsoft.com/office/drawing/2014/main" id="{71358C3E-6EF0-EF28-3E4A-FE662217E79D}"/>
              </a:ext>
            </a:extLst>
          </p:cNvPr>
          <p:cNvSpPr txBox="1"/>
          <p:nvPr/>
        </p:nvSpPr>
        <p:spPr>
          <a:xfrm>
            <a:off x="8716536" y="5395602"/>
            <a:ext cx="2802065"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SWITCHES ALSO SUPPORTS COMMAND LINE INTERFACE (CLI)</a:t>
            </a:r>
          </a:p>
        </p:txBody>
      </p:sp>
      <p:pic>
        <p:nvPicPr>
          <p:cNvPr id="4" name="Picture 3">
            <a:extLst>
              <a:ext uri="{FF2B5EF4-FFF2-40B4-BE49-F238E27FC236}">
                <a16:creationId xmlns:a16="http://schemas.microsoft.com/office/drawing/2014/main" id="{DB1D35ED-5626-B904-545F-49583F53FD41}"/>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932808" y="1992559"/>
            <a:ext cx="2312655" cy="1405113"/>
          </a:xfrm>
          <a:prstGeom prst="rect">
            <a:avLst/>
          </a:prstGeom>
        </p:spPr>
      </p:pic>
      <p:pic>
        <p:nvPicPr>
          <p:cNvPr id="8" name="Picture 7">
            <a:extLst>
              <a:ext uri="{FF2B5EF4-FFF2-40B4-BE49-F238E27FC236}">
                <a16:creationId xmlns:a16="http://schemas.microsoft.com/office/drawing/2014/main" id="{178E94A2-39F2-986E-B012-25CA92E2690A}"/>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4847249" y="2003208"/>
            <a:ext cx="2312655" cy="1405113"/>
          </a:xfrm>
          <a:prstGeom prst="rect">
            <a:avLst/>
          </a:prstGeom>
        </p:spPr>
      </p:pic>
    </p:spTree>
    <p:extLst>
      <p:ext uri="{BB962C8B-B14F-4D97-AF65-F5344CB8AC3E}">
        <p14:creationId xmlns:p14="http://schemas.microsoft.com/office/powerpoint/2010/main" val="4204193135"/>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223E70-647A-98B9-0A25-09274ECE86A4}"/>
            </a:ext>
          </a:extLst>
        </p:cNvPr>
        <p:cNvGrpSpPr/>
        <p:nvPr/>
      </p:nvGrpSpPr>
      <p:grpSpPr>
        <a:xfrm>
          <a:off x="0" y="0"/>
          <a:ext cx="0" cy="0"/>
          <a:chOff x="0" y="0"/>
          <a:chExt cx="0" cy="0"/>
        </a:xfrm>
      </p:grpSpPr>
      <p:pic>
        <p:nvPicPr>
          <p:cNvPr id="11" name="Imagen 10">
            <a:extLst>
              <a:ext uri="{FF2B5EF4-FFF2-40B4-BE49-F238E27FC236}">
                <a16:creationId xmlns:a16="http://schemas.microsoft.com/office/drawing/2014/main" id="{C680081F-5900-5949-6E7F-0672B8D9377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FF103E74-2413-4111-A214-E899232E626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10" name="CuadroTexto 8">
            <a:extLst>
              <a:ext uri="{FF2B5EF4-FFF2-40B4-BE49-F238E27FC236}">
                <a16:creationId xmlns:a16="http://schemas.microsoft.com/office/drawing/2014/main" id="{FE7A4EFA-27EC-BD38-D6E4-FD9A38FCB481}"/>
              </a:ext>
            </a:extLst>
          </p:cNvPr>
          <p:cNvSpPr txBox="1"/>
          <p:nvPr/>
        </p:nvSpPr>
        <p:spPr>
          <a:xfrm>
            <a:off x="618719" y="573437"/>
            <a:ext cx="9983691" cy="89255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err="1">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Enhanced</a:t>
            </a:r>
            <a:r>
              <a:rPr kumimoji="0" lang="es-ES_tradnl" sz="32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 </a:t>
            </a:r>
            <a:r>
              <a:rPr kumimoji="0" lang="es-ES_tradnl" sz="3200" b="1" i="0" u="none" strike="noStrike" kern="1200" cap="none" spc="0" normalizeH="0" baseline="0" noProof="0" dirty="0" err="1">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Speeds</a:t>
            </a:r>
            <a:r>
              <a:rPr kumimoji="0" lang="es-ES_tradnl" sz="32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 </a:t>
            </a:r>
            <a:r>
              <a:rPr kumimoji="0" lang="es-ES_tradnl" sz="3200" b="1" i="0" u="none" strike="noStrike" kern="1200" cap="none" spc="0" normalizeH="0" baseline="0" noProof="0" dirty="0" err="1">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Capacity</a:t>
            </a:r>
            <a:r>
              <a:rPr kumimoji="0" lang="es-ES_tradnl" sz="32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 and Performance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GWN7800 Pro Series </a:t>
            </a:r>
            <a:r>
              <a:rPr kumimoji="0" lang="es-ES_tradnl" sz="20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Layer</a:t>
            </a:r>
            <a:r>
              <a:rPr kumimoji="0" lang="es-ES_tradnl"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2++ Switches</a:t>
            </a:r>
          </a:p>
        </p:txBody>
      </p:sp>
      <p:sp>
        <p:nvSpPr>
          <p:cNvPr id="5" name="Oval 4">
            <a:extLst>
              <a:ext uri="{FF2B5EF4-FFF2-40B4-BE49-F238E27FC236}">
                <a16:creationId xmlns:a16="http://schemas.microsoft.com/office/drawing/2014/main" id="{50F2714F-8BF7-5FB1-4007-457AD6E5E611}"/>
              </a:ext>
            </a:extLst>
          </p:cNvPr>
          <p:cNvSpPr/>
          <p:nvPr/>
        </p:nvSpPr>
        <p:spPr>
          <a:xfrm>
            <a:off x="618720" y="1927577"/>
            <a:ext cx="4054769" cy="4054769"/>
          </a:xfrm>
          <a:prstGeom prst="ellipse">
            <a:avLst/>
          </a:prstGeom>
          <a:solidFill>
            <a:srgbClr val="46A7C9"/>
          </a:solidFill>
          <a:ln w="107950">
            <a:solidFill>
              <a:srgbClr val="295288"/>
            </a:solidFill>
          </a:ln>
          <a:effectLst>
            <a:outerShdw blurRad="50800" dist="84773"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38">
            <a:extLst>
              <a:ext uri="{FF2B5EF4-FFF2-40B4-BE49-F238E27FC236}">
                <a16:creationId xmlns:a16="http://schemas.microsoft.com/office/drawing/2014/main" id="{FEEF61BA-E874-0710-F15C-DCB998DDC54B}"/>
              </a:ext>
            </a:extLst>
          </p:cNvPr>
          <p:cNvSpPr txBox="1"/>
          <p:nvPr/>
        </p:nvSpPr>
        <p:spPr>
          <a:xfrm>
            <a:off x="5261124" y="2314245"/>
            <a:ext cx="6295427" cy="397031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424242"/>
              </a:buClr>
              <a:buSzTx/>
              <a:buFontTx/>
              <a:buNone/>
              <a:tabLst/>
              <a:defRPr/>
            </a:pPr>
            <a:endParaRPr kumimoji="0" lang="en-US" sz="1400" b="0" i="0" u="none" strike="noStrike" kern="1200" cap="none" spc="0" normalizeH="0" baseline="0" noProof="0" dirty="0">
              <a:ln>
                <a:noFill/>
              </a:ln>
              <a:solidFill>
                <a:srgbClr val="22222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SFP or SFP+ ports provided on all models</a:t>
            </a:r>
          </a:p>
          <a:p>
            <a:pPr marL="1523985" marR="0" lvl="2"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303234"/>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6x SFP+ ports – both GWN7806 Pro models</a:t>
            </a:r>
          </a:p>
          <a:p>
            <a:pPr marL="1523985" marR="0" lvl="2"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303234"/>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2 SFP+ ports – GWN7802P and all GWN7803 Pro models</a:t>
            </a:r>
          </a:p>
          <a:p>
            <a:pPr marL="1523985" marR="0" lvl="2"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303234"/>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2x SFP ports – GWN7801P Pro</a:t>
            </a: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400" b="0" i="0" u="none" strike="noStrike" kern="1200" cap="none" spc="0" normalizeH="0" baseline="0" noProof="0" dirty="0">
              <a:ln>
                <a:noFill/>
              </a:ln>
              <a:solidFill>
                <a:srgbClr val="303234"/>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Double the RAM and CPU of the GWN7800 Series</a:t>
            </a:r>
          </a:p>
          <a:p>
            <a:pPr marL="1523985" marR="0" lvl="2"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303234"/>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128MB, 256MB, or 512MB RAM</a:t>
            </a:r>
          </a:p>
          <a:p>
            <a:pPr marL="1523985" marR="0" lvl="2"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303234"/>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Single or dual-core 1GHz MIPS </a:t>
            </a:r>
            <a:r>
              <a:rPr kumimoji="0" lang="en-US" sz="1400" b="0" i="0" u="none" strike="noStrike" kern="1200" cap="none" spc="0" normalizeH="0" baseline="0" noProof="0" dirty="0" err="1">
                <a:ln>
                  <a:noFill/>
                </a:ln>
                <a:solidFill>
                  <a:srgbClr val="303234"/>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InterAptive</a:t>
            </a:r>
            <a:r>
              <a:rPr kumimoji="0" lang="en-US" sz="1400" b="0" i="0" u="none" strike="noStrike" kern="1200" cap="none" spc="0" normalizeH="0" baseline="0" noProof="0" dirty="0">
                <a:ln>
                  <a:noFill/>
                </a:ln>
                <a:solidFill>
                  <a:srgbClr val="303234"/>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CPU</a:t>
            </a: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400" b="0" i="0" u="none" strike="noStrike" kern="1200" cap="none" spc="0" normalizeH="0" baseline="0" noProof="0" dirty="0">
              <a:ln>
                <a:noFill/>
              </a:ln>
              <a:solidFill>
                <a:srgbClr val="303234"/>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Enhanced and expanded switching capacity</a:t>
            </a:r>
          </a:p>
          <a:p>
            <a:pPr marL="1523985" marR="0" lvl="2"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303234"/>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26 Gbps, 72 Gbps, 88 Gbps, or 216 Gbps switching capacity</a:t>
            </a:r>
            <a:endParaRPr kumimoji="0" lang="en-US" sz="1400" b="0" i="0" u="none" strike="noStrike" kern="1200" cap="none" spc="0" normalizeH="0" baseline="0" noProof="0" dirty="0">
              <a:ln>
                <a:noFill/>
              </a:ln>
              <a:solidFill>
                <a:srgbClr val="22222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3" name="Picture 2">
            <a:extLst>
              <a:ext uri="{FF2B5EF4-FFF2-40B4-BE49-F238E27FC236}">
                <a16:creationId xmlns:a16="http://schemas.microsoft.com/office/drawing/2014/main" id="{A6EB3A65-6304-42A9-7FC8-D2170CD33625}"/>
              </a:ext>
            </a:extLst>
          </p:cNvPr>
          <p:cNvPicPr>
            <a:picLocks noChangeAspect="1"/>
          </p:cNvPicPr>
          <p:nvPr/>
        </p:nvPicPr>
        <p:blipFill>
          <a:blip r:embed="rId5"/>
          <a:stretch>
            <a:fillRect/>
          </a:stretch>
        </p:blipFill>
        <p:spPr>
          <a:xfrm>
            <a:off x="1152166" y="2198498"/>
            <a:ext cx="2987876" cy="2987876"/>
          </a:xfrm>
          <a:prstGeom prst="rect">
            <a:avLst/>
          </a:prstGeom>
        </p:spPr>
      </p:pic>
      <p:pic>
        <p:nvPicPr>
          <p:cNvPr id="6" name="Picture 5" descr="A close-up of a computer&#10;&#10;AI-generated content may be incorrect.">
            <a:extLst>
              <a:ext uri="{FF2B5EF4-FFF2-40B4-BE49-F238E27FC236}">
                <a16:creationId xmlns:a16="http://schemas.microsoft.com/office/drawing/2014/main" id="{A88B9759-E239-EEF4-8A64-5FFF60021734}"/>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776792" y="5020159"/>
            <a:ext cx="3738623" cy="1532973"/>
          </a:xfrm>
          <a:prstGeom prst="rect">
            <a:avLst/>
          </a:prstGeom>
        </p:spPr>
      </p:pic>
    </p:spTree>
    <p:extLst>
      <p:ext uri="{BB962C8B-B14F-4D97-AF65-F5344CB8AC3E}">
        <p14:creationId xmlns:p14="http://schemas.microsoft.com/office/powerpoint/2010/main" val="2803823876"/>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7E2EC0-9697-843D-A18B-8FCDDB3F8632}"/>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E2D21AE0-29E5-A2A0-6918-AB4DAB349683}"/>
              </a:ext>
            </a:extLst>
          </p:cNvPr>
          <p:cNvSpPr/>
          <p:nvPr/>
        </p:nvSpPr>
        <p:spPr>
          <a:xfrm>
            <a:off x="5085790" y="1837841"/>
            <a:ext cx="7099871" cy="5020159"/>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Imagen 10">
            <a:extLst>
              <a:ext uri="{FF2B5EF4-FFF2-40B4-BE49-F238E27FC236}">
                <a16:creationId xmlns:a16="http://schemas.microsoft.com/office/drawing/2014/main" id="{930568ED-C645-9E0A-0720-031FD78899B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9932"/>
          <a:stretch/>
        </p:blipFill>
        <p:spPr>
          <a:xfrm rot="10800000" flipH="1">
            <a:off x="8452915" y="0"/>
            <a:ext cx="3739085" cy="1837841"/>
          </a:xfrm>
          <a:prstGeom prst="rect">
            <a:avLst/>
          </a:prstGeom>
        </p:spPr>
      </p:pic>
      <p:pic>
        <p:nvPicPr>
          <p:cNvPr id="12" name="Imagen 11">
            <a:extLst>
              <a:ext uri="{FF2B5EF4-FFF2-40B4-BE49-F238E27FC236}">
                <a16:creationId xmlns:a16="http://schemas.microsoft.com/office/drawing/2014/main" id="{9DD3E09F-7AF7-EA24-E51F-1A0B832D238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074290" y="241247"/>
            <a:ext cx="774518" cy="664380"/>
          </a:xfrm>
          <a:prstGeom prst="rect">
            <a:avLst/>
          </a:prstGeom>
        </p:spPr>
      </p:pic>
      <p:sp>
        <p:nvSpPr>
          <p:cNvPr id="10" name="CuadroTexto 8">
            <a:extLst>
              <a:ext uri="{FF2B5EF4-FFF2-40B4-BE49-F238E27FC236}">
                <a16:creationId xmlns:a16="http://schemas.microsoft.com/office/drawing/2014/main" id="{1546B663-D39E-449B-BBF7-B4758DA5E519}"/>
              </a:ext>
            </a:extLst>
          </p:cNvPr>
          <p:cNvSpPr txBox="1"/>
          <p:nvPr/>
        </p:nvSpPr>
        <p:spPr>
          <a:xfrm>
            <a:off x="618720" y="573437"/>
            <a:ext cx="8013836" cy="89255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ENHANCED RELIABILITY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GWN7800 Pro Series </a:t>
            </a:r>
            <a:r>
              <a:rPr kumimoji="0" lang="es-ES_tradnl" sz="20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Layer</a:t>
            </a:r>
            <a:r>
              <a:rPr kumimoji="0" lang="es-ES_tradnl"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2++ Switches</a:t>
            </a:r>
          </a:p>
        </p:txBody>
      </p:sp>
      <p:sp>
        <p:nvSpPr>
          <p:cNvPr id="5" name="Oval 4">
            <a:extLst>
              <a:ext uri="{FF2B5EF4-FFF2-40B4-BE49-F238E27FC236}">
                <a16:creationId xmlns:a16="http://schemas.microsoft.com/office/drawing/2014/main" id="{0655E992-FD42-5991-E05D-FC5B1F966293}"/>
              </a:ext>
            </a:extLst>
          </p:cNvPr>
          <p:cNvSpPr/>
          <p:nvPr/>
        </p:nvSpPr>
        <p:spPr>
          <a:xfrm>
            <a:off x="618720" y="1927577"/>
            <a:ext cx="4054769" cy="4054769"/>
          </a:xfrm>
          <a:prstGeom prst="ellipse">
            <a:avLst/>
          </a:prstGeom>
          <a:solidFill>
            <a:srgbClr val="46A7C9"/>
          </a:solidFill>
          <a:ln w="107950">
            <a:solidFill>
              <a:srgbClr val="295288"/>
            </a:solidFill>
          </a:ln>
          <a:effectLst>
            <a:outerShdw blurRad="50800" dist="84773"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8">
            <a:extLst>
              <a:ext uri="{FF2B5EF4-FFF2-40B4-BE49-F238E27FC236}">
                <a16:creationId xmlns:a16="http://schemas.microsoft.com/office/drawing/2014/main" id="{7B5D676F-13FF-3B4A-5234-234D4861C76F}"/>
              </a:ext>
            </a:extLst>
          </p:cNvPr>
          <p:cNvSpPr txBox="1"/>
          <p:nvPr/>
        </p:nvSpPr>
        <p:spPr>
          <a:xfrm>
            <a:off x="5183317" y="1927577"/>
            <a:ext cx="7106210" cy="4708981"/>
          </a:xfrm>
          <a:prstGeom prst="rect">
            <a:avLst/>
          </a:prstGeom>
          <a:noFill/>
        </p:spPr>
        <p:txBody>
          <a:bodyPr wrap="square" rtlCol="0">
            <a:spAutoFit/>
          </a:bodyPr>
          <a:lstStyle/>
          <a:p>
            <a:pPr marL="457200" marR="0" lvl="1" indent="0" algn="l" defTabSz="914400" rtl="0" eaLnBrk="1" fontAlgn="auto" latinLnBrk="0" hangingPunct="1">
              <a:lnSpc>
                <a:spcPct val="100000"/>
              </a:lnSpc>
              <a:spcBef>
                <a:spcPts val="0"/>
              </a:spcBef>
              <a:spcAft>
                <a:spcPts val="0"/>
              </a:spcAft>
              <a:buClr>
                <a:srgbClr val="424242"/>
              </a:buClr>
              <a:buSzTx/>
              <a:buFontTx/>
              <a:buNone/>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1" i="0" u="none" strike="noStrike" kern="1200" cap="none" spc="0" normalizeH="0" baseline="0" noProof="0" dirty="0">
                <a:ln>
                  <a:noFill/>
                </a:ln>
                <a:solidFill>
                  <a:srgbClr val="FF530D"/>
                </a:solidFill>
                <a:effectLst/>
                <a:uLnTx/>
                <a:uFillTx/>
                <a:latin typeface="Open Sans" panose="020B0606030504020204" pitchFamily="34" charset="0"/>
                <a:ea typeface="Open Sans" panose="020B0606030504020204" pitchFamily="34" charset="0"/>
                <a:cs typeface="Open Sans" panose="020B0606030504020204" pitchFamily="34" charset="0"/>
              </a:rPr>
              <a:t>1+1 External Redundant Power Supply (RPS)</a:t>
            </a: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424242"/>
                </a:solidFill>
                <a:effectLst/>
                <a:uLnTx/>
                <a:uFillTx/>
                <a:latin typeface="Open Sans Light" pitchFamily="2" charset="0"/>
                <a:ea typeface="Open Sans Light" pitchFamily="2" charset="0"/>
                <a:cs typeface="Open Sans Light" pitchFamily="2" charset="0"/>
              </a:rPr>
              <a:t>GWN7803 Pro, GWN7803PH Pro, both GWN7806 Pro models</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1" i="0" u="none" strike="noStrike" kern="1200" cap="none" spc="0" normalizeH="0" baseline="0" noProof="0" dirty="0">
              <a:ln>
                <a:noFill/>
              </a:ln>
              <a:solidFill>
                <a:srgbClr val="FF530D"/>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1" i="0" u="none" strike="noStrike" kern="1200" cap="none" spc="0" normalizeH="0" baseline="0" noProof="0" dirty="0">
                <a:ln>
                  <a:noFill/>
                </a:ln>
                <a:solidFill>
                  <a:srgbClr val="FF530D"/>
                </a:solidFill>
                <a:effectLst/>
                <a:uLnTx/>
                <a:uFillTx/>
                <a:latin typeface="Open Sans" panose="020B0606030504020204" pitchFamily="34" charset="0"/>
                <a:ea typeface="Open Sans" panose="020B0606030504020204" pitchFamily="34" charset="0"/>
                <a:cs typeface="Open Sans" panose="020B0606030504020204" pitchFamily="34" charset="0"/>
              </a:rPr>
              <a:t>Enhanced Reliability</a:t>
            </a: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Fault detection, device protection, link aggregation, storm control, and more</a:t>
            </a: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Multiple Levels of Device Protection</a:t>
            </a: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Overcurrent, overvoltage, overheat, and surge protections</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br>
              <a:rPr kumimoji="0" lang="en-US" sz="1600" b="1"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br>
            <a:r>
              <a:rPr kumimoji="0" lang="en-US" sz="1600" b="1" i="0" u="none" strike="noStrike" kern="1200" cap="none" spc="0" normalizeH="0" baseline="0" noProof="0" dirty="0">
                <a:ln>
                  <a:noFill/>
                </a:ln>
                <a:solidFill>
                  <a:srgbClr val="FF530D"/>
                </a:solidFill>
                <a:effectLst/>
                <a:uLnTx/>
                <a:uFillTx/>
                <a:latin typeface="Open Sans" panose="020B0606030504020204" pitchFamily="34" charset="0"/>
                <a:ea typeface="Open Sans" panose="020B0606030504020204" pitchFamily="34" charset="0"/>
                <a:cs typeface="Open Sans" panose="020B0606030504020204" pitchFamily="34" charset="0"/>
              </a:rPr>
              <a:t>Stacking Supported on GWN7806 Pro models</a:t>
            </a: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Easily manage up to 8 switches in one interface while creating redundant backup between devices</a:t>
            </a: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1" i="0" u="none" strike="noStrike" kern="1200" cap="none" spc="0" normalizeH="0" baseline="0" noProof="0" dirty="0">
                <a:ln>
                  <a:noFill/>
                </a:ln>
                <a:solidFill>
                  <a:srgbClr val="FF530D"/>
                </a:solidFill>
                <a:effectLst/>
                <a:uLnTx/>
                <a:uFillTx/>
                <a:latin typeface="Open Sans" panose="020B0606030504020204" pitchFamily="34" charset="0"/>
                <a:ea typeface="Open Sans" panose="020B0606030504020204" pitchFamily="34" charset="0"/>
                <a:cs typeface="Open Sans" panose="020B0606030504020204" pitchFamily="34" charset="0"/>
              </a:rPr>
              <a:t>Green Energy Efficiency</a:t>
            </a: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Intelligent control of the integrated fan adjusts fan speeds based on environmental temperatures and provides precise temperature control and energy savings</a:t>
            </a: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4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3" name="Picture 2">
            <a:extLst>
              <a:ext uri="{FF2B5EF4-FFF2-40B4-BE49-F238E27FC236}">
                <a16:creationId xmlns:a16="http://schemas.microsoft.com/office/drawing/2014/main" id="{98C5C5CA-B43B-5748-697D-C0D85E3D97DD}"/>
              </a:ext>
            </a:extLst>
          </p:cNvPr>
          <p:cNvPicPr>
            <a:picLocks noChangeAspect="1"/>
          </p:cNvPicPr>
          <p:nvPr/>
        </p:nvPicPr>
        <p:blipFill>
          <a:blip r:embed="rId5" cstate="print">
            <a:biLevel thresh="25000"/>
            <a:extLst>
              <a:ext uri="{28A0092B-C50C-407E-A947-70E740481C1C}">
                <a14:useLocalDpi xmlns:a14="http://schemas.microsoft.com/office/drawing/2010/main"/>
              </a:ext>
            </a:extLst>
          </a:blip>
          <a:stretch>
            <a:fillRect/>
          </a:stretch>
        </p:blipFill>
        <p:spPr>
          <a:xfrm>
            <a:off x="716247" y="2912533"/>
            <a:ext cx="2057250" cy="2057250"/>
          </a:xfrm>
          <a:prstGeom prst="rect">
            <a:avLst/>
          </a:prstGeom>
        </p:spPr>
      </p:pic>
      <p:pic>
        <p:nvPicPr>
          <p:cNvPr id="7" name="Picture 6">
            <a:extLst>
              <a:ext uri="{FF2B5EF4-FFF2-40B4-BE49-F238E27FC236}">
                <a16:creationId xmlns:a16="http://schemas.microsoft.com/office/drawing/2014/main" id="{837423DD-B2D6-303E-157A-0786DC8B5ACD}"/>
              </a:ext>
            </a:extLst>
          </p:cNvPr>
          <p:cNvPicPr>
            <a:picLocks noChangeAspect="1"/>
          </p:cNvPicPr>
          <p:nvPr/>
        </p:nvPicPr>
        <p:blipFill>
          <a:blip r:embed="rId6" cstate="print">
            <a:biLevel thresh="25000"/>
            <a:extLst>
              <a:ext uri="{28A0092B-C50C-407E-A947-70E740481C1C}">
                <a14:useLocalDpi xmlns:a14="http://schemas.microsoft.com/office/drawing/2010/main"/>
              </a:ext>
            </a:extLst>
          </a:blip>
          <a:stretch>
            <a:fillRect/>
          </a:stretch>
        </p:blipFill>
        <p:spPr>
          <a:xfrm>
            <a:off x="2750042" y="2948866"/>
            <a:ext cx="1574734" cy="1769001"/>
          </a:xfrm>
          <a:prstGeom prst="rect">
            <a:avLst/>
          </a:prstGeom>
        </p:spPr>
      </p:pic>
      <p:pic>
        <p:nvPicPr>
          <p:cNvPr id="6" name="Picture 5" descr="A close-up of a computer&#10;&#10;AI-generated content may be incorrect.">
            <a:extLst>
              <a:ext uri="{FF2B5EF4-FFF2-40B4-BE49-F238E27FC236}">
                <a16:creationId xmlns:a16="http://schemas.microsoft.com/office/drawing/2014/main" id="{1AD9F110-8682-2C86-2AEA-2482650C5F15}"/>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776792" y="5081612"/>
            <a:ext cx="3738623" cy="1532973"/>
          </a:xfrm>
          <a:prstGeom prst="rect">
            <a:avLst/>
          </a:prstGeom>
        </p:spPr>
      </p:pic>
    </p:spTree>
    <p:extLst>
      <p:ext uri="{BB962C8B-B14F-4D97-AF65-F5344CB8AC3E}">
        <p14:creationId xmlns:p14="http://schemas.microsoft.com/office/powerpoint/2010/main" val="657956131"/>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B91296D2-4B67-A763-049B-42264DC74E59}"/>
              </a:ext>
            </a:extLst>
          </p:cNvPr>
          <p:cNvSpPr/>
          <p:nvPr/>
        </p:nvSpPr>
        <p:spPr>
          <a:xfrm>
            <a:off x="618719" y="1884785"/>
            <a:ext cx="4115077" cy="3959044"/>
          </a:xfrm>
          <a:prstGeom prst="ellipse">
            <a:avLst/>
          </a:prstGeom>
          <a:solidFill>
            <a:srgbClr val="295288"/>
          </a:solidFill>
          <a:ln w="107950">
            <a:solidFill>
              <a:srgbClr val="46A7C9"/>
            </a:solidFill>
          </a:ln>
          <a:effectLst>
            <a:outerShdw blurRad="50800" dist="84773"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10" name="CuadroTexto 8">
            <a:extLst>
              <a:ext uri="{FF2B5EF4-FFF2-40B4-BE49-F238E27FC236}">
                <a16:creationId xmlns:a16="http://schemas.microsoft.com/office/drawing/2014/main" id="{1CBC5D56-9F8D-2A45-AE7E-0CA43DFE7B32}"/>
              </a:ext>
            </a:extLst>
          </p:cNvPr>
          <p:cNvSpPr txBox="1"/>
          <p:nvPr/>
        </p:nvSpPr>
        <p:spPr>
          <a:xfrm>
            <a:off x="618719" y="573437"/>
            <a:ext cx="9517739" cy="89255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err="1">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PoE</a:t>
            </a:r>
            <a:r>
              <a:rPr kumimoji="0" lang="es-ES_tradnl" sz="32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 and </a:t>
            </a:r>
            <a:r>
              <a:rPr kumimoji="0" lang="es-ES_tradnl" sz="3200" b="1" i="0" u="none" strike="noStrike" kern="1200" cap="none" spc="0" normalizeH="0" baseline="0" noProof="0" dirty="0" err="1">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PoE</a:t>
            </a:r>
            <a:r>
              <a:rPr kumimoji="0" lang="es-ES_tradnl" sz="32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GWN7800 Pro Series </a:t>
            </a:r>
            <a:r>
              <a:rPr kumimoji="0" lang="es-ES_tradnl" sz="20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Layer</a:t>
            </a:r>
            <a:r>
              <a:rPr kumimoji="0" lang="es-ES_tradnl"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2++ Switches</a:t>
            </a:r>
          </a:p>
        </p:txBody>
      </p:sp>
      <p:sp>
        <p:nvSpPr>
          <p:cNvPr id="4" name="TextBox 38">
            <a:extLst>
              <a:ext uri="{FF2B5EF4-FFF2-40B4-BE49-F238E27FC236}">
                <a16:creationId xmlns:a16="http://schemas.microsoft.com/office/drawing/2014/main" id="{BB3E7C96-6BA2-0F90-BAA4-B8266691D859}"/>
              </a:ext>
            </a:extLst>
          </p:cNvPr>
          <p:cNvSpPr txBox="1"/>
          <p:nvPr/>
        </p:nvSpPr>
        <p:spPr>
          <a:xfrm>
            <a:off x="5570796" y="2662018"/>
            <a:ext cx="6621204" cy="3785652"/>
          </a:xfrm>
          <a:prstGeom prst="rect">
            <a:avLst/>
          </a:prstGeom>
          <a:noFill/>
        </p:spPr>
        <p:txBody>
          <a:bodyPr wrap="square" rtlCol="0">
            <a:spAutoFit/>
          </a:bodyPr>
          <a:lstStyle/>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All models provide PoE output except for GWN7803 Pro</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8, 16, 24 or 48 ports</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PoE++ available on 16, 24, and 48 port models</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Supports dynamic PoE/PoE+/PoE++ power allocation per port</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Up to 60W per port</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120W, 250W, 400W, and 720W total PoE output (depending on the model)</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3" name="Picture 2">
            <a:extLst>
              <a:ext uri="{FF2B5EF4-FFF2-40B4-BE49-F238E27FC236}">
                <a16:creationId xmlns:a16="http://schemas.microsoft.com/office/drawing/2014/main" id="{5496C6E6-5E47-220E-FA2B-3842F6FDFB45}"/>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89927" y="2377977"/>
            <a:ext cx="2972659" cy="2972659"/>
          </a:xfrm>
          <a:prstGeom prst="rect">
            <a:avLst/>
          </a:prstGeom>
        </p:spPr>
      </p:pic>
      <p:pic>
        <p:nvPicPr>
          <p:cNvPr id="2" name="Picture 1" descr="A close-up of a computer&#10;&#10;AI-generated content may be incorrect.">
            <a:extLst>
              <a:ext uri="{FF2B5EF4-FFF2-40B4-BE49-F238E27FC236}">
                <a16:creationId xmlns:a16="http://schemas.microsoft.com/office/drawing/2014/main" id="{7B842DE6-6484-F8A6-3686-5BEDB5FA425F}"/>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806944" y="5172592"/>
            <a:ext cx="3738623" cy="1532973"/>
          </a:xfrm>
          <a:prstGeom prst="rect">
            <a:avLst/>
          </a:prstGeom>
        </p:spPr>
      </p:pic>
    </p:spTree>
    <p:extLst>
      <p:ext uri="{BB962C8B-B14F-4D97-AF65-F5344CB8AC3E}">
        <p14:creationId xmlns:p14="http://schemas.microsoft.com/office/powerpoint/2010/main" val="1079822797"/>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10" name="CuadroTexto 8">
            <a:extLst>
              <a:ext uri="{FF2B5EF4-FFF2-40B4-BE49-F238E27FC236}">
                <a16:creationId xmlns:a16="http://schemas.microsoft.com/office/drawing/2014/main" id="{1CBC5D56-9F8D-2A45-AE7E-0CA43DFE7B32}"/>
              </a:ext>
            </a:extLst>
          </p:cNvPr>
          <p:cNvSpPr txBox="1"/>
          <p:nvPr/>
        </p:nvSpPr>
        <p:spPr>
          <a:xfrm>
            <a:off x="618720" y="573437"/>
            <a:ext cx="8013836" cy="89255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BUILT-IN </a:t>
            </a:r>
            <a:r>
              <a:rPr kumimoji="0" lang="es-ES_tradnl" sz="3200" b="1" i="0" u="none" strike="noStrike" kern="1200" cap="none" spc="0" normalizeH="0" baseline="0" noProof="0" dirty="0" err="1">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QoS</a:t>
            </a:r>
            <a:endParaRPr kumimoji="0" lang="es-ES_tradnl" sz="32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GWN7800 Pro Series </a:t>
            </a:r>
            <a:r>
              <a:rPr kumimoji="0" lang="es-ES_tradnl" sz="20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Layer</a:t>
            </a:r>
            <a:r>
              <a:rPr kumimoji="0" lang="es-ES_tradnl"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2++ Switches</a:t>
            </a:r>
          </a:p>
        </p:txBody>
      </p:sp>
      <p:sp>
        <p:nvSpPr>
          <p:cNvPr id="5" name="Oval 4">
            <a:extLst>
              <a:ext uri="{FF2B5EF4-FFF2-40B4-BE49-F238E27FC236}">
                <a16:creationId xmlns:a16="http://schemas.microsoft.com/office/drawing/2014/main" id="{3DD0CB24-0BBE-8F83-4263-C21BE9FA2B35}"/>
              </a:ext>
            </a:extLst>
          </p:cNvPr>
          <p:cNvSpPr/>
          <p:nvPr/>
        </p:nvSpPr>
        <p:spPr>
          <a:xfrm>
            <a:off x="618720" y="1927577"/>
            <a:ext cx="4054769" cy="4054769"/>
          </a:xfrm>
          <a:prstGeom prst="ellipse">
            <a:avLst/>
          </a:prstGeom>
          <a:solidFill>
            <a:srgbClr val="46A7C9"/>
          </a:solidFill>
          <a:ln w="107950">
            <a:solidFill>
              <a:srgbClr val="295288"/>
            </a:solidFill>
          </a:ln>
          <a:effectLst>
            <a:outerShdw blurRad="50800" dist="84773"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8">
            <a:extLst>
              <a:ext uri="{FF2B5EF4-FFF2-40B4-BE49-F238E27FC236}">
                <a16:creationId xmlns:a16="http://schemas.microsoft.com/office/drawing/2014/main" id="{F056B0E7-0F82-BE64-B3C2-41CE1FBAFFDF}"/>
              </a:ext>
            </a:extLst>
          </p:cNvPr>
          <p:cNvSpPr txBox="1"/>
          <p:nvPr/>
        </p:nvSpPr>
        <p:spPr>
          <a:xfrm>
            <a:off x="5550796" y="2145601"/>
            <a:ext cx="6535479" cy="5016758"/>
          </a:xfrm>
          <a:prstGeom prst="rect">
            <a:avLst/>
          </a:prstGeom>
          <a:noFill/>
        </p:spPr>
        <p:txBody>
          <a:bodyPr wrap="square" rtlCol="0">
            <a:spAutoFit/>
          </a:bodyPr>
          <a:lstStyle/>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Port Priority</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Priority Mapping</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Queue scheduling including SP, WRR, WFQ, SP-WRR, &amp; SP-WFQ</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Traffic shaping</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Rate limit</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1.5k or 4K ACL for ethernet, IPv4, and IPv6</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Prioritization of voice, video and other latency sensitive </a:t>
            </a:r>
            <a:b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b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packets</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6" name="Picture 5">
            <a:extLst>
              <a:ext uri="{FF2B5EF4-FFF2-40B4-BE49-F238E27FC236}">
                <a16:creationId xmlns:a16="http://schemas.microsoft.com/office/drawing/2014/main" id="{A427574F-2F55-8A69-BD85-12BF0DC2223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307991" y="2660620"/>
            <a:ext cx="2676221" cy="2359539"/>
          </a:xfrm>
          <a:prstGeom prst="rect">
            <a:avLst/>
          </a:prstGeom>
        </p:spPr>
      </p:pic>
      <p:pic>
        <p:nvPicPr>
          <p:cNvPr id="2" name="Picture 1" descr="A close-up of a computer&#10;&#10;AI-generated content may be incorrect.">
            <a:extLst>
              <a:ext uri="{FF2B5EF4-FFF2-40B4-BE49-F238E27FC236}">
                <a16:creationId xmlns:a16="http://schemas.microsoft.com/office/drawing/2014/main" id="{EC8E5A13-49EA-30F0-CD84-B3DF39781D09}"/>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776789" y="5215859"/>
            <a:ext cx="3738623" cy="1532973"/>
          </a:xfrm>
          <a:prstGeom prst="rect">
            <a:avLst/>
          </a:prstGeom>
        </p:spPr>
      </p:pic>
    </p:spTree>
    <p:extLst>
      <p:ext uri="{BB962C8B-B14F-4D97-AF65-F5344CB8AC3E}">
        <p14:creationId xmlns:p14="http://schemas.microsoft.com/office/powerpoint/2010/main" val="719625748"/>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10" name="CuadroTexto 8">
            <a:extLst>
              <a:ext uri="{FF2B5EF4-FFF2-40B4-BE49-F238E27FC236}">
                <a16:creationId xmlns:a16="http://schemas.microsoft.com/office/drawing/2014/main" id="{1CBC5D56-9F8D-2A45-AE7E-0CA43DFE7B32}"/>
              </a:ext>
            </a:extLst>
          </p:cNvPr>
          <p:cNvSpPr txBox="1"/>
          <p:nvPr/>
        </p:nvSpPr>
        <p:spPr>
          <a:xfrm>
            <a:off x="618719" y="573437"/>
            <a:ext cx="8484939" cy="89255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SECURITY PROTECTION &amp; ENCRYPTION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GWN7800 Pro Series </a:t>
            </a:r>
            <a:r>
              <a:rPr kumimoji="0" lang="es-ES_tradnl" sz="20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Layer</a:t>
            </a:r>
            <a:r>
              <a:rPr kumimoji="0" lang="es-ES_tradnl"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2++ Switches</a:t>
            </a:r>
          </a:p>
        </p:txBody>
      </p:sp>
      <p:sp>
        <p:nvSpPr>
          <p:cNvPr id="5" name="Oval 4">
            <a:extLst>
              <a:ext uri="{FF2B5EF4-FFF2-40B4-BE49-F238E27FC236}">
                <a16:creationId xmlns:a16="http://schemas.microsoft.com/office/drawing/2014/main" id="{3DD0CB24-0BBE-8F83-4263-C21BE9FA2B35}"/>
              </a:ext>
            </a:extLst>
          </p:cNvPr>
          <p:cNvSpPr/>
          <p:nvPr/>
        </p:nvSpPr>
        <p:spPr>
          <a:xfrm>
            <a:off x="618720" y="1927577"/>
            <a:ext cx="4054769" cy="4054769"/>
          </a:xfrm>
          <a:prstGeom prst="ellipse">
            <a:avLst/>
          </a:prstGeom>
          <a:solidFill>
            <a:srgbClr val="46A7C9"/>
          </a:solidFill>
          <a:ln w="107950">
            <a:solidFill>
              <a:srgbClr val="295288"/>
            </a:solidFill>
          </a:ln>
          <a:effectLst>
            <a:outerShdw blurRad="50800" dist="84773"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6606BBB8-FAF0-827D-93F9-2A9572A0DCFF}"/>
              </a:ext>
            </a:extLst>
          </p:cNvPr>
          <p:cNvPicPr>
            <a:picLocks noChangeAspect="1"/>
          </p:cNvPicPr>
          <p:nvPr/>
        </p:nvPicPr>
        <p:blipFill>
          <a:blip r:embed="rId5"/>
          <a:stretch>
            <a:fillRect/>
          </a:stretch>
        </p:blipFill>
        <p:spPr>
          <a:xfrm>
            <a:off x="979117" y="1883198"/>
            <a:ext cx="3332661" cy="3332661"/>
          </a:xfrm>
          <a:prstGeom prst="rect">
            <a:avLst/>
          </a:prstGeom>
        </p:spPr>
      </p:pic>
      <p:sp>
        <p:nvSpPr>
          <p:cNvPr id="2" name="TextBox 38">
            <a:extLst>
              <a:ext uri="{FF2B5EF4-FFF2-40B4-BE49-F238E27FC236}">
                <a16:creationId xmlns:a16="http://schemas.microsoft.com/office/drawing/2014/main" id="{C9905B63-01C7-314E-C865-730F661D8209}"/>
              </a:ext>
            </a:extLst>
          </p:cNvPr>
          <p:cNvSpPr txBox="1"/>
          <p:nvPr/>
        </p:nvSpPr>
        <p:spPr>
          <a:xfrm>
            <a:off x="5309113" y="1708502"/>
            <a:ext cx="6295427" cy="538609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424242"/>
              </a:buClr>
              <a:buSzTx/>
              <a:buFontTx/>
              <a:buNone/>
              <a:tabLst/>
              <a:defRPr/>
            </a:pPr>
            <a:endParaRPr kumimoji="0" lang="en-US" sz="1400" b="0" i="0" u="none" strike="noStrike" kern="1200" cap="none" spc="0" normalizeH="0" baseline="0" noProof="0" dirty="0">
              <a:ln>
                <a:noFill/>
              </a:ln>
              <a:solidFill>
                <a:srgbClr val="22222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303234"/>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Packet filtering based on binding IP address, MAC address, VLAN and port</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400" b="0" i="0" u="none" strike="noStrike" kern="1200" cap="none" spc="0" normalizeH="0" baseline="0" noProof="0" dirty="0">
              <a:ln>
                <a:noFill/>
              </a:ln>
              <a:solidFill>
                <a:srgbClr val="22222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303234"/>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802.1X, RADIUS, AAA and TACACS+ authentications to provide authentication and authorization for LAN devices</a:t>
            </a:r>
            <a:endParaRPr kumimoji="0" lang="en-US" sz="1400" b="0" i="0" u="none" strike="noStrike" kern="1200" cap="none" spc="0" normalizeH="0" baseline="0" noProof="0" dirty="0">
              <a:ln>
                <a:noFill/>
              </a:ln>
              <a:solidFill>
                <a:srgbClr val="22222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endParaRPr kumimoji="0" lang="en-US" sz="1400" b="0" i="0" u="none" strike="noStrike" kern="1200" cap="none" spc="0" normalizeH="0" baseline="0" noProof="0" dirty="0">
              <a:ln>
                <a:noFill/>
              </a:ln>
              <a:solidFill>
                <a:srgbClr val="22222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303234"/>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ARP Inspection protects against ARP spoofing</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400" b="0" i="0" u="none" strike="noStrike" kern="1200" cap="none" spc="0" normalizeH="0" baseline="0" noProof="0" dirty="0">
              <a:ln>
                <a:noFill/>
              </a:ln>
              <a:solidFill>
                <a:srgbClr val="303234"/>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303234"/>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IP Source Guard to prevent illegal address spoofing</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400" b="0" i="0" u="none" strike="noStrike" kern="1200" cap="none" spc="0" normalizeH="0" baseline="0" noProof="0" dirty="0">
              <a:ln>
                <a:noFill/>
              </a:ln>
              <a:solidFill>
                <a:srgbClr val="303234"/>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303234"/>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DoS Protection, including Land Attack, Smurf Attack, TCP SYN Attack, Ping Flooding and more. </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400" b="0" i="0" u="none" strike="noStrike" kern="1200" cap="none" spc="0" normalizeH="0" baseline="0" noProof="0" dirty="0">
              <a:ln>
                <a:noFill/>
              </a:ln>
              <a:solidFill>
                <a:srgbClr val="303234"/>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303234"/>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Supports port security to prevent MAC address attacks and control the network traffic of the port</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400" b="0" i="0" u="none" strike="noStrike" kern="1200" cap="none" spc="0" normalizeH="0" baseline="0" noProof="0" dirty="0">
              <a:ln>
                <a:noFill/>
              </a:ln>
              <a:solidFill>
                <a:srgbClr val="303234"/>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303234"/>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DHCP Snooping</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400" b="0" i="0" u="none" strike="noStrike" kern="1200" cap="none" spc="0" normalizeH="0" baseline="0" noProof="0" dirty="0">
              <a:ln>
                <a:noFill/>
              </a:ln>
              <a:solidFill>
                <a:srgbClr val="303234"/>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303234"/>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Static and dynamic MAC table with MAC table filtering</a:t>
            </a:r>
            <a:endParaRPr kumimoji="0" lang="en-US" sz="1400" b="0" i="0" u="none" strike="noStrike" kern="1200" cap="none" spc="0" normalizeH="0" baseline="0" noProof="0" dirty="0">
              <a:ln>
                <a:noFill/>
              </a:ln>
              <a:solidFill>
                <a:srgbClr val="22222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3" name="Picture 2" descr="A close-up of a computer&#10;&#10;AI-generated content may be incorrect.">
            <a:extLst>
              <a:ext uri="{FF2B5EF4-FFF2-40B4-BE49-F238E27FC236}">
                <a16:creationId xmlns:a16="http://schemas.microsoft.com/office/drawing/2014/main" id="{8B48376E-359D-316F-CA5F-128C3B23BA7A}"/>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776137" y="5215859"/>
            <a:ext cx="3738623" cy="1532973"/>
          </a:xfrm>
          <a:prstGeom prst="rect">
            <a:avLst/>
          </a:prstGeom>
        </p:spPr>
      </p:pic>
    </p:spTree>
    <p:extLst>
      <p:ext uri="{BB962C8B-B14F-4D97-AF65-F5344CB8AC3E}">
        <p14:creationId xmlns:p14="http://schemas.microsoft.com/office/powerpoint/2010/main" val="438614581"/>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65A7FE2-E425-55F7-0E19-CF8F6FB7837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4" name="Rectangle 3">
            <a:extLst>
              <a:ext uri="{FF2B5EF4-FFF2-40B4-BE49-F238E27FC236}">
                <a16:creationId xmlns:a16="http://schemas.microsoft.com/office/drawing/2014/main" id="{2695FCC9-441C-C197-C609-BD8F207B289C}"/>
              </a:ext>
            </a:extLst>
          </p:cNvPr>
          <p:cNvSpPr/>
          <p:nvPr/>
        </p:nvSpPr>
        <p:spPr>
          <a:xfrm>
            <a:off x="0" y="0"/>
            <a:ext cx="12191996" cy="6873446"/>
          </a:xfrm>
          <a:prstGeom prst="rect">
            <a:avLst/>
          </a:prstGeom>
          <a:solidFill>
            <a:srgbClr val="295288">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Triangle 37">
            <a:extLst>
              <a:ext uri="{FF2B5EF4-FFF2-40B4-BE49-F238E27FC236}">
                <a16:creationId xmlns:a16="http://schemas.microsoft.com/office/drawing/2014/main" id="{8E98288E-ECD0-DBF8-D4A3-C2F2C16D1D4E}"/>
              </a:ext>
            </a:extLst>
          </p:cNvPr>
          <p:cNvSpPr/>
          <p:nvPr/>
        </p:nvSpPr>
        <p:spPr>
          <a:xfrm rot="10800000">
            <a:off x="-1" y="-1"/>
            <a:ext cx="2878667" cy="2133600"/>
          </a:xfrm>
          <a:prstGeom prst="triangle">
            <a:avLst>
              <a:gd name="adj" fmla="val 100000"/>
            </a:avLst>
          </a:prstGeom>
          <a:solidFill>
            <a:srgbClr val="326B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9" name="Imagen 11">
            <a:extLst>
              <a:ext uri="{FF2B5EF4-FFF2-40B4-BE49-F238E27FC236}">
                <a16:creationId xmlns:a16="http://schemas.microsoft.com/office/drawing/2014/main" id="{2149FE1B-72D1-4646-BA3E-A894CB86170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sp>
        <p:nvSpPr>
          <p:cNvPr id="3" name="TextBox 2">
            <a:extLst>
              <a:ext uri="{FF2B5EF4-FFF2-40B4-BE49-F238E27FC236}">
                <a16:creationId xmlns:a16="http://schemas.microsoft.com/office/drawing/2014/main" id="{D0C9EA04-6A03-4514-0301-ACA2739E9856}"/>
              </a:ext>
            </a:extLst>
          </p:cNvPr>
          <p:cNvSpPr txBox="1"/>
          <p:nvPr/>
        </p:nvSpPr>
        <p:spPr>
          <a:xfrm>
            <a:off x="823969" y="3516107"/>
            <a:ext cx="2689412"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Enterprises</a:t>
            </a:r>
          </a:p>
        </p:txBody>
      </p:sp>
      <p:sp>
        <p:nvSpPr>
          <p:cNvPr id="5" name="TextBox 4">
            <a:extLst>
              <a:ext uri="{FF2B5EF4-FFF2-40B4-BE49-F238E27FC236}">
                <a16:creationId xmlns:a16="http://schemas.microsoft.com/office/drawing/2014/main" id="{D4A1D20D-EAD9-5573-35A3-497FA01489E3}"/>
              </a:ext>
            </a:extLst>
          </p:cNvPr>
          <p:cNvSpPr txBox="1"/>
          <p:nvPr/>
        </p:nvSpPr>
        <p:spPr>
          <a:xfrm>
            <a:off x="4386465" y="3506032"/>
            <a:ext cx="3419067"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Small-to-Medium Business</a:t>
            </a:r>
          </a:p>
        </p:txBody>
      </p:sp>
      <p:sp>
        <p:nvSpPr>
          <p:cNvPr id="6" name="TextBox 5">
            <a:extLst>
              <a:ext uri="{FF2B5EF4-FFF2-40B4-BE49-F238E27FC236}">
                <a16:creationId xmlns:a16="http://schemas.microsoft.com/office/drawing/2014/main" id="{0D8DE5E2-E888-9964-2C1D-472F1C5BEA75}"/>
              </a:ext>
            </a:extLst>
          </p:cNvPr>
          <p:cNvSpPr txBox="1"/>
          <p:nvPr/>
        </p:nvSpPr>
        <p:spPr>
          <a:xfrm>
            <a:off x="8566087" y="3571820"/>
            <a:ext cx="2914473"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Hotels &amp; Convention Centers</a:t>
            </a:r>
          </a:p>
        </p:txBody>
      </p:sp>
      <p:sp>
        <p:nvSpPr>
          <p:cNvPr id="7" name="CuadroTexto 8">
            <a:extLst>
              <a:ext uri="{FF2B5EF4-FFF2-40B4-BE49-F238E27FC236}">
                <a16:creationId xmlns:a16="http://schemas.microsoft.com/office/drawing/2014/main" id="{0DE1E3CD-3F83-8C9E-A4B2-466259865C1C}"/>
              </a:ext>
            </a:extLst>
          </p:cNvPr>
          <p:cNvSpPr txBox="1"/>
          <p:nvPr/>
        </p:nvSpPr>
        <p:spPr>
          <a:xfrm>
            <a:off x="618720" y="573437"/>
            <a:ext cx="11120562" cy="89255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GWN7800 Pro Series Network Switches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Deployment Scenarios</a:t>
            </a:r>
          </a:p>
        </p:txBody>
      </p:sp>
      <p:pic>
        <p:nvPicPr>
          <p:cNvPr id="8" name="Picture 7">
            <a:extLst>
              <a:ext uri="{FF2B5EF4-FFF2-40B4-BE49-F238E27FC236}">
                <a16:creationId xmlns:a16="http://schemas.microsoft.com/office/drawing/2014/main" id="{B70F8F05-034E-A5FA-F776-A75709A4A33E}"/>
              </a:ext>
            </a:extLst>
          </p:cNvPr>
          <p:cNvPicPr>
            <a:picLocks noChangeAspect="1"/>
          </p:cNvPicPr>
          <p:nvPr/>
        </p:nvPicPr>
        <p:blipFill>
          <a:blip r:embed="rId5" cstate="screen">
            <a:extLst>
              <a:ext uri="{28A0092B-C50C-407E-A947-70E740481C1C}">
                <a14:useLocalDpi xmlns:a14="http://schemas.microsoft.com/office/drawing/2010/main"/>
              </a:ext>
            </a:extLst>
          </a:blip>
          <a:srcRect/>
          <a:stretch/>
        </p:blipFill>
        <p:spPr>
          <a:xfrm>
            <a:off x="984161" y="1698450"/>
            <a:ext cx="2369029" cy="1579352"/>
          </a:xfrm>
          <a:prstGeom prst="rect">
            <a:avLst/>
          </a:prstGeom>
          <a:ln w="114300">
            <a:solidFill>
              <a:srgbClr val="46A7C9"/>
            </a:solidFill>
          </a:ln>
          <a:effectLst>
            <a:outerShdw blurRad="50800" dist="38100" dir="2700000" sx="102158" sy="102158" algn="tl" rotWithShape="0">
              <a:prstClr val="black">
                <a:alpha val="40000"/>
              </a:prstClr>
            </a:outerShdw>
          </a:effectLst>
        </p:spPr>
      </p:pic>
      <p:pic>
        <p:nvPicPr>
          <p:cNvPr id="9" name="Picture 8">
            <a:extLst>
              <a:ext uri="{FF2B5EF4-FFF2-40B4-BE49-F238E27FC236}">
                <a16:creationId xmlns:a16="http://schemas.microsoft.com/office/drawing/2014/main" id="{8CA812F2-E852-410B-103E-34B1B242B2E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4911485" y="1697592"/>
            <a:ext cx="2369029" cy="1581069"/>
          </a:xfrm>
          <a:prstGeom prst="rect">
            <a:avLst/>
          </a:prstGeom>
          <a:ln w="114300">
            <a:solidFill>
              <a:srgbClr val="46A7C9"/>
            </a:solidFill>
          </a:ln>
          <a:effectLst>
            <a:outerShdw blurRad="50800" dist="38100" dir="2700000" sx="102158" sy="102158" algn="tl" rotWithShape="0">
              <a:prstClr val="black">
                <a:alpha val="40000"/>
              </a:prstClr>
            </a:outerShdw>
          </a:effectLst>
        </p:spPr>
      </p:pic>
      <p:pic>
        <p:nvPicPr>
          <p:cNvPr id="10" name="Picture 9">
            <a:extLst>
              <a:ext uri="{FF2B5EF4-FFF2-40B4-BE49-F238E27FC236}">
                <a16:creationId xmlns:a16="http://schemas.microsoft.com/office/drawing/2014/main" id="{A2D49C39-9F4C-A3B6-BC6C-58308F666566}"/>
              </a:ext>
            </a:extLst>
          </p:cNvPr>
          <p:cNvPicPr>
            <a:picLocks noChangeAspect="1"/>
          </p:cNvPicPr>
          <p:nvPr/>
        </p:nvPicPr>
        <p:blipFill>
          <a:blip r:embed="rId7" cstate="screen">
            <a:extLst>
              <a:ext uri="{28A0092B-C50C-407E-A947-70E740481C1C}">
                <a14:useLocalDpi xmlns:a14="http://schemas.microsoft.com/office/drawing/2010/main"/>
              </a:ext>
            </a:extLst>
          </a:blip>
          <a:srcRect/>
          <a:stretch/>
        </p:blipFill>
        <p:spPr>
          <a:xfrm>
            <a:off x="8838810" y="1769313"/>
            <a:ext cx="2369029" cy="1578555"/>
          </a:xfrm>
          <a:prstGeom prst="rect">
            <a:avLst/>
          </a:prstGeom>
          <a:ln w="114300">
            <a:solidFill>
              <a:srgbClr val="46A7C9"/>
            </a:solidFill>
          </a:ln>
          <a:effectLst>
            <a:outerShdw blurRad="50800" dist="38100" dir="2700000" sx="102158" sy="102158" algn="tl" rotWithShape="0">
              <a:prstClr val="black">
                <a:alpha val="40000"/>
              </a:prstClr>
            </a:outerShdw>
          </a:effectLst>
        </p:spPr>
      </p:pic>
      <p:sp>
        <p:nvSpPr>
          <p:cNvPr id="11" name="TextBox 10">
            <a:extLst>
              <a:ext uri="{FF2B5EF4-FFF2-40B4-BE49-F238E27FC236}">
                <a16:creationId xmlns:a16="http://schemas.microsoft.com/office/drawing/2014/main" id="{06D4E3F7-40BE-77A8-AAEE-A879C7D56221}"/>
              </a:ext>
            </a:extLst>
          </p:cNvPr>
          <p:cNvSpPr txBox="1"/>
          <p:nvPr/>
        </p:nvSpPr>
        <p:spPr>
          <a:xfrm>
            <a:off x="681224" y="6122568"/>
            <a:ext cx="2974901"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Schools &amp; Universities</a:t>
            </a:r>
          </a:p>
        </p:txBody>
      </p:sp>
      <p:sp>
        <p:nvSpPr>
          <p:cNvPr id="12" name="TextBox 11">
            <a:extLst>
              <a:ext uri="{FF2B5EF4-FFF2-40B4-BE49-F238E27FC236}">
                <a16:creationId xmlns:a16="http://schemas.microsoft.com/office/drawing/2014/main" id="{B71EC696-29B6-9572-B924-4791E47D1140}"/>
              </a:ext>
            </a:extLst>
          </p:cNvPr>
          <p:cNvSpPr txBox="1"/>
          <p:nvPr/>
        </p:nvSpPr>
        <p:spPr>
          <a:xfrm>
            <a:off x="4751292" y="6122568"/>
            <a:ext cx="2689412"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Healthcare</a:t>
            </a:r>
          </a:p>
        </p:txBody>
      </p:sp>
      <p:sp>
        <p:nvSpPr>
          <p:cNvPr id="13" name="TextBox 12">
            <a:extLst>
              <a:ext uri="{FF2B5EF4-FFF2-40B4-BE49-F238E27FC236}">
                <a16:creationId xmlns:a16="http://schemas.microsoft.com/office/drawing/2014/main" id="{11AFBFD5-450E-404A-8023-8C4D3E4CAEC0}"/>
              </a:ext>
            </a:extLst>
          </p:cNvPr>
          <p:cNvSpPr txBox="1"/>
          <p:nvPr/>
        </p:nvSpPr>
        <p:spPr>
          <a:xfrm>
            <a:off x="8566087" y="6184124"/>
            <a:ext cx="2914473"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Call Centers</a:t>
            </a:r>
            <a:b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br>
            <a:endPar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14" name="Picture 13">
            <a:extLst>
              <a:ext uri="{FF2B5EF4-FFF2-40B4-BE49-F238E27FC236}">
                <a16:creationId xmlns:a16="http://schemas.microsoft.com/office/drawing/2014/main" id="{B72CB0D1-FC57-9B36-87E4-D6F6A41C7341}"/>
              </a:ext>
            </a:extLst>
          </p:cNvPr>
          <p:cNvPicPr>
            <a:picLocks noChangeAspect="1"/>
          </p:cNvPicPr>
          <p:nvPr/>
        </p:nvPicPr>
        <p:blipFill>
          <a:blip r:embed="rId8" cstate="screen">
            <a:extLst>
              <a:ext uri="{28A0092B-C50C-407E-A947-70E740481C1C}">
                <a14:useLocalDpi xmlns:a14="http://schemas.microsoft.com/office/drawing/2010/main"/>
              </a:ext>
            </a:extLst>
          </a:blip>
          <a:srcRect/>
          <a:stretch/>
        </p:blipFill>
        <p:spPr>
          <a:xfrm>
            <a:off x="984161" y="4311072"/>
            <a:ext cx="2369029" cy="1578717"/>
          </a:xfrm>
          <a:prstGeom prst="rect">
            <a:avLst/>
          </a:prstGeom>
          <a:ln w="114300">
            <a:solidFill>
              <a:srgbClr val="46A7C9"/>
            </a:solidFill>
          </a:ln>
          <a:effectLst>
            <a:outerShdw blurRad="50800" dist="38100" dir="2700000" sx="102158" sy="102158" algn="tl" rotWithShape="0">
              <a:prstClr val="black">
                <a:alpha val="40000"/>
              </a:prstClr>
            </a:outerShdw>
          </a:effectLst>
        </p:spPr>
      </p:pic>
      <p:pic>
        <p:nvPicPr>
          <p:cNvPr id="15" name="Picture 14">
            <a:extLst>
              <a:ext uri="{FF2B5EF4-FFF2-40B4-BE49-F238E27FC236}">
                <a16:creationId xmlns:a16="http://schemas.microsoft.com/office/drawing/2014/main" id="{9A7C768C-BC32-E573-FA23-01C9DDCB234F}"/>
              </a:ext>
            </a:extLst>
          </p:cNvPr>
          <p:cNvPicPr>
            <a:picLocks noChangeAspect="1"/>
          </p:cNvPicPr>
          <p:nvPr/>
        </p:nvPicPr>
        <p:blipFill>
          <a:blip r:embed="rId9" cstate="screen">
            <a:extLst>
              <a:ext uri="{28A0092B-C50C-407E-A947-70E740481C1C}">
                <a14:useLocalDpi xmlns:a14="http://schemas.microsoft.com/office/drawing/2010/main"/>
              </a:ext>
            </a:extLst>
          </a:blip>
          <a:srcRect/>
          <a:stretch/>
        </p:blipFill>
        <p:spPr>
          <a:xfrm>
            <a:off x="4911485" y="4312659"/>
            <a:ext cx="2369029" cy="1575543"/>
          </a:xfrm>
          <a:prstGeom prst="rect">
            <a:avLst/>
          </a:prstGeom>
          <a:ln w="114300">
            <a:solidFill>
              <a:srgbClr val="46A7C9"/>
            </a:solidFill>
          </a:ln>
          <a:effectLst>
            <a:outerShdw blurRad="50800" dist="38100" dir="2700000" sx="102158" sy="102158" algn="tl" rotWithShape="0">
              <a:prstClr val="black">
                <a:alpha val="40000"/>
              </a:prstClr>
            </a:outerShdw>
          </a:effectLst>
        </p:spPr>
      </p:pic>
      <p:pic>
        <p:nvPicPr>
          <p:cNvPr id="16" name="Picture 15">
            <a:extLst>
              <a:ext uri="{FF2B5EF4-FFF2-40B4-BE49-F238E27FC236}">
                <a16:creationId xmlns:a16="http://schemas.microsoft.com/office/drawing/2014/main" id="{8EF62DC3-4BCB-C3A6-0994-C71837049B02}"/>
              </a:ext>
            </a:extLst>
          </p:cNvPr>
          <p:cNvPicPr>
            <a:picLocks noChangeAspect="1"/>
          </p:cNvPicPr>
          <p:nvPr/>
        </p:nvPicPr>
        <p:blipFill>
          <a:blip r:embed="rId10" cstate="screen">
            <a:extLst>
              <a:ext uri="{28A0092B-C50C-407E-A947-70E740481C1C}">
                <a14:useLocalDpi xmlns:a14="http://schemas.microsoft.com/office/drawing/2010/main"/>
              </a:ext>
            </a:extLst>
          </a:blip>
          <a:srcRect/>
          <a:stretch/>
        </p:blipFill>
        <p:spPr>
          <a:xfrm>
            <a:off x="8838810" y="4381218"/>
            <a:ext cx="2369029" cy="1579352"/>
          </a:xfrm>
          <a:prstGeom prst="rect">
            <a:avLst/>
          </a:prstGeom>
          <a:ln w="114300">
            <a:solidFill>
              <a:srgbClr val="46A7C9"/>
            </a:solidFill>
          </a:ln>
          <a:effectLst>
            <a:outerShdw blurRad="50800" dist="38100" dir="2700000" sx="102158" sy="102158" algn="tl" rotWithShape="0">
              <a:prstClr val="black">
                <a:alpha val="40000"/>
              </a:prstClr>
            </a:outerShdw>
          </a:effectLst>
        </p:spPr>
      </p:pic>
    </p:spTree>
    <p:extLst>
      <p:ext uri="{BB962C8B-B14F-4D97-AF65-F5344CB8AC3E}">
        <p14:creationId xmlns:p14="http://schemas.microsoft.com/office/powerpoint/2010/main" val="3741697174"/>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3ABE90-1D7D-269F-E9A3-E25A6EB28703}"/>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97319045-7120-334B-9D21-9E392884C62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4" name="Rectangle 3">
            <a:extLst>
              <a:ext uri="{FF2B5EF4-FFF2-40B4-BE49-F238E27FC236}">
                <a16:creationId xmlns:a16="http://schemas.microsoft.com/office/drawing/2014/main" id="{DFC7D0BD-4DA4-16FC-A10C-EAB7D0671B83}"/>
              </a:ext>
            </a:extLst>
          </p:cNvPr>
          <p:cNvSpPr/>
          <p:nvPr/>
        </p:nvSpPr>
        <p:spPr>
          <a:xfrm>
            <a:off x="0" y="0"/>
            <a:ext cx="12191996" cy="6873446"/>
          </a:xfrm>
          <a:prstGeom prst="rect">
            <a:avLst/>
          </a:prstGeom>
          <a:solidFill>
            <a:srgbClr val="295288">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Triangle 37">
            <a:extLst>
              <a:ext uri="{FF2B5EF4-FFF2-40B4-BE49-F238E27FC236}">
                <a16:creationId xmlns:a16="http://schemas.microsoft.com/office/drawing/2014/main" id="{A16C4E30-FA0B-5424-327E-5C6901EA644F}"/>
              </a:ext>
            </a:extLst>
          </p:cNvPr>
          <p:cNvSpPr/>
          <p:nvPr/>
        </p:nvSpPr>
        <p:spPr>
          <a:xfrm rot="10800000">
            <a:off x="-1" y="-1"/>
            <a:ext cx="2878667" cy="2133600"/>
          </a:xfrm>
          <a:prstGeom prst="triangle">
            <a:avLst>
              <a:gd name="adj" fmla="val 100000"/>
            </a:avLst>
          </a:prstGeom>
          <a:solidFill>
            <a:srgbClr val="326B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9" name="Imagen 11">
            <a:extLst>
              <a:ext uri="{FF2B5EF4-FFF2-40B4-BE49-F238E27FC236}">
                <a16:creationId xmlns:a16="http://schemas.microsoft.com/office/drawing/2014/main" id="{B61C9724-BCF2-E785-7BC8-B691BE4BBF0F}"/>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sp>
        <p:nvSpPr>
          <p:cNvPr id="10" name="CuadroTexto 8">
            <a:extLst>
              <a:ext uri="{FF2B5EF4-FFF2-40B4-BE49-F238E27FC236}">
                <a16:creationId xmlns:a16="http://schemas.microsoft.com/office/drawing/2014/main" id="{5AA33937-52B4-40C2-1720-B63051E4344F}"/>
              </a:ext>
            </a:extLst>
          </p:cNvPr>
          <p:cNvSpPr txBox="1"/>
          <p:nvPr/>
        </p:nvSpPr>
        <p:spPr>
          <a:xfrm>
            <a:off x="618720" y="484317"/>
            <a:ext cx="11120562"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t>Layer 3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t>Network Switches</a:t>
            </a:r>
          </a:p>
        </p:txBody>
      </p:sp>
      <p:pic>
        <p:nvPicPr>
          <p:cNvPr id="5" name="Picture 4">
            <a:extLst>
              <a:ext uri="{FF2B5EF4-FFF2-40B4-BE49-F238E27FC236}">
                <a16:creationId xmlns:a16="http://schemas.microsoft.com/office/drawing/2014/main" id="{6F0A8EDA-4DD4-3B1A-6342-E433D41F97B7}"/>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2544916" y="3891784"/>
            <a:ext cx="6865301" cy="1758186"/>
          </a:xfrm>
          <a:prstGeom prst="rect">
            <a:avLst/>
          </a:prstGeom>
        </p:spPr>
      </p:pic>
      <p:pic>
        <p:nvPicPr>
          <p:cNvPr id="6" name="Picture 5">
            <a:extLst>
              <a:ext uri="{FF2B5EF4-FFF2-40B4-BE49-F238E27FC236}">
                <a16:creationId xmlns:a16="http://schemas.microsoft.com/office/drawing/2014/main" id="{1DFB22E5-83D4-6024-10F6-DF5FD2684242}"/>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2906902" y="2159963"/>
            <a:ext cx="6141330" cy="2073988"/>
          </a:xfrm>
          <a:prstGeom prst="rect">
            <a:avLst/>
          </a:prstGeom>
        </p:spPr>
      </p:pic>
    </p:spTree>
    <p:extLst>
      <p:ext uri="{BB962C8B-B14F-4D97-AF65-F5344CB8AC3E}">
        <p14:creationId xmlns:p14="http://schemas.microsoft.com/office/powerpoint/2010/main" val="3735039801"/>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65A7FE2-E425-55F7-0E19-CF8F6FB7837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4" name="Rectangle 3">
            <a:extLst>
              <a:ext uri="{FF2B5EF4-FFF2-40B4-BE49-F238E27FC236}">
                <a16:creationId xmlns:a16="http://schemas.microsoft.com/office/drawing/2014/main" id="{2695FCC9-441C-C197-C609-BD8F207B289C}"/>
              </a:ext>
            </a:extLst>
          </p:cNvPr>
          <p:cNvSpPr/>
          <p:nvPr/>
        </p:nvSpPr>
        <p:spPr>
          <a:xfrm>
            <a:off x="0" y="0"/>
            <a:ext cx="12191996" cy="6873446"/>
          </a:xfrm>
          <a:prstGeom prst="rect">
            <a:avLst/>
          </a:prstGeom>
          <a:solidFill>
            <a:srgbClr val="295288">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Triangle 37">
            <a:extLst>
              <a:ext uri="{FF2B5EF4-FFF2-40B4-BE49-F238E27FC236}">
                <a16:creationId xmlns:a16="http://schemas.microsoft.com/office/drawing/2014/main" id="{8E98288E-ECD0-DBF8-D4A3-C2F2C16D1D4E}"/>
              </a:ext>
            </a:extLst>
          </p:cNvPr>
          <p:cNvSpPr/>
          <p:nvPr/>
        </p:nvSpPr>
        <p:spPr>
          <a:xfrm rot="10800000">
            <a:off x="-1" y="-1"/>
            <a:ext cx="2878667" cy="2133600"/>
          </a:xfrm>
          <a:prstGeom prst="triangle">
            <a:avLst>
              <a:gd name="adj" fmla="val 100000"/>
            </a:avLst>
          </a:prstGeom>
          <a:solidFill>
            <a:srgbClr val="326B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9" name="Imagen 11">
            <a:extLst>
              <a:ext uri="{FF2B5EF4-FFF2-40B4-BE49-F238E27FC236}">
                <a16:creationId xmlns:a16="http://schemas.microsoft.com/office/drawing/2014/main" id="{2149FE1B-72D1-4646-BA3E-A894CB86170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sp>
        <p:nvSpPr>
          <p:cNvPr id="10" name="CuadroTexto 8">
            <a:extLst>
              <a:ext uri="{FF2B5EF4-FFF2-40B4-BE49-F238E27FC236}">
                <a16:creationId xmlns:a16="http://schemas.microsoft.com/office/drawing/2014/main" id="{6FD49C16-4ED7-8DB3-C6E9-FA3E224CE306}"/>
              </a:ext>
            </a:extLst>
          </p:cNvPr>
          <p:cNvSpPr txBox="1"/>
          <p:nvPr/>
        </p:nvSpPr>
        <p:spPr>
          <a:xfrm>
            <a:off x="618720" y="484317"/>
            <a:ext cx="11120562" cy="138499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GWN7830 Series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Layer 3 Aggregation Managed Network Switches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t>GWN7830 – GWN7831 – GWN7832</a:t>
            </a:r>
            <a:endParaRPr kumimoji="0" lang="en-US" sz="1800" b="0"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11" name="TextBox 10">
            <a:extLst>
              <a:ext uri="{FF2B5EF4-FFF2-40B4-BE49-F238E27FC236}">
                <a16:creationId xmlns:a16="http://schemas.microsoft.com/office/drawing/2014/main" id="{F6A13E02-2B57-4114-1901-60DC64FB383D}"/>
              </a:ext>
            </a:extLst>
          </p:cNvPr>
          <p:cNvSpPr txBox="1"/>
          <p:nvPr/>
        </p:nvSpPr>
        <p:spPr>
          <a:xfrm>
            <a:off x="1041403" y="5727469"/>
            <a:ext cx="2527737" cy="126188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3 models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2 or 4 Gigabit ports,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6 or 24 Gigabit SFP ports,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4 or 12x 10 Gbps SFP+ ports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12" name="TextBox 11">
            <a:extLst>
              <a:ext uri="{FF2B5EF4-FFF2-40B4-BE49-F238E27FC236}">
                <a16:creationId xmlns:a16="http://schemas.microsoft.com/office/drawing/2014/main" id="{5EBB29DD-E335-051E-1819-9F85EE0E03F9}"/>
              </a:ext>
            </a:extLst>
          </p:cNvPr>
          <p:cNvSpPr txBox="1"/>
          <p:nvPr/>
        </p:nvSpPr>
        <p:spPr>
          <a:xfrm>
            <a:off x="3595205" y="5727469"/>
            <a:ext cx="2527738" cy="9848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Managed via local </a:t>
            </a:r>
            <a:r>
              <a:rPr kumimoji="0" lang="en-US" sz="14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WebUI</a:t>
            </a: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CLI, GDMS, GWN Manager, and GWN Series Routers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13" name="TextBox 12">
            <a:extLst>
              <a:ext uri="{FF2B5EF4-FFF2-40B4-BE49-F238E27FC236}">
                <a16:creationId xmlns:a16="http://schemas.microsoft.com/office/drawing/2014/main" id="{9044655B-F154-0C9B-4449-9F1E921CC67E}"/>
              </a:ext>
            </a:extLst>
          </p:cNvPr>
          <p:cNvSpPr txBox="1"/>
          <p:nvPr/>
        </p:nvSpPr>
        <p:spPr>
          <a:xfrm>
            <a:off x="6544704" y="5759808"/>
            <a:ext cx="2106330"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Built-in QoS and VLAN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For advanced network prioritization and segmentation</a:t>
            </a: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pic>
        <p:nvPicPr>
          <p:cNvPr id="14" name="Picture 13">
            <a:extLst>
              <a:ext uri="{FF2B5EF4-FFF2-40B4-BE49-F238E27FC236}">
                <a16:creationId xmlns:a16="http://schemas.microsoft.com/office/drawing/2014/main" id="{AF5AC376-7A3E-619E-D150-9F99D730F178}"/>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714442" y="4551720"/>
            <a:ext cx="1181657" cy="1175749"/>
          </a:xfrm>
          <a:prstGeom prst="rect">
            <a:avLst/>
          </a:prstGeom>
        </p:spPr>
      </p:pic>
      <p:pic>
        <p:nvPicPr>
          <p:cNvPr id="15" name="Picture 14">
            <a:extLst>
              <a:ext uri="{FF2B5EF4-FFF2-40B4-BE49-F238E27FC236}">
                <a16:creationId xmlns:a16="http://schemas.microsoft.com/office/drawing/2014/main" id="{30BDB489-DE3F-5D6F-474D-7206A69C58E5}"/>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4312180" y="4593428"/>
            <a:ext cx="1093788" cy="1003999"/>
          </a:xfrm>
          <a:prstGeom prst="rect">
            <a:avLst/>
          </a:prstGeom>
        </p:spPr>
      </p:pic>
      <p:sp>
        <p:nvSpPr>
          <p:cNvPr id="16" name="TextBox 15">
            <a:extLst>
              <a:ext uri="{FF2B5EF4-FFF2-40B4-BE49-F238E27FC236}">
                <a16:creationId xmlns:a16="http://schemas.microsoft.com/office/drawing/2014/main" id="{412B8408-4055-749A-26BB-EB8312E9B132}"/>
              </a:ext>
            </a:extLst>
          </p:cNvPr>
          <p:cNvSpPr txBox="1"/>
          <p:nvPr/>
        </p:nvSpPr>
        <p:spPr>
          <a:xfrm>
            <a:off x="8848744" y="5759808"/>
            <a:ext cx="2106330" cy="101566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Supports 96 Gbps, </a:t>
            </a:r>
            <a:b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b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128 Gbps or 240 Gbps switching capacity</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17" name="Picture 16">
            <a:extLst>
              <a:ext uri="{FF2B5EF4-FFF2-40B4-BE49-F238E27FC236}">
                <a16:creationId xmlns:a16="http://schemas.microsoft.com/office/drawing/2014/main" id="{63C6FDE2-800B-B676-7236-AECC6D848388}"/>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7164329" y="4768960"/>
            <a:ext cx="939536" cy="828467"/>
          </a:xfrm>
          <a:prstGeom prst="rect">
            <a:avLst/>
          </a:prstGeom>
        </p:spPr>
      </p:pic>
      <p:pic>
        <p:nvPicPr>
          <p:cNvPr id="18" name="Picture 17">
            <a:extLst>
              <a:ext uri="{FF2B5EF4-FFF2-40B4-BE49-F238E27FC236}">
                <a16:creationId xmlns:a16="http://schemas.microsoft.com/office/drawing/2014/main" id="{EB15E1E5-C7BB-67F1-1F5E-0561DC461531}"/>
              </a:ext>
            </a:extLst>
          </p:cNvPr>
          <p:cNvPicPr>
            <a:picLocks noChangeAspect="1"/>
          </p:cNvPicPr>
          <p:nvPr/>
        </p:nvPicPr>
        <p:blipFill>
          <a:blip r:embed="rId8" cstate="print">
            <a:biLevel thresh="25000"/>
            <a:extLst>
              <a:ext uri="{28A0092B-C50C-407E-A947-70E740481C1C}">
                <a14:useLocalDpi xmlns:a14="http://schemas.microsoft.com/office/drawing/2010/main"/>
              </a:ext>
            </a:extLst>
          </a:blip>
          <a:stretch>
            <a:fillRect/>
          </a:stretch>
        </p:blipFill>
        <p:spPr>
          <a:xfrm>
            <a:off x="9292853" y="4594390"/>
            <a:ext cx="1223829" cy="1223829"/>
          </a:xfrm>
          <a:prstGeom prst="rect">
            <a:avLst/>
          </a:prstGeom>
        </p:spPr>
      </p:pic>
      <p:pic>
        <p:nvPicPr>
          <p:cNvPr id="19" name="Picture 18">
            <a:extLst>
              <a:ext uri="{FF2B5EF4-FFF2-40B4-BE49-F238E27FC236}">
                <a16:creationId xmlns:a16="http://schemas.microsoft.com/office/drawing/2014/main" id="{FF7BD956-3701-5177-1E30-8020CE09F98D}"/>
              </a:ext>
            </a:extLst>
          </p:cNvPr>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a:off x="2456953" y="1878939"/>
            <a:ext cx="7444095" cy="2462213"/>
          </a:xfrm>
          <a:prstGeom prst="rect">
            <a:avLst/>
          </a:prstGeom>
        </p:spPr>
      </p:pic>
    </p:spTree>
    <p:extLst>
      <p:ext uri="{BB962C8B-B14F-4D97-AF65-F5344CB8AC3E}">
        <p14:creationId xmlns:p14="http://schemas.microsoft.com/office/powerpoint/2010/main" val="3900351463"/>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E5C34C2-4C91-501C-E816-A3EE9EF7E601}"/>
              </a:ext>
            </a:extLst>
          </p:cNvPr>
          <p:cNvSpPr/>
          <p:nvPr/>
        </p:nvSpPr>
        <p:spPr>
          <a:xfrm>
            <a:off x="5241073" y="1540266"/>
            <a:ext cx="6950927" cy="531773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973330" y="5796453"/>
            <a:ext cx="774518" cy="664380"/>
          </a:xfrm>
          <a:prstGeom prst="rect">
            <a:avLst/>
          </a:prstGeom>
        </p:spPr>
      </p:pic>
      <p:sp>
        <p:nvSpPr>
          <p:cNvPr id="10" name="CuadroTexto 8">
            <a:extLst>
              <a:ext uri="{FF2B5EF4-FFF2-40B4-BE49-F238E27FC236}">
                <a16:creationId xmlns:a16="http://schemas.microsoft.com/office/drawing/2014/main" id="{1CBC5D56-9F8D-2A45-AE7E-0CA43DFE7B32}"/>
              </a:ext>
            </a:extLst>
          </p:cNvPr>
          <p:cNvSpPr txBox="1"/>
          <p:nvPr/>
        </p:nvSpPr>
        <p:spPr>
          <a:xfrm>
            <a:off x="618718" y="573437"/>
            <a:ext cx="11105195" cy="89255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GWN7830 SERIES LAYER 3 AGGREGARTION SWITCHES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Network Switch Model Comparison</a:t>
            </a:r>
          </a:p>
        </p:txBody>
      </p:sp>
      <p:sp>
        <p:nvSpPr>
          <p:cNvPr id="2" name="Oval 1">
            <a:extLst>
              <a:ext uri="{FF2B5EF4-FFF2-40B4-BE49-F238E27FC236}">
                <a16:creationId xmlns:a16="http://schemas.microsoft.com/office/drawing/2014/main" id="{0457724F-AA87-924D-006B-193EA17568C6}"/>
              </a:ext>
            </a:extLst>
          </p:cNvPr>
          <p:cNvSpPr/>
          <p:nvPr/>
        </p:nvSpPr>
        <p:spPr>
          <a:xfrm>
            <a:off x="4613959" y="1520719"/>
            <a:ext cx="2566857" cy="2571818"/>
          </a:xfrm>
          <a:prstGeom prst="ellipse">
            <a:avLst/>
          </a:prstGeom>
          <a:solidFill>
            <a:srgbClr val="295288"/>
          </a:solidFill>
          <a:ln w="107950">
            <a:solidFill>
              <a:srgbClr val="46A7C9"/>
            </a:solidFill>
          </a:ln>
          <a:effectLst>
            <a:outerShdw blurRad="50800" dist="84773"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Oval 2">
            <a:extLst>
              <a:ext uri="{FF2B5EF4-FFF2-40B4-BE49-F238E27FC236}">
                <a16:creationId xmlns:a16="http://schemas.microsoft.com/office/drawing/2014/main" id="{5D4DF37C-A795-AE09-B01E-AA9828E7876A}"/>
              </a:ext>
            </a:extLst>
          </p:cNvPr>
          <p:cNvSpPr/>
          <p:nvPr/>
        </p:nvSpPr>
        <p:spPr>
          <a:xfrm>
            <a:off x="8622574" y="1520719"/>
            <a:ext cx="2566857" cy="2571818"/>
          </a:xfrm>
          <a:prstGeom prst="ellipse">
            <a:avLst/>
          </a:prstGeom>
          <a:solidFill>
            <a:srgbClr val="295288"/>
          </a:solidFill>
          <a:ln w="107950">
            <a:solidFill>
              <a:srgbClr val="46A7C9"/>
            </a:solidFill>
          </a:ln>
          <a:effectLst>
            <a:outerShdw blurRad="50800" dist="84773"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9622E751-122F-5628-2CFF-B56645FE4794}"/>
              </a:ext>
            </a:extLst>
          </p:cNvPr>
          <p:cNvSpPr/>
          <p:nvPr/>
        </p:nvSpPr>
        <p:spPr>
          <a:xfrm>
            <a:off x="5203052" y="3454819"/>
            <a:ext cx="1410964" cy="40011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2000" b="1" i="0" u="none" strike="noStrike" kern="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GWN7831</a:t>
            </a:r>
          </a:p>
        </p:txBody>
      </p:sp>
      <p:sp>
        <p:nvSpPr>
          <p:cNvPr id="14" name="Rectangle 13">
            <a:extLst>
              <a:ext uri="{FF2B5EF4-FFF2-40B4-BE49-F238E27FC236}">
                <a16:creationId xmlns:a16="http://schemas.microsoft.com/office/drawing/2014/main" id="{E6B653FC-ABAD-365B-2D59-F943FE89059D}"/>
              </a:ext>
            </a:extLst>
          </p:cNvPr>
          <p:cNvSpPr/>
          <p:nvPr/>
        </p:nvSpPr>
        <p:spPr>
          <a:xfrm>
            <a:off x="9210333" y="3454819"/>
            <a:ext cx="1410964" cy="40011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2000" b="1" i="0" u="none" strike="noStrike" kern="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GWN7832</a:t>
            </a:r>
          </a:p>
        </p:txBody>
      </p:sp>
      <p:sp>
        <p:nvSpPr>
          <p:cNvPr id="19" name="TextBox 38">
            <a:extLst>
              <a:ext uri="{FF2B5EF4-FFF2-40B4-BE49-F238E27FC236}">
                <a16:creationId xmlns:a16="http://schemas.microsoft.com/office/drawing/2014/main" id="{580CD382-7888-E785-45AE-92AA5F5610E3}"/>
              </a:ext>
            </a:extLst>
          </p:cNvPr>
          <p:cNvSpPr txBox="1"/>
          <p:nvPr/>
        </p:nvSpPr>
        <p:spPr>
          <a:xfrm>
            <a:off x="4884323" y="4327862"/>
            <a:ext cx="2849357" cy="255454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4</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Gigabit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24</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Gigabit SFP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4</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10-Gbps SFP+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128 Gbps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Switching </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14</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Link Aggregation Groups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Metal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Enclosure</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2</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Fans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12V/60W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External RPS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Desktop/Wall/Rack Mount</a:t>
            </a:r>
          </a:p>
          <a:p>
            <a:pPr marL="609585" marR="0" lvl="0" indent="-609585" algn="ctr"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sp>
        <p:nvSpPr>
          <p:cNvPr id="20" name="TextBox 38">
            <a:extLst>
              <a:ext uri="{FF2B5EF4-FFF2-40B4-BE49-F238E27FC236}">
                <a16:creationId xmlns:a16="http://schemas.microsoft.com/office/drawing/2014/main" id="{9A796D62-5BFD-CB56-FA85-CAB25886057A}"/>
              </a:ext>
            </a:extLst>
          </p:cNvPr>
          <p:cNvSpPr txBox="1"/>
          <p:nvPr/>
        </p:nvSpPr>
        <p:spPr>
          <a:xfrm>
            <a:off x="8828358" y="4398755"/>
            <a:ext cx="2743905" cy="206210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12</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10-Gbps SFP+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240 Gbps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Switching </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6</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Link Aggregation Groups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Metal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Enclosure</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2</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Fans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12V/60W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External RPS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Desktop/Wall/Rack Mount</a:t>
            </a:r>
          </a:p>
          <a:p>
            <a:pPr marL="609585" marR="0" lvl="0" indent="-609585" algn="ctr"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sp>
        <p:nvSpPr>
          <p:cNvPr id="6" name="Oval 5">
            <a:extLst>
              <a:ext uri="{FF2B5EF4-FFF2-40B4-BE49-F238E27FC236}">
                <a16:creationId xmlns:a16="http://schemas.microsoft.com/office/drawing/2014/main" id="{FA958A44-3FAB-5F7C-29A1-0254F88D989E}"/>
              </a:ext>
            </a:extLst>
          </p:cNvPr>
          <p:cNvSpPr/>
          <p:nvPr/>
        </p:nvSpPr>
        <p:spPr>
          <a:xfrm>
            <a:off x="706551" y="1520694"/>
            <a:ext cx="2566857" cy="2571818"/>
          </a:xfrm>
          <a:prstGeom prst="ellipse">
            <a:avLst/>
          </a:prstGeom>
          <a:solidFill>
            <a:srgbClr val="295288"/>
          </a:solidFill>
          <a:ln w="107950">
            <a:solidFill>
              <a:srgbClr val="46A7C9"/>
            </a:solidFill>
          </a:ln>
          <a:effectLst>
            <a:outerShdw blurRad="50800" dist="84773"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7EA02341-1578-88E2-3BE3-AF856D97E934}"/>
              </a:ext>
            </a:extLst>
          </p:cNvPr>
          <p:cNvSpPr/>
          <p:nvPr/>
        </p:nvSpPr>
        <p:spPr>
          <a:xfrm>
            <a:off x="1284497" y="3454819"/>
            <a:ext cx="1410964" cy="40011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2000" b="1" i="0" u="none" strike="noStrike" kern="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GWN7830</a:t>
            </a:r>
          </a:p>
        </p:txBody>
      </p:sp>
      <p:sp>
        <p:nvSpPr>
          <p:cNvPr id="11" name="TextBox 38">
            <a:extLst>
              <a:ext uri="{FF2B5EF4-FFF2-40B4-BE49-F238E27FC236}">
                <a16:creationId xmlns:a16="http://schemas.microsoft.com/office/drawing/2014/main" id="{04E81A5B-AF2F-6D2A-AC68-7BB3A0E343AB}"/>
              </a:ext>
            </a:extLst>
          </p:cNvPr>
          <p:cNvSpPr txBox="1"/>
          <p:nvPr/>
        </p:nvSpPr>
        <p:spPr>
          <a:xfrm>
            <a:off x="914400" y="4396069"/>
            <a:ext cx="3342809" cy="280076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2</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Gigabit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6</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Gigabit SFP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4</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10-Gbps SFP+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96 Gbps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Switching </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6</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Link Aggregation Groups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Metal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Enclosure</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Desktop/Wall/Rack Mount</a:t>
            </a:r>
          </a:p>
          <a:p>
            <a:pPr marL="0" marR="0" lvl="0" indent="0" algn="ctr" defTabSz="914400" rtl="0" eaLnBrk="1" fontAlgn="auto" latinLnBrk="0" hangingPunct="1">
              <a:lnSpc>
                <a:spcPct val="100000"/>
              </a:lnSpc>
              <a:spcBef>
                <a:spcPts val="0"/>
              </a:spcBef>
              <a:spcAft>
                <a:spcPts val="0"/>
              </a:spcAft>
              <a:buClr>
                <a:srgbClr val="424242"/>
              </a:buClr>
              <a:buSzTx/>
              <a:buFontTx/>
              <a:buNone/>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ctr"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a:p>
            <a:pPr marL="0" marR="0" lvl="0" indent="0" algn="ctr" defTabSz="914400" rtl="0" eaLnBrk="1" fontAlgn="auto" latinLnBrk="0" hangingPunct="1">
              <a:lnSpc>
                <a:spcPct val="100000"/>
              </a:lnSpc>
              <a:spcBef>
                <a:spcPts val="0"/>
              </a:spcBef>
              <a:spcAft>
                <a:spcPts val="0"/>
              </a:spcAft>
              <a:buClr>
                <a:srgbClr val="424242"/>
              </a:buClr>
              <a:buSzTx/>
              <a:buFontTx/>
              <a:buNone/>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ctr"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pic>
        <p:nvPicPr>
          <p:cNvPr id="15" name="Picture 14">
            <a:extLst>
              <a:ext uri="{FF2B5EF4-FFF2-40B4-BE49-F238E27FC236}">
                <a16:creationId xmlns:a16="http://schemas.microsoft.com/office/drawing/2014/main" id="{21BDD6B5-B37E-FF22-3090-056C1A29A6DC}"/>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263925" y="1416237"/>
            <a:ext cx="4665899" cy="2617569"/>
          </a:xfrm>
          <a:prstGeom prst="rect">
            <a:avLst/>
          </a:prstGeom>
        </p:spPr>
      </p:pic>
      <p:pic>
        <p:nvPicPr>
          <p:cNvPr id="16" name="Picture 15">
            <a:extLst>
              <a:ext uri="{FF2B5EF4-FFF2-40B4-BE49-F238E27FC236}">
                <a16:creationId xmlns:a16="http://schemas.microsoft.com/office/drawing/2014/main" id="{C1714018-DF82-B35A-1A87-DA5A5B32204D}"/>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3183398" y="1275409"/>
            <a:ext cx="5458801" cy="3062387"/>
          </a:xfrm>
          <a:prstGeom prst="rect">
            <a:avLst/>
          </a:prstGeom>
        </p:spPr>
      </p:pic>
      <p:pic>
        <p:nvPicPr>
          <p:cNvPr id="17" name="Picture 16">
            <a:extLst>
              <a:ext uri="{FF2B5EF4-FFF2-40B4-BE49-F238E27FC236}">
                <a16:creationId xmlns:a16="http://schemas.microsoft.com/office/drawing/2014/main" id="{7A60606B-4D54-921B-C022-55B38F8E09C4}"/>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7388334" y="1363299"/>
            <a:ext cx="5054963" cy="2835834"/>
          </a:xfrm>
          <a:prstGeom prst="rect">
            <a:avLst/>
          </a:prstGeom>
        </p:spPr>
      </p:pic>
    </p:spTree>
    <p:extLst>
      <p:ext uri="{BB962C8B-B14F-4D97-AF65-F5344CB8AC3E}">
        <p14:creationId xmlns:p14="http://schemas.microsoft.com/office/powerpoint/2010/main" val="2337501125"/>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B1D8E7-FF00-E5B7-FAAF-CDE5FC4AA3A3}"/>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970D358B-D890-5FD7-0B8E-54B062A47EE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4" name="Rectangle 3">
            <a:extLst>
              <a:ext uri="{FF2B5EF4-FFF2-40B4-BE49-F238E27FC236}">
                <a16:creationId xmlns:a16="http://schemas.microsoft.com/office/drawing/2014/main" id="{A6633CED-C7EA-8BC3-A5D3-A15416FE79D5}"/>
              </a:ext>
            </a:extLst>
          </p:cNvPr>
          <p:cNvSpPr/>
          <p:nvPr/>
        </p:nvSpPr>
        <p:spPr>
          <a:xfrm>
            <a:off x="0" y="0"/>
            <a:ext cx="12191996" cy="6873446"/>
          </a:xfrm>
          <a:prstGeom prst="rect">
            <a:avLst/>
          </a:prstGeom>
          <a:solidFill>
            <a:srgbClr val="295288">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Triangle 37">
            <a:extLst>
              <a:ext uri="{FF2B5EF4-FFF2-40B4-BE49-F238E27FC236}">
                <a16:creationId xmlns:a16="http://schemas.microsoft.com/office/drawing/2014/main" id="{87377CC2-667C-EBBA-ED05-19EA751740D9}"/>
              </a:ext>
            </a:extLst>
          </p:cNvPr>
          <p:cNvSpPr/>
          <p:nvPr/>
        </p:nvSpPr>
        <p:spPr>
          <a:xfrm rot="10800000">
            <a:off x="-1" y="-1"/>
            <a:ext cx="2878667" cy="2133600"/>
          </a:xfrm>
          <a:prstGeom prst="triangle">
            <a:avLst>
              <a:gd name="adj" fmla="val 100000"/>
            </a:avLst>
          </a:prstGeom>
          <a:solidFill>
            <a:srgbClr val="326B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9" name="Imagen 11">
            <a:extLst>
              <a:ext uri="{FF2B5EF4-FFF2-40B4-BE49-F238E27FC236}">
                <a16:creationId xmlns:a16="http://schemas.microsoft.com/office/drawing/2014/main" id="{77CD4FDD-0BCF-1815-C1D5-8CB87007C3AF}"/>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sp>
        <p:nvSpPr>
          <p:cNvPr id="3" name="CuadroTexto 8">
            <a:extLst>
              <a:ext uri="{FF2B5EF4-FFF2-40B4-BE49-F238E27FC236}">
                <a16:creationId xmlns:a16="http://schemas.microsoft.com/office/drawing/2014/main" id="{A84FE03F-7439-48BF-6ABA-E56FAC97FAE9}"/>
              </a:ext>
            </a:extLst>
          </p:cNvPr>
          <p:cNvSpPr txBox="1"/>
          <p:nvPr/>
        </p:nvSpPr>
        <p:spPr>
          <a:xfrm>
            <a:off x="618720" y="299117"/>
            <a:ext cx="11120562" cy="138499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GWN7820 Series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err="1">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Layer</a:t>
            </a:r>
            <a:r>
              <a:rPr kumimoji="0" lang="es-ES_tradnl"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 3 Multi-Gigabit </a:t>
            </a:r>
            <a:r>
              <a:rPr kumimoji="0" lang="es-ES_tradnl" sz="3200" b="1" i="0" u="none" strike="noStrike" kern="1200" cap="none" spc="0" normalizeH="0" baseline="0" noProof="0" dirty="0" err="1">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Managed</a:t>
            </a:r>
            <a:r>
              <a:rPr kumimoji="0" lang="es-ES_tradnl"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 Switches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2000" b="0"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t>GWN7821P – GWN7822P</a:t>
            </a:r>
            <a:endParaRPr kumimoji="0" lang="es-ES_tradnl" sz="1800" b="0"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pic>
        <p:nvPicPr>
          <p:cNvPr id="16" name="Picture 15">
            <a:extLst>
              <a:ext uri="{FF2B5EF4-FFF2-40B4-BE49-F238E27FC236}">
                <a16:creationId xmlns:a16="http://schemas.microsoft.com/office/drawing/2014/main" id="{8EBBEA8D-7140-DEBF-4A7B-D6F0F7413626}"/>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2209797" y="2170536"/>
            <a:ext cx="7772400" cy="1990492"/>
          </a:xfrm>
          <a:prstGeom prst="rect">
            <a:avLst/>
          </a:prstGeom>
        </p:spPr>
      </p:pic>
      <p:sp>
        <p:nvSpPr>
          <p:cNvPr id="17" name="TextBox 16">
            <a:extLst>
              <a:ext uri="{FF2B5EF4-FFF2-40B4-BE49-F238E27FC236}">
                <a16:creationId xmlns:a16="http://schemas.microsoft.com/office/drawing/2014/main" id="{8C9AC369-37EB-BF87-F106-940ADE7FFF3A}"/>
              </a:ext>
            </a:extLst>
          </p:cNvPr>
          <p:cNvSpPr txBox="1"/>
          <p:nvPr/>
        </p:nvSpPr>
        <p:spPr>
          <a:xfrm>
            <a:off x="1041403" y="5727469"/>
            <a:ext cx="2527737" cy="104644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2 models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8 or 24 Gigabit ports,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2 or 4 SFP+ ports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18" name="TextBox 17">
            <a:extLst>
              <a:ext uri="{FF2B5EF4-FFF2-40B4-BE49-F238E27FC236}">
                <a16:creationId xmlns:a16="http://schemas.microsoft.com/office/drawing/2014/main" id="{7FC8D322-3197-9FFD-2E1C-5D730A29DED3}"/>
              </a:ext>
            </a:extLst>
          </p:cNvPr>
          <p:cNvSpPr txBox="1"/>
          <p:nvPr/>
        </p:nvSpPr>
        <p:spPr>
          <a:xfrm>
            <a:off x="3595205" y="5727469"/>
            <a:ext cx="2527738" cy="9848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Managed via local </a:t>
            </a:r>
            <a:r>
              <a:rPr kumimoji="0" lang="en-US" sz="14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WebUI</a:t>
            </a: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CLI, GDMS, GWN Manager, and GWN Series Routers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19" name="TextBox 18">
            <a:extLst>
              <a:ext uri="{FF2B5EF4-FFF2-40B4-BE49-F238E27FC236}">
                <a16:creationId xmlns:a16="http://schemas.microsoft.com/office/drawing/2014/main" id="{D42961E4-C2B0-CA84-9738-1B0C021F71A6}"/>
              </a:ext>
            </a:extLst>
          </p:cNvPr>
          <p:cNvSpPr txBox="1"/>
          <p:nvPr/>
        </p:nvSpPr>
        <p:spPr>
          <a:xfrm>
            <a:off x="6544704" y="5759808"/>
            <a:ext cx="2106330"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Built-in QoS and VLAN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For advanced network prioritization and segmentation</a:t>
            </a: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pic>
        <p:nvPicPr>
          <p:cNvPr id="20" name="Picture 19">
            <a:extLst>
              <a:ext uri="{FF2B5EF4-FFF2-40B4-BE49-F238E27FC236}">
                <a16:creationId xmlns:a16="http://schemas.microsoft.com/office/drawing/2014/main" id="{30ED431A-3B92-2242-9B78-3F73B8330EAA}"/>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714442" y="4551720"/>
            <a:ext cx="1181657" cy="1175749"/>
          </a:xfrm>
          <a:prstGeom prst="rect">
            <a:avLst/>
          </a:prstGeom>
        </p:spPr>
      </p:pic>
      <p:pic>
        <p:nvPicPr>
          <p:cNvPr id="21" name="Picture 20">
            <a:extLst>
              <a:ext uri="{FF2B5EF4-FFF2-40B4-BE49-F238E27FC236}">
                <a16:creationId xmlns:a16="http://schemas.microsoft.com/office/drawing/2014/main" id="{63779C41-8AF6-6458-0629-B2EAA9747214}"/>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4312180" y="4593428"/>
            <a:ext cx="1093788" cy="1003999"/>
          </a:xfrm>
          <a:prstGeom prst="rect">
            <a:avLst/>
          </a:prstGeom>
        </p:spPr>
      </p:pic>
      <p:sp>
        <p:nvSpPr>
          <p:cNvPr id="22" name="TextBox 21">
            <a:extLst>
              <a:ext uri="{FF2B5EF4-FFF2-40B4-BE49-F238E27FC236}">
                <a16:creationId xmlns:a16="http://schemas.microsoft.com/office/drawing/2014/main" id="{43121569-3A03-35DC-E1F7-12112DD4E58B}"/>
              </a:ext>
            </a:extLst>
          </p:cNvPr>
          <p:cNvSpPr txBox="1"/>
          <p:nvPr/>
        </p:nvSpPr>
        <p:spPr>
          <a:xfrm>
            <a:off x="8848744" y="5759808"/>
            <a:ext cx="2106330" cy="101566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Supports </a:t>
            </a:r>
            <a:b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b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80 Gbps or 152 Gbps switching capacity</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23" name="Picture 22">
            <a:extLst>
              <a:ext uri="{FF2B5EF4-FFF2-40B4-BE49-F238E27FC236}">
                <a16:creationId xmlns:a16="http://schemas.microsoft.com/office/drawing/2014/main" id="{C7C05304-0A2F-48F3-902B-C29D3F90F729}"/>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7128101" y="4681193"/>
            <a:ext cx="939536" cy="828467"/>
          </a:xfrm>
          <a:prstGeom prst="rect">
            <a:avLst/>
          </a:prstGeom>
        </p:spPr>
      </p:pic>
      <p:pic>
        <p:nvPicPr>
          <p:cNvPr id="24" name="Picture 23">
            <a:extLst>
              <a:ext uri="{FF2B5EF4-FFF2-40B4-BE49-F238E27FC236}">
                <a16:creationId xmlns:a16="http://schemas.microsoft.com/office/drawing/2014/main" id="{C2DFD60B-B248-DA9C-7ED0-A855B9C94A9A}"/>
              </a:ext>
            </a:extLst>
          </p:cNvPr>
          <p:cNvPicPr>
            <a:picLocks noChangeAspect="1"/>
          </p:cNvPicPr>
          <p:nvPr/>
        </p:nvPicPr>
        <p:blipFill>
          <a:blip r:embed="rId9" cstate="print">
            <a:biLevel thresh="25000"/>
            <a:extLst>
              <a:ext uri="{28A0092B-C50C-407E-A947-70E740481C1C}">
                <a14:useLocalDpi xmlns:a14="http://schemas.microsoft.com/office/drawing/2010/main"/>
              </a:ext>
            </a:extLst>
          </a:blip>
          <a:stretch>
            <a:fillRect/>
          </a:stretch>
        </p:blipFill>
        <p:spPr>
          <a:xfrm>
            <a:off x="9289994" y="4527679"/>
            <a:ext cx="1223829" cy="1223829"/>
          </a:xfrm>
          <a:prstGeom prst="rect">
            <a:avLst/>
          </a:prstGeom>
        </p:spPr>
      </p:pic>
    </p:spTree>
    <p:extLst>
      <p:ext uri="{BB962C8B-B14F-4D97-AF65-F5344CB8AC3E}">
        <p14:creationId xmlns:p14="http://schemas.microsoft.com/office/powerpoint/2010/main" val="882378243"/>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F7D3A4-2B79-7154-7A7E-49530EED9B47}"/>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1F9AF3D6-0212-EC48-38EC-E1C7BBA870D3}"/>
              </a:ext>
            </a:extLst>
          </p:cNvPr>
          <p:cNvSpPr/>
          <p:nvPr/>
        </p:nvSpPr>
        <p:spPr>
          <a:xfrm>
            <a:off x="5268075" y="1540266"/>
            <a:ext cx="6950927" cy="531773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CuadroTexto 8">
            <a:extLst>
              <a:ext uri="{FF2B5EF4-FFF2-40B4-BE49-F238E27FC236}">
                <a16:creationId xmlns:a16="http://schemas.microsoft.com/office/drawing/2014/main" id="{593602A2-0B7C-DEBE-B9C5-07D3DA95B437}"/>
              </a:ext>
            </a:extLst>
          </p:cNvPr>
          <p:cNvSpPr txBox="1"/>
          <p:nvPr/>
        </p:nvSpPr>
        <p:spPr>
          <a:xfrm>
            <a:off x="618718" y="573437"/>
            <a:ext cx="11105195" cy="89255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GWN7820 SERIES LAYER 3 MULTI-GIGABIT SWITCHES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Network Switch Model Comparison</a:t>
            </a:r>
          </a:p>
        </p:txBody>
      </p:sp>
      <p:sp>
        <p:nvSpPr>
          <p:cNvPr id="2" name="Oval 1">
            <a:extLst>
              <a:ext uri="{FF2B5EF4-FFF2-40B4-BE49-F238E27FC236}">
                <a16:creationId xmlns:a16="http://schemas.microsoft.com/office/drawing/2014/main" id="{691843B1-2D2E-DA71-FD17-776362EEAE2D}"/>
              </a:ext>
            </a:extLst>
          </p:cNvPr>
          <p:cNvSpPr/>
          <p:nvPr/>
        </p:nvSpPr>
        <p:spPr>
          <a:xfrm>
            <a:off x="6562508" y="1503499"/>
            <a:ext cx="2566857" cy="2571818"/>
          </a:xfrm>
          <a:prstGeom prst="ellipse">
            <a:avLst/>
          </a:prstGeom>
          <a:solidFill>
            <a:srgbClr val="295288"/>
          </a:solidFill>
          <a:ln w="107950">
            <a:solidFill>
              <a:srgbClr val="46A7C9"/>
            </a:solidFill>
          </a:ln>
          <a:effectLst>
            <a:outerShdw blurRad="50800" dist="84773"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E8DE0356-914A-05EF-EC66-BD1CF2771894}"/>
              </a:ext>
            </a:extLst>
          </p:cNvPr>
          <p:cNvSpPr/>
          <p:nvPr/>
        </p:nvSpPr>
        <p:spPr>
          <a:xfrm>
            <a:off x="7151601" y="3437599"/>
            <a:ext cx="1410964" cy="40011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2000" b="1" i="0" u="none" strike="noStrike" kern="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GWN7822</a:t>
            </a:r>
          </a:p>
        </p:txBody>
      </p:sp>
      <p:sp>
        <p:nvSpPr>
          <p:cNvPr id="19" name="TextBox 38">
            <a:extLst>
              <a:ext uri="{FF2B5EF4-FFF2-40B4-BE49-F238E27FC236}">
                <a16:creationId xmlns:a16="http://schemas.microsoft.com/office/drawing/2014/main" id="{790DA112-3CD7-2CA8-EB38-35096D5172C7}"/>
              </a:ext>
            </a:extLst>
          </p:cNvPr>
          <p:cNvSpPr txBox="1"/>
          <p:nvPr/>
        </p:nvSpPr>
        <p:spPr>
          <a:xfrm>
            <a:off x="6680578" y="4303455"/>
            <a:ext cx="3371179" cy="255454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24x</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2.5 Gigabit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24</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Gigabit ports </a:t>
            </a:r>
          </a:p>
          <a:p>
            <a:pPr marL="285750" marR="0" lvl="0" indent="-285750" algn="l" defTabSz="914400" rtl="0" eaLnBrk="1" fontAlgn="auto" latinLnBrk="0" hangingPunct="1">
              <a:lnSpc>
                <a:spcPct val="100000"/>
              </a:lnSpc>
              <a:spcBef>
                <a:spcPts val="0"/>
              </a:spcBef>
              <a:spcAft>
                <a:spcPts val="0"/>
              </a:spcAft>
              <a:buClr>
                <a:srgbClr val="424242"/>
              </a:buClr>
              <a:buSzTx/>
              <a:buFontTx/>
              <a:buChar char="-"/>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16x</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gigabit + </a:t>
            </a: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8x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2.5G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PoE</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on all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a:t>
            </a: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30W</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(1-16) or </a:t>
            </a: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60W</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(17-24)</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152 Gbps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Switching </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54V/300W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External RPS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Metal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Enclosure</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2</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Fans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Desktop and Rack-Mount</a:t>
            </a:r>
          </a:p>
        </p:txBody>
      </p:sp>
      <p:sp>
        <p:nvSpPr>
          <p:cNvPr id="6" name="Oval 5">
            <a:extLst>
              <a:ext uri="{FF2B5EF4-FFF2-40B4-BE49-F238E27FC236}">
                <a16:creationId xmlns:a16="http://schemas.microsoft.com/office/drawing/2014/main" id="{C5952332-DF10-FA05-7A0E-E2BB95B5EC47}"/>
              </a:ext>
            </a:extLst>
          </p:cNvPr>
          <p:cNvSpPr/>
          <p:nvPr/>
        </p:nvSpPr>
        <p:spPr>
          <a:xfrm>
            <a:off x="2655100" y="1503474"/>
            <a:ext cx="2566857" cy="2571818"/>
          </a:xfrm>
          <a:prstGeom prst="ellipse">
            <a:avLst/>
          </a:prstGeom>
          <a:solidFill>
            <a:srgbClr val="295288"/>
          </a:solidFill>
          <a:ln w="107950">
            <a:solidFill>
              <a:srgbClr val="46A7C9"/>
            </a:solidFill>
          </a:ln>
          <a:effectLst>
            <a:outerShdw blurRad="50800" dist="84773"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6B419C9A-74AB-0EDD-EC6E-91C105B9AF65}"/>
              </a:ext>
            </a:extLst>
          </p:cNvPr>
          <p:cNvSpPr/>
          <p:nvPr/>
        </p:nvSpPr>
        <p:spPr>
          <a:xfrm>
            <a:off x="3152896" y="3437599"/>
            <a:ext cx="1571264" cy="40011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2000" b="1" i="0" u="none" strike="noStrike" kern="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GWN7821P</a:t>
            </a:r>
          </a:p>
        </p:txBody>
      </p:sp>
      <p:sp>
        <p:nvSpPr>
          <p:cNvPr id="11" name="TextBox 38">
            <a:extLst>
              <a:ext uri="{FF2B5EF4-FFF2-40B4-BE49-F238E27FC236}">
                <a16:creationId xmlns:a16="http://schemas.microsoft.com/office/drawing/2014/main" id="{094C611A-40E4-E5B7-4BFC-AACA887FF83B}"/>
              </a:ext>
            </a:extLst>
          </p:cNvPr>
          <p:cNvSpPr txBox="1"/>
          <p:nvPr/>
        </p:nvSpPr>
        <p:spPr>
          <a:xfrm>
            <a:off x="2745883" y="4347441"/>
            <a:ext cx="3123497" cy="255454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8x</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2.5 Gigabit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2</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SFP+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PoE</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on all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Up to </a:t>
            </a: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60W</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per port</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80 Gbps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Switching </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5 Link Aggregation Groups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Metal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Enclosure</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2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Fans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Desktop and Rack-Mount</a:t>
            </a:r>
          </a:p>
          <a:p>
            <a:pPr marL="0" marR="0" lvl="0" indent="0" algn="ctr" defTabSz="914400" rtl="0" eaLnBrk="1" fontAlgn="auto" latinLnBrk="0" hangingPunct="1">
              <a:lnSpc>
                <a:spcPct val="100000"/>
              </a:lnSpc>
              <a:spcBef>
                <a:spcPts val="0"/>
              </a:spcBef>
              <a:spcAft>
                <a:spcPts val="0"/>
              </a:spcAft>
              <a:buClr>
                <a:srgbClr val="424242"/>
              </a:buClr>
              <a:buSzTx/>
              <a:buFontTx/>
              <a:buNone/>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13" name="Rectangle 1">
            <a:extLst>
              <a:ext uri="{FF2B5EF4-FFF2-40B4-BE49-F238E27FC236}">
                <a16:creationId xmlns:a16="http://schemas.microsoft.com/office/drawing/2014/main" id="{3F6FA41F-86F7-B69C-0879-5B19A7A0DA3A}"/>
              </a:ext>
            </a:extLst>
          </p:cNvPr>
          <p:cNvSpPr>
            <a:spLocks noChangeArrowheads="1"/>
          </p:cNvSpPr>
          <p:nvPr/>
        </p:nvSpPr>
        <p:spPr bwMode="auto">
          <a:xfrm>
            <a:off x="838200" y="386397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br>
              <a:rPr kumimoji="0" lang="en-US" altLang="en-US" sz="900" b="0" i="0" u="none" strike="noStrike" kern="1200" cap="none" spc="0" normalizeH="0" baseline="0" noProof="0">
                <a:ln>
                  <a:noFill/>
                </a:ln>
                <a:solidFill>
                  <a:prstClr val="black"/>
                </a:solidFill>
                <a:effectLst/>
                <a:uLnTx/>
                <a:uFillTx/>
                <a:latin typeface="Open Sans" pitchFamily="2" charset="0"/>
                <a:ea typeface="+mn-ea"/>
                <a:cs typeface="+mn-cs"/>
              </a:rPr>
            </a:br>
            <a:endPar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pic>
        <p:nvPicPr>
          <p:cNvPr id="14" name="Picture 13">
            <a:extLst>
              <a:ext uri="{FF2B5EF4-FFF2-40B4-BE49-F238E27FC236}">
                <a16:creationId xmlns:a16="http://schemas.microsoft.com/office/drawing/2014/main" id="{C27DB564-195B-CA55-FD14-7B843B415F19}"/>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6010438" y="2410812"/>
            <a:ext cx="3693289" cy="676307"/>
          </a:xfrm>
          <a:prstGeom prst="rect">
            <a:avLst/>
          </a:prstGeom>
        </p:spPr>
      </p:pic>
      <p:pic>
        <p:nvPicPr>
          <p:cNvPr id="15" name="Picture 14">
            <a:extLst>
              <a:ext uri="{FF2B5EF4-FFF2-40B4-BE49-F238E27FC236}">
                <a16:creationId xmlns:a16="http://schemas.microsoft.com/office/drawing/2014/main" id="{3C5AB41B-0501-440F-ADCE-D46947546F27}"/>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2488273" y="2452720"/>
            <a:ext cx="2935425" cy="598120"/>
          </a:xfrm>
          <a:prstGeom prst="rect">
            <a:avLst/>
          </a:prstGeom>
        </p:spPr>
      </p:pic>
    </p:spTree>
    <p:extLst>
      <p:ext uri="{BB962C8B-B14F-4D97-AF65-F5344CB8AC3E}">
        <p14:creationId xmlns:p14="http://schemas.microsoft.com/office/powerpoint/2010/main" val="747267137"/>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65A7FE2-E425-55F7-0E19-CF8F6FB7837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4" name="Rectangle 3">
            <a:extLst>
              <a:ext uri="{FF2B5EF4-FFF2-40B4-BE49-F238E27FC236}">
                <a16:creationId xmlns:a16="http://schemas.microsoft.com/office/drawing/2014/main" id="{2695FCC9-441C-C197-C609-BD8F207B289C}"/>
              </a:ext>
            </a:extLst>
          </p:cNvPr>
          <p:cNvSpPr/>
          <p:nvPr/>
        </p:nvSpPr>
        <p:spPr>
          <a:xfrm>
            <a:off x="0" y="0"/>
            <a:ext cx="12191996" cy="6873446"/>
          </a:xfrm>
          <a:prstGeom prst="rect">
            <a:avLst/>
          </a:prstGeom>
          <a:solidFill>
            <a:srgbClr val="295288">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Triangle 37">
            <a:extLst>
              <a:ext uri="{FF2B5EF4-FFF2-40B4-BE49-F238E27FC236}">
                <a16:creationId xmlns:a16="http://schemas.microsoft.com/office/drawing/2014/main" id="{8E98288E-ECD0-DBF8-D4A3-C2F2C16D1D4E}"/>
              </a:ext>
            </a:extLst>
          </p:cNvPr>
          <p:cNvSpPr/>
          <p:nvPr/>
        </p:nvSpPr>
        <p:spPr>
          <a:xfrm rot="10800000">
            <a:off x="-1" y="-1"/>
            <a:ext cx="2878667" cy="2133600"/>
          </a:xfrm>
          <a:prstGeom prst="triangle">
            <a:avLst>
              <a:gd name="adj" fmla="val 100000"/>
            </a:avLst>
          </a:prstGeom>
          <a:solidFill>
            <a:srgbClr val="326B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9" name="Imagen 11">
            <a:extLst>
              <a:ext uri="{FF2B5EF4-FFF2-40B4-BE49-F238E27FC236}">
                <a16:creationId xmlns:a16="http://schemas.microsoft.com/office/drawing/2014/main" id="{2149FE1B-72D1-4646-BA3E-A894CB86170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sp>
        <p:nvSpPr>
          <p:cNvPr id="6" name="CuadroTexto 8">
            <a:extLst>
              <a:ext uri="{FF2B5EF4-FFF2-40B4-BE49-F238E27FC236}">
                <a16:creationId xmlns:a16="http://schemas.microsoft.com/office/drawing/2014/main" id="{8AFB0CFF-D20A-454F-6D1E-A68D58268668}"/>
              </a:ext>
            </a:extLst>
          </p:cNvPr>
          <p:cNvSpPr txBox="1"/>
          <p:nvPr/>
        </p:nvSpPr>
        <p:spPr>
          <a:xfrm>
            <a:off x="618720" y="299117"/>
            <a:ext cx="11120562" cy="138499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GWN7810 Series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err="1">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Layer</a:t>
            </a:r>
            <a:r>
              <a:rPr kumimoji="0" lang="es-ES_tradnl"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 3 </a:t>
            </a:r>
            <a:r>
              <a:rPr kumimoji="0" lang="es-ES_tradnl" sz="3200" b="1" i="0" u="none" strike="noStrike" kern="1200" cap="none" spc="0" normalizeH="0" baseline="0" noProof="0" dirty="0" err="1">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Managed</a:t>
            </a:r>
            <a:r>
              <a:rPr kumimoji="0" lang="es-ES_tradnl"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 Network Switches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2000" b="0"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t>GWN7811(P) – GWN7812P – GWN7813(P) – GWN7816(P)</a:t>
            </a:r>
            <a:endParaRPr kumimoji="0" lang="es-ES_tradnl" sz="1800" b="0"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7" name="TextBox 6">
            <a:extLst>
              <a:ext uri="{FF2B5EF4-FFF2-40B4-BE49-F238E27FC236}">
                <a16:creationId xmlns:a16="http://schemas.microsoft.com/office/drawing/2014/main" id="{C2EA1F17-DDBA-326B-2CD9-A1FB8A87AE76}"/>
              </a:ext>
            </a:extLst>
          </p:cNvPr>
          <p:cNvSpPr txBox="1"/>
          <p:nvPr/>
        </p:nvSpPr>
        <p:spPr>
          <a:xfrm>
            <a:off x="2278330" y="5706630"/>
            <a:ext cx="2190264" cy="196977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8, 16, 24, or 48 Gigabit ports, 2, 4, or 6x 10Gbps SFP+ ports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8" name="TextBox 7">
            <a:extLst>
              <a:ext uri="{FF2B5EF4-FFF2-40B4-BE49-F238E27FC236}">
                <a16:creationId xmlns:a16="http://schemas.microsoft.com/office/drawing/2014/main" id="{2DAB678E-F941-7C90-CFC6-D816D921D68E}"/>
              </a:ext>
            </a:extLst>
          </p:cNvPr>
          <p:cNvSpPr txBox="1"/>
          <p:nvPr/>
        </p:nvSpPr>
        <p:spPr>
          <a:xfrm>
            <a:off x="4832131" y="5706630"/>
            <a:ext cx="2527738" cy="221599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Managed via local </a:t>
            </a:r>
            <a:r>
              <a:rPr kumimoji="0" lang="en-US" sz="14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WebUI</a:t>
            </a: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CLI, GDMS, GWN Manager, and GWN Series Routers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9" name="TextBox 8">
            <a:extLst>
              <a:ext uri="{FF2B5EF4-FFF2-40B4-BE49-F238E27FC236}">
                <a16:creationId xmlns:a16="http://schemas.microsoft.com/office/drawing/2014/main" id="{4CD75328-8D17-206F-BCE3-ECCF3FA9878D}"/>
              </a:ext>
            </a:extLst>
          </p:cNvPr>
          <p:cNvSpPr txBox="1"/>
          <p:nvPr/>
        </p:nvSpPr>
        <p:spPr>
          <a:xfrm>
            <a:off x="7781630" y="5738969"/>
            <a:ext cx="2106330" cy="246221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Built-in QoS and VLAN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For advanced network prioritization and segmentation</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pic>
        <p:nvPicPr>
          <p:cNvPr id="10" name="Picture 9">
            <a:extLst>
              <a:ext uri="{FF2B5EF4-FFF2-40B4-BE49-F238E27FC236}">
                <a16:creationId xmlns:a16="http://schemas.microsoft.com/office/drawing/2014/main" id="{24924832-ADD0-3544-FE13-9DFAD710108F}"/>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782634" y="4515140"/>
            <a:ext cx="1181657" cy="1175749"/>
          </a:xfrm>
          <a:prstGeom prst="rect">
            <a:avLst/>
          </a:prstGeom>
        </p:spPr>
      </p:pic>
      <p:pic>
        <p:nvPicPr>
          <p:cNvPr id="11" name="Picture 10">
            <a:extLst>
              <a:ext uri="{FF2B5EF4-FFF2-40B4-BE49-F238E27FC236}">
                <a16:creationId xmlns:a16="http://schemas.microsoft.com/office/drawing/2014/main" id="{CB07F1FB-075A-AB39-A63F-BBCF90CC6874}"/>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549106" y="4572589"/>
            <a:ext cx="1093788" cy="1003999"/>
          </a:xfrm>
          <a:prstGeom prst="rect">
            <a:avLst/>
          </a:prstGeom>
        </p:spPr>
      </p:pic>
      <p:sp>
        <p:nvSpPr>
          <p:cNvPr id="12" name="TextBox 11">
            <a:extLst>
              <a:ext uri="{FF2B5EF4-FFF2-40B4-BE49-F238E27FC236}">
                <a16:creationId xmlns:a16="http://schemas.microsoft.com/office/drawing/2014/main" id="{F23243BC-4D39-2562-D7FC-A618CE5F561B}"/>
              </a:ext>
            </a:extLst>
          </p:cNvPr>
          <p:cNvSpPr txBox="1"/>
          <p:nvPr/>
        </p:nvSpPr>
        <p:spPr>
          <a:xfrm>
            <a:off x="10085670" y="5738969"/>
            <a:ext cx="2106330" cy="246221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Supports 56 Gbps, </a:t>
            </a:r>
            <a:b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b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112 Gbps, 128 Gbps, or 216 Gbps switching capacity</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pic>
        <p:nvPicPr>
          <p:cNvPr id="13" name="Picture 12">
            <a:extLst>
              <a:ext uri="{FF2B5EF4-FFF2-40B4-BE49-F238E27FC236}">
                <a16:creationId xmlns:a16="http://schemas.microsoft.com/office/drawing/2014/main" id="{5DEAAD8B-267C-6A0D-4D52-BC62C2156F78}"/>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551591" y="4682284"/>
            <a:ext cx="1001140" cy="1001140"/>
          </a:xfrm>
          <a:prstGeom prst="rect">
            <a:avLst/>
          </a:prstGeom>
        </p:spPr>
      </p:pic>
      <p:pic>
        <p:nvPicPr>
          <p:cNvPr id="14" name="Picture 13">
            <a:extLst>
              <a:ext uri="{FF2B5EF4-FFF2-40B4-BE49-F238E27FC236}">
                <a16:creationId xmlns:a16="http://schemas.microsoft.com/office/drawing/2014/main" id="{955C5B18-E6E0-0D26-7F94-5418C4917653}"/>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8401255" y="4748121"/>
            <a:ext cx="939536" cy="828467"/>
          </a:xfrm>
          <a:prstGeom prst="rect">
            <a:avLst/>
          </a:prstGeom>
        </p:spPr>
      </p:pic>
      <p:pic>
        <p:nvPicPr>
          <p:cNvPr id="15" name="Picture 14">
            <a:extLst>
              <a:ext uri="{FF2B5EF4-FFF2-40B4-BE49-F238E27FC236}">
                <a16:creationId xmlns:a16="http://schemas.microsoft.com/office/drawing/2014/main" id="{D0204121-CCE9-811C-2BF9-A4A942D73F52}"/>
              </a:ext>
            </a:extLst>
          </p:cNvPr>
          <p:cNvPicPr>
            <a:picLocks noChangeAspect="1"/>
          </p:cNvPicPr>
          <p:nvPr/>
        </p:nvPicPr>
        <p:blipFill>
          <a:blip r:embed="rId9" cstate="print">
            <a:biLevel thresh="25000"/>
            <a:extLst>
              <a:ext uri="{28A0092B-C50C-407E-A947-70E740481C1C}">
                <a14:useLocalDpi xmlns:a14="http://schemas.microsoft.com/office/drawing/2010/main"/>
              </a:ext>
            </a:extLst>
          </a:blip>
          <a:stretch>
            <a:fillRect/>
          </a:stretch>
        </p:blipFill>
        <p:spPr>
          <a:xfrm>
            <a:off x="10529779" y="4573551"/>
            <a:ext cx="1223829" cy="1223829"/>
          </a:xfrm>
          <a:prstGeom prst="rect">
            <a:avLst/>
          </a:prstGeom>
        </p:spPr>
      </p:pic>
      <p:pic>
        <p:nvPicPr>
          <p:cNvPr id="16" name="Picture 15">
            <a:extLst>
              <a:ext uri="{FF2B5EF4-FFF2-40B4-BE49-F238E27FC236}">
                <a16:creationId xmlns:a16="http://schemas.microsoft.com/office/drawing/2014/main" id="{CFA41454-4E04-BDE0-7588-21F46D6A520F}"/>
              </a:ext>
            </a:extLst>
          </p:cNvPr>
          <p:cNvPicPr>
            <a:picLocks noChangeAspect="1"/>
          </p:cNvPicPr>
          <p:nvPr/>
        </p:nvPicPr>
        <p:blipFill>
          <a:blip r:embed="rId10" cstate="print">
            <a:extLst>
              <a:ext uri="{28A0092B-C50C-407E-A947-70E740481C1C}">
                <a14:useLocalDpi xmlns:a14="http://schemas.microsoft.com/office/drawing/2010/main"/>
              </a:ext>
            </a:extLst>
          </a:blip>
          <a:stretch>
            <a:fillRect/>
          </a:stretch>
        </p:blipFill>
        <p:spPr>
          <a:xfrm>
            <a:off x="768196" y="2992926"/>
            <a:ext cx="4914683" cy="1228292"/>
          </a:xfrm>
          <a:prstGeom prst="rect">
            <a:avLst/>
          </a:prstGeom>
        </p:spPr>
      </p:pic>
      <p:pic>
        <p:nvPicPr>
          <p:cNvPr id="17" name="Picture 16">
            <a:extLst>
              <a:ext uri="{FF2B5EF4-FFF2-40B4-BE49-F238E27FC236}">
                <a16:creationId xmlns:a16="http://schemas.microsoft.com/office/drawing/2014/main" id="{7495A2C2-DD9C-90D9-C799-DA50C7102CEA}"/>
              </a:ext>
            </a:extLst>
          </p:cNvPr>
          <p:cNvPicPr>
            <a:picLocks noChangeAspect="1"/>
          </p:cNvPicPr>
          <p:nvPr/>
        </p:nvPicPr>
        <p:blipFill>
          <a:blip r:embed="rId11" cstate="print">
            <a:extLst>
              <a:ext uri="{28A0092B-C50C-407E-A947-70E740481C1C}">
                <a14:useLocalDpi xmlns:a14="http://schemas.microsoft.com/office/drawing/2010/main"/>
              </a:ext>
            </a:extLst>
          </a:blip>
          <a:stretch>
            <a:fillRect/>
          </a:stretch>
        </p:blipFill>
        <p:spPr>
          <a:xfrm>
            <a:off x="6394052" y="2515727"/>
            <a:ext cx="4953941" cy="1672995"/>
          </a:xfrm>
          <a:prstGeom prst="rect">
            <a:avLst/>
          </a:prstGeom>
        </p:spPr>
      </p:pic>
      <p:sp>
        <p:nvSpPr>
          <p:cNvPr id="3" name="TextBox 2">
            <a:extLst>
              <a:ext uri="{FF2B5EF4-FFF2-40B4-BE49-F238E27FC236}">
                <a16:creationId xmlns:a16="http://schemas.microsoft.com/office/drawing/2014/main" id="{91D3CE62-D639-E4DE-C8EA-D877D9F4815C}"/>
              </a:ext>
            </a:extLst>
          </p:cNvPr>
          <p:cNvSpPr txBox="1"/>
          <p:nvPr/>
        </p:nvSpPr>
        <p:spPr>
          <a:xfrm>
            <a:off x="-10789" y="5706630"/>
            <a:ext cx="2190264" cy="196977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7 models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4 models with PoE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3 models without PoE</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4209331557"/>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E5C34C2-4C91-501C-E816-A3EE9EF7E601}"/>
              </a:ext>
            </a:extLst>
          </p:cNvPr>
          <p:cNvSpPr/>
          <p:nvPr/>
        </p:nvSpPr>
        <p:spPr>
          <a:xfrm>
            <a:off x="5241073" y="1540266"/>
            <a:ext cx="6950927" cy="531773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4A2116DA-9608-F84F-22DC-27784D3D0194}"/>
              </a:ext>
            </a:extLst>
          </p:cNvPr>
          <p:cNvSpPr/>
          <p:nvPr/>
        </p:nvSpPr>
        <p:spPr>
          <a:xfrm>
            <a:off x="-33439" y="1478907"/>
            <a:ext cx="12286774" cy="2390772"/>
          </a:xfrm>
          <a:prstGeom prst="rect">
            <a:avLst/>
          </a:prstGeom>
          <a:solidFill>
            <a:srgbClr val="295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95288"/>
              </a:solidFill>
              <a:effectLst/>
              <a:uLnTx/>
              <a:uFillTx/>
              <a:latin typeface="Calibri" panose="020F0502020204030204"/>
              <a:ea typeface="+mn-ea"/>
              <a:cs typeface="+mn-cs"/>
            </a:endParaRPr>
          </a:p>
        </p:txBody>
      </p:sp>
      <p:sp>
        <p:nvSpPr>
          <p:cNvPr id="10" name="CuadroTexto 8">
            <a:extLst>
              <a:ext uri="{FF2B5EF4-FFF2-40B4-BE49-F238E27FC236}">
                <a16:creationId xmlns:a16="http://schemas.microsoft.com/office/drawing/2014/main" id="{1CBC5D56-9F8D-2A45-AE7E-0CA43DFE7B32}"/>
              </a:ext>
            </a:extLst>
          </p:cNvPr>
          <p:cNvSpPr txBox="1"/>
          <p:nvPr/>
        </p:nvSpPr>
        <p:spPr>
          <a:xfrm>
            <a:off x="618718" y="573437"/>
            <a:ext cx="10724195" cy="89255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GWN7810 SERIES LAYER 3 NETWORK SWITCHES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Model Comparison</a:t>
            </a:r>
          </a:p>
        </p:txBody>
      </p:sp>
      <p:sp>
        <p:nvSpPr>
          <p:cNvPr id="18" name="TextBox 38">
            <a:extLst>
              <a:ext uri="{FF2B5EF4-FFF2-40B4-BE49-F238E27FC236}">
                <a16:creationId xmlns:a16="http://schemas.microsoft.com/office/drawing/2014/main" id="{38888EF6-A159-250C-B252-9750C4666571}"/>
              </a:ext>
            </a:extLst>
          </p:cNvPr>
          <p:cNvSpPr txBox="1"/>
          <p:nvPr/>
        </p:nvSpPr>
        <p:spPr>
          <a:xfrm>
            <a:off x="53024" y="4481237"/>
            <a:ext cx="1791870" cy="223138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8</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Gigabit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2</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10-Gbps SFP+ ports</a:t>
            </a:r>
            <a:endPar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56 Gbps </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Switching</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5</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Link Aggregation</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Metal</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Enclosure</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Desktop/Wall/Rack Mount</a:t>
            </a:r>
          </a:p>
          <a:p>
            <a:pPr marL="0" marR="0" lvl="0" indent="0" algn="ctr" defTabSz="914400" rtl="0" eaLnBrk="1" fontAlgn="auto" latinLnBrk="0" hangingPunct="1">
              <a:lnSpc>
                <a:spcPct val="100000"/>
              </a:lnSpc>
              <a:spcBef>
                <a:spcPts val="0"/>
              </a:spcBef>
              <a:spcAft>
                <a:spcPts val="0"/>
              </a:spcAft>
              <a:buClr>
                <a:srgbClr val="424242"/>
              </a:buClr>
              <a:buSzTx/>
              <a:buFontTx/>
              <a:buNone/>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ctr"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a:p>
            <a:pPr marL="609585" marR="0" lvl="0" indent="-609585" algn="ctr"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sp>
        <p:nvSpPr>
          <p:cNvPr id="22" name="TextBox 38">
            <a:extLst>
              <a:ext uri="{FF2B5EF4-FFF2-40B4-BE49-F238E27FC236}">
                <a16:creationId xmlns:a16="http://schemas.microsoft.com/office/drawing/2014/main" id="{0B9623DF-D8AE-B527-7168-127C961695B9}"/>
              </a:ext>
            </a:extLst>
          </p:cNvPr>
          <p:cNvSpPr txBox="1"/>
          <p:nvPr/>
        </p:nvSpPr>
        <p:spPr>
          <a:xfrm>
            <a:off x="1800043" y="4465798"/>
            <a:ext cx="1791870" cy="189282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8</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Gigabit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2</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10-Gbps SFP+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8</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PoE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30W</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p/ port</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56 Gbps </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Switching </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5</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Link Aggregation</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Metal</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Enclosure</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Desktop/Wall/Rack Mount</a:t>
            </a:r>
          </a:p>
        </p:txBody>
      </p:sp>
      <p:sp>
        <p:nvSpPr>
          <p:cNvPr id="23" name="TextBox 38">
            <a:extLst>
              <a:ext uri="{FF2B5EF4-FFF2-40B4-BE49-F238E27FC236}">
                <a16:creationId xmlns:a16="http://schemas.microsoft.com/office/drawing/2014/main" id="{392BEBE8-B2A0-B6CD-8414-023DD32AD13E}"/>
              </a:ext>
            </a:extLst>
          </p:cNvPr>
          <p:cNvSpPr txBox="1"/>
          <p:nvPr/>
        </p:nvSpPr>
        <p:spPr>
          <a:xfrm>
            <a:off x="3505594" y="4454203"/>
            <a:ext cx="1791870" cy="233910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16</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Gigabit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2</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10-Gbps SFP+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16</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PoE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30W</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p/ port</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112 Gbps </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Switching</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10</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Link Aggregation</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Metal </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Enclosure</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2</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Fans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Desktop/Wall/Rack Mount</a:t>
            </a:r>
          </a:p>
          <a:p>
            <a:pPr marL="0" marR="0" lvl="0" indent="0" algn="ctr" defTabSz="914400" rtl="0" eaLnBrk="1" fontAlgn="auto" latinLnBrk="0" hangingPunct="1">
              <a:lnSpc>
                <a:spcPct val="100000"/>
              </a:lnSpc>
              <a:spcBef>
                <a:spcPts val="0"/>
              </a:spcBef>
              <a:spcAft>
                <a:spcPts val="0"/>
              </a:spcAft>
              <a:buClr>
                <a:srgbClr val="424242"/>
              </a:buClr>
              <a:buSzTx/>
              <a:buFontTx/>
              <a:buNone/>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24" name="TextBox 38">
            <a:extLst>
              <a:ext uri="{FF2B5EF4-FFF2-40B4-BE49-F238E27FC236}">
                <a16:creationId xmlns:a16="http://schemas.microsoft.com/office/drawing/2014/main" id="{AFAAB7B2-28FD-F2B8-608F-26A0104BCFFA}"/>
              </a:ext>
            </a:extLst>
          </p:cNvPr>
          <p:cNvSpPr txBox="1"/>
          <p:nvPr/>
        </p:nvSpPr>
        <p:spPr>
          <a:xfrm>
            <a:off x="5187161" y="4447652"/>
            <a:ext cx="1672092" cy="215443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24</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Gigabit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4</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10-Gbps SFP+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128 Gbps </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Switching </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14</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Link Aggregation</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Metal</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Enclosure</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Desktop/Wall/Rack Mount</a:t>
            </a:r>
          </a:p>
          <a:p>
            <a:pPr marL="609585" marR="0" lvl="0" indent="-609585" algn="ctr"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4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a:p>
            <a:pPr marL="609585" marR="0" lvl="0" indent="-609585" algn="ctr"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sp>
        <p:nvSpPr>
          <p:cNvPr id="25" name="TextBox 38">
            <a:extLst>
              <a:ext uri="{FF2B5EF4-FFF2-40B4-BE49-F238E27FC236}">
                <a16:creationId xmlns:a16="http://schemas.microsoft.com/office/drawing/2014/main" id="{A29377C8-DE51-BD10-0046-EB9E43A544C6}"/>
              </a:ext>
            </a:extLst>
          </p:cNvPr>
          <p:cNvSpPr txBox="1"/>
          <p:nvPr/>
        </p:nvSpPr>
        <p:spPr>
          <a:xfrm>
            <a:off x="6763456" y="4438535"/>
            <a:ext cx="1791870" cy="229293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24</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Gigabit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4</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10-Gbps SFP+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24</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PoE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60W</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p/ port (1-8)</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30W</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p/ port (9-24)</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128 Gbps </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Switching </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14</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Link Aggregation</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Metal </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Enclosure</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3</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Fans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Desktop/Wall/Rack Mount</a:t>
            </a:r>
          </a:p>
        </p:txBody>
      </p:sp>
      <p:sp>
        <p:nvSpPr>
          <p:cNvPr id="26" name="Rectangle 25">
            <a:extLst>
              <a:ext uri="{FF2B5EF4-FFF2-40B4-BE49-F238E27FC236}">
                <a16:creationId xmlns:a16="http://schemas.microsoft.com/office/drawing/2014/main" id="{075A27C7-45EC-AD09-78AB-1A519DFFA894}"/>
              </a:ext>
            </a:extLst>
          </p:cNvPr>
          <p:cNvSpPr/>
          <p:nvPr/>
        </p:nvSpPr>
        <p:spPr>
          <a:xfrm>
            <a:off x="190454" y="3961886"/>
            <a:ext cx="1410964" cy="40011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2000" b="1" i="0" u="none" strike="noStrike" kern="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GWN7811</a:t>
            </a:r>
          </a:p>
        </p:txBody>
      </p:sp>
      <p:sp>
        <p:nvSpPr>
          <p:cNvPr id="27" name="Rectangle 26">
            <a:extLst>
              <a:ext uri="{FF2B5EF4-FFF2-40B4-BE49-F238E27FC236}">
                <a16:creationId xmlns:a16="http://schemas.microsoft.com/office/drawing/2014/main" id="{319E6E31-8F6F-B75E-71A2-10FAB04B82E6}"/>
              </a:ext>
            </a:extLst>
          </p:cNvPr>
          <p:cNvSpPr/>
          <p:nvPr/>
        </p:nvSpPr>
        <p:spPr>
          <a:xfrm>
            <a:off x="1816204" y="3961886"/>
            <a:ext cx="1571264" cy="40011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2000" b="1" i="0" u="none" strike="noStrike" kern="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GWN7811P</a:t>
            </a:r>
          </a:p>
        </p:txBody>
      </p:sp>
      <p:sp>
        <p:nvSpPr>
          <p:cNvPr id="28" name="Rectangle 27">
            <a:extLst>
              <a:ext uri="{FF2B5EF4-FFF2-40B4-BE49-F238E27FC236}">
                <a16:creationId xmlns:a16="http://schemas.microsoft.com/office/drawing/2014/main" id="{63413AE8-126C-56F0-AD69-67F6C74197C8}"/>
              </a:ext>
            </a:extLst>
          </p:cNvPr>
          <p:cNvSpPr/>
          <p:nvPr/>
        </p:nvSpPr>
        <p:spPr>
          <a:xfrm>
            <a:off x="3520897" y="3961886"/>
            <a:ext cx="1571264" cy="40011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2000" b="1" i="0" u="none" strike="noStrike" kern="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GWN7812P</a:t>
            </a:r>
          </a:p>
        </p:txBody>
      </p:sp>
      <p:sp>
        <p:nvSpPr>
          <p:cNvPr id="29" name="Rectangle 28">
            <a:extLst>
              <a:ext uri="{FF2B5EF4-FFF2-40B4-BE49-F238E27FC236}">
                <a16:creationId xmlns:a16="http://schemas.microsoft.com/office/drawing/2014/main" id="{69A6A8A3-35C5-9F0E-266D-611B3B2E6B30}"/>
              </a:ext>
            </a:extLst>
          </p:cNvPr>
          <p:cNvSpPr/>
          <p:nvPr/>
        </p:nvSpPr>
        <p:spPr>
          <a:xfrm>
            <a:off x="5229978" y="3961886"/>
            <a:ext cx="1410964" cy="40011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2000" b="1" i="0" u="none" strike="noStrike" kern="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GWN7813</a:t>
            </a:r>
          </a:p>
        </p:txBody>
      </p:sp>
      <p:sp>
        <p:nvSpPr>
          <p:cNvPr id="30" name="Rectangle 29">
            <a:extLst>
              <a:ext uri="{FF2B5EF4-FFF2-40B4-BE49-F238E27FC236}">
                <a16:creationId xmlns:a16="http://schemas.microsoft.com/office/drawing/2014/main" id="{8A08ECC0-41E5-4209-9438-DD2DAAFDC088}"/>
              </a:ext>
            </a:extLst>
          </p:cNvPr>
          <p:cNvSpPr/>
          <p:nvPr/>
        </p:nvSpPr>
        <p:spPr>
          <a:xfrm>
            <a:off x="6778759" y="3961886"/>
            <a:ext cx="1571264" cy="40011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2000" b="1" i="0" u="none" strike="noStrike" kern="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GWN7813P</a:t>
            </a:r>
          </a:p>
        </p:txBody>
      </p:sp>
      <p:pic>
        <p:nvPicPr>
          <p:cNvPr id="2" name="Picture 1">
            <a:extLst>
              <a:ext uri="{FF2B5EF4-FFF2-40B4-BE49-F238E27FC236}">
                <a16:creationId xmlns:a16="http://schemas.microsoft.com/office/drawing/2014/main" id="{F3029C0F-90D1-2F99-63AF-ED5ED84C3C77}"/>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571142" y="1889072"/>
            <a:ext cx="5431240" cy="1631734"/>
          </a:xfrm>
          <a:prstGeom prst="rect">
            <a:avLst/>
          </a:prstGeom>
        </p:spPr>
      </p:pic>
      <p:pic>
        <p:nvPicPr>
          <p:cNvPr id="3" name="Picture 2">
            <a:extLst>
              <a:ext uri="{FF2B5EF4-FFF2-40B4-BE49-F238E27FC236}">
                <a16:creationId xmlns:a16="http://schemas.microsoft.com/office/drawing/2014/main" id="{F1F7EAED-FC10-2EBE-D41A-8649F73FB9ED}"/>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6628930" y="2455926"/>
            <a:ext cx="5264838" cy="1054728"/>
          </a:xfrm>
          <a:prstGeom prst="rect">
            <a:avLst/>
          </a:prstGeom>
        </p:spPr>
      </p:pic>
      <p:sp>
        <p:nvSpPr>
          <p:cNvPr id="4" name="TextBox 38">
            <a:extLst>
              <a:ext uri="{FF2B5EF4-FFF2-40B4-BE49-F238E27FC236}">
                <a16:creationId xmlns:a16="http://schemas.microsoft.com/office/drawing/2014/main" id="{17C2A809-53DC-8564-F3C8-12224CF3A16D}"/>
              </a:ext>
            </a:extLst>
          </p:cNvPr>
          <p:cNvSpPr txBox="1"/>
          <p:nvPr/>
        </p:nvSpPr>
        <p:spPr>
          <a:xfrm>
            <a:off x="8436705" y="4426314"/>
            <a:ext cx="1861778" cy="243143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48</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Gigabit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6</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10-Gbps SFP+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Hot-Swappable PSU</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216 Gbps </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Switching </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27</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Link Aggregation</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Metal </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Enclosure</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4</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Fans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Desktop/Rack Mount</a:t>
            </a:r>
          </a:p>
          <a:p>
            <a:pPr marL="0" marR="0" lvl="0" indent="0" algn="ctr" defTabSz="914400" rtl="0" eaLnBrk="1" fontAlgn="auto" latinLnBrk="0" hangingPunct="1">
              <a:lnSpc>
                <a:spcPct val="100000"/>
              </a:lnSpc>
              <a:spcBef>
                <a:spcPts val="0"/>
              </a:spcBef>
              <a:spcAft>
                <a:spcPts val="0"/>
              </a:spcAft>
              <a:buClr>
                <a:srgbClr val="424242"/>
              </a:buClr>
              <a:buSzTx/>
              <a:buFontTx/>
              <a:buNone/>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ctr"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a:p>
            <a:pPr marL="609585" marR="0" lvl="0" indent="-609585" algn="ctr"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sp>
        <p:nvSpPr>
          <p:cNvPr id="8" name="Rectangle 7">
            <a:extLst>
              <a:ext uri="{FF2B5EF4-FFF2-40B4-BE49-F238E27FC236}">
                <a16:creationId xmlns:a16="http://schemas.microsoft.com/office/drawing/2014/main" id="{7A332C85-6F47-531A-3F5C-6ED9755E89CD}"/>
              </a:ext>
            </a:extLst>
          </p:cNvPr>
          <p:cNvSpPr/>
          <p:nvPr/>
        </p:nvSpPr>
        <p:spPr>
          <a:xfrm>
            <a:off x="8572099" y="3969580"/>
            <a:ext cx="1410963" cy="40011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2000" b="1" i="0" u="none" strike="noStrike" kern="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GWN7816</a:t>
            </a:r>
          </a:p>
        </p:txBody>
      </p:sp>
      <p:sp>
        <p:nvSpPr>
          <p:cNvPr id="9" name="TextBox 38">
            <a:extLst>
              <a:ext uri="{FF2B5EF4-FFF2-40B4-BE49-F238E27FC236}">
                <a16:creationId xmlns:a16="http://schemas.microsoft.com/office/drawing/2014/main" id="{4F58DFF3-EB9C-795D-C965-12825F8464AE}"/>
              </a:ext>
            </a:extLst>
          </p:cNvPr>
          <p:cNvSpPr txBox="1"/>
          <p:nvPr/>
        </p:nvSpPr>
        <p:spPr>
          <a:xfrm>
            <a:off x="10234510" y="4450757"/>
            <a:ext cx="1861778" cy="229293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48</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Gigabit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6</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10-Gbps SFP+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48</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PoE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Hot-Swappable PSU</a:t>
            </a:r>
            <a:endPar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60W</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p/ port (1-8)</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30W</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p/ port (9-48)</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216 Gbps </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Switching </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27 </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Link Aggregation</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Metal </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Enclosure</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4</a:t>
            </a: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Fans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3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Desktop/Rack Mount</a:t>
            </a:r>
          </a:p>
        </p:txBody>
      </p:sp>
      <p:sp>
        <p:nvSpPr>
          <p:cNvPr id="13" name="Rectangle 12">
            <a:extLst>
              <a:ext uri="{FF2B5EF4-FFF2-40B4-BE49-F238E27FC236}">
                <a16:creationId xmlns:a16="http://schemas.microsoft.com/office/drawing/2014/main" id="{1E53C085-2830-EF52-F2D2-D91961D10464}"/>
              </a:ext>
            </a:extLst>
          </p:cNvPr>
          <p:cNvSpPr/>
          <p:nvPr/>
        </p:nvSpPr>
        <p:spPr>
          <a:xfrm>
            <a:off x="10284767" y="3969580"/>
            <a:ext cx="1571264" cy="40011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2000" b="1" i="0" u="none" strike="noStrike" kern="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GWN7816P</a:t>
            </a:r>
          </a:p>
        </p:txBody>
      </p:sp>
    </p:spTree>
    <p:extLst>
      <p:ext uri="{BB962C8B-B14F-4D97-AF65-F5344CB8AC3E}">
        <p14:creationId xmlns:p14="http://schemas.microsoft.com/office/powerpoint/2010/main" val="2464868272"/>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 name="Rectangle 80">
            <a:extLst>
              <a:ext uri="{FF2B5EF4-FFF2-40B4-BE49-F238E27FC236}">
                <a16:creationId xmlns:a16="http://schemas.microsoft.com/office/drawing/2014/main" id="{837B808B-496F-4C80-03E3-013195FD9018}"/>
              </a:ext>
            </a:extLst>
          </p:cNvPr>
          <p:cNvSpPr/>
          <p:nvPr/>
        </p:nvSpPr>
        <p:spPr>
          <a:xfrm>
            <a:off x="338054" y="1257802"/>
            <a:ext cx="3422784" cy="584774"/>
          </a:xfrm>
          <a:prstGeom prst="rect">
            <a:avLst/>
          </a:prstGeom>
          <a:solidFill>
            <a:srgbClr val="46A7C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95288"/>
              </a:solidFill>
              <a:effectLst/>
              <a:uLnTx/>
              <a:uFillTx/>
              <a:latin typeface="Calibri" panose="020F0502020204030204"/>
              <a:ea typeface="+mn-ea"/>
              <a:cs typeface="+mn-cs"/>
            </a:endParaRPr>
          </a:p>
        </p:txBody>
      </p:sp>
      <p:sp>
        <p:nvSpPr>
          <p:cNvPr id="80" name="Rectangle 79">
            <a:extLst>
              <a:ext uri="{FF2B5EF4-FFF2-40B4-BE49-F238E27FC236}">
                <a16:creationId xmlns:a16="http://schemas.microsoft.com/office/drawing/2014/main" id="{E52DDC64-0185-3A1D-5B14-D90A809541C8}"/>
              </a:ext>
            </a:extLst>
          </p:cNvPr>
          <p:cNvSpPr/>
          <p:nvPr/>
        </p:nvSpPr>
        <p:spPr>
          <a:xfrm>
            <a:off x="5241073" y="1540266"/>
            <a:ext cx="6950927" cy="531773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CuadroTexto 6">
            <a:extLst>
              <a:ext uri="{FF2B5EF4-FFF2-40B4-BE49-F238E27FC236}">
                <a16:creationId xmlns:a16="http://schemas.microsoft.com/office/drawing/2014/main" id="{D2A28B06-329E-274A-AA1A-6A54A0F9BE71}"/>
              </a:ext>
            </a:extLst>
          </p:cNvPr>
          <p:cNvSpPr txBox="1"/>
          <p:nvPr/>
        </p:nvSpPr>
        <p:spPr>
          <a:xfrm>
            <a:off x="0" y="387829"/>
            <a:ext cx="12192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MANAGEMENT OPTIONS – </a:t>
            </a:r>
            <a:r>
              <a:rPr kumimoji="0" lang="en-US" sz="3200" b="1"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t>MANAGED SWITCHES</a:t>
            </a:r>
          </a:p>
        </p:txBody>
      </p:sp>
      <p:pic>
        <p:nvPicPr>
          <p:cNvPr id="59" name="Imagen 3">
            <a:extLst>
              <a:ext uri="{FF2B5EF4-FFF2-40B4-BE49-F238E27FC236}">
                <a16:creationId xmlns:a16="http://schemas.microsoft.com/office/drawing/2014/main" id="{3E538E81-3790-FD93-FFDC-4A2572E2325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22115" t="10658" b="8933"/>
          <a:stretch/>
        </p:blipFill>
        <p:spPr>
          <a:xfrm>
            <a:off x="338054" y="1779350"/>
            <a:ext cx="3422784" cy="5002752"/>
          </a:xfrm>
          <a:prstGeom prst="rect">
            <a:avLst/>
          </a:prstGeom>
        </p:spPr>
      </p:pic>
      <p:pic>
        <p:nvPicPr>
          <p:cNvPr id="60" name="Imagen 7">
            <a:extLst>
              <a:ext uri="{FF2B5EF4-FFF2-40B4-BE49-F238E27FC236}">
                <a16:creationId xmlns:a16="http://schemas.microsoft.com/office/drawing/2014/main" id="{B5E3C89B-6586-12A3-47AD-18DD8760B655}"/>
              </a:ext>
            </a:extLst>
          </p:cNvPr>
          <p:cNvPicPr>
            <a:picLocks noChangeAspect="1"/>
          </p:cNvPicPr>
          <p:nvPr/>
        </p:nvPicPr>
        <p:blipFill>
          <a:blip r:embed="rId4"/>
          <a:stretch>
            <a:fillRect/>
          </a:stretch>
        </p:blipFill>
        <p:spPr>
          <a:xfrm>
            <a:off x="529997" y="3699845"/>
            <a:ext cx="383302" cy="298124"/>
          </a:xfrm>
          <a:prstGeom prst="rect">
            <a:avLst/>
          </a:prstGeom>
        </p:spPr>
      </p:pic>
      <p:sp>
        <p:nvSpPr>
          <p:cNvPr id="61" name="CuadroTexto 8">
            <a:extLst>
              <a:ext uri="{FF2B5EF4-FFF2-40B4-BE49-F238E27FC236}">
                <a16:creationId xmlns:a16="http://schemas.microsoft.com/office/drawing/2014/main" id="{26DD8B7B-B809-C3CA-6F84-CAE0913C62DB}"/>
              </a:ext>
            </a:extLst>
          </p:cNvPr>
          <p:cNvSpPr txBox="1"/>
          <p:nvPr/>
        </p:nvSpPr>
        <p:spPr>
          <a:xfrm>
            <a:off x="420935" y="2710963"/>
            <a:ext cx="2495845" cy="461665"/>
          </a:xfrm>
          <a:prstGeom prst="rect">
            <a:avLst/>
          </a:prstGeom>
          <a:noFill/>
        </p:spPr>
        <p:txBody>
          <a:bodyPr wrap="square" rtlCol="0">
            <a:spAutoFit/>
          </a:bodyPr>
          <a:lstStyle>
            <a:defPPr>
              <a:defRPr lang="es-MX"/>
            </a:defPPr>
            <a:lvl1pPr>
              <a:defRPr sz="2400" b="1">
                <a:solidFill>
                  <a:schemeClr val="bg1"/>
                </a:solidFill>
                <a:latin typeface="Open Sans" panose="020B0606030504020204" pitchFamily="34" charset="0"/>
                <a:ea typeface="Open Sans" panose="020B0606030504020204" pitchFamily="34" charset="0"/>
                <a:cs typeface="Open Sans" panose="020B0606030504020204"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GWN.CLOUD</a:t>
            </a:r>
          </a:p>
        </p:txBody>
      </p:sp>
      <p:pic>
        <p:nvPicPr>
          <p:cNvPr id="62" name="Imagen 11">
            <a:extLst>
              <a:ext uri="{FF2B5EF4-FFF2-40B4-BE49-F238E27FC236}">
                <a16:creationId xmlns:a16="http://schemas.microsoft.com/office/drawing/2014/main" id="{0EA75A46-1328-66F5-4CD2-85FD758AE0D7}"/>
              </a:ext>
            </a:extLst>
          </p:cNvPr>
          <p:cNvPicPr>
            <a:picLocks noChangeAspect="1"/>
          </p:cNvPicPr>
          <p:nvPr/>
        </p:nvPicPr>
        <p:blipFill>
          <a:blip r:embed="rId4"/>
          <a:stretch>
            <a:fillRect/>
          </a:stretch>
        </p:blipFill>
        <p:spPr>
          <a:xfrm>
            <a:off x="529997" y="4208722"/>
            <a:ext cx="383302" cy="298124"/>
          </a:xfrm>
          <a:prstGeom prst="rect">
            <a:avLst/>
          </a:prstGeom>
        </p:spPr>
      </p:pic>
      <p:pic>
        <p:nvPicPr>
          <p:cNvPr id="63" name="Imagen 12">
            <a:extLst>
              <a:ext uri="{FF2B5EF4-FFF2-40B4-BE49-F238E27FC236}">
                <a16:creationId xmlns:a16="http://schemas.microsoft.com/office/drawing/2014/main" id="{C07264C5-83FA-F055-521B-5FF7C6AAA9B1}"/>
              </a:ext>
            </a:extLst>
          </p:cNvPr>
          <p:cNvPicPr>
            <a:picLocks noChangeAspect="1"/>
          </p:cNvPicPr>
          <p:nvPr/>
        </p:nvPicPr>
        <p:blipFill>
          <a:blip r:embed="rId4"/>
          <a:stretch>
            <a:fillRect/>
          </a:stretch>
        </p:blipFill>
        <p:spPr>
          <a:xfrm>
            <a:off x="512991" y="4713702"/>
            <a:ext cx="383302" cy="298124"/>
          </a:xfrm>
          <a:prstGeom prst="rect">
            <a:avLst/>
          </a:prstGeom>
        </p:spPr>
      </p:pic>
      <p:sp>
        <p:nvSpPr>
          <p:cNvPr id="64" name="CuadroTexto 13">
            <a:extLst>
              <a:ext uri="{FF2B5EF4-FFF2-40B4-BE49-F238E27FC236}">
                <a16:creationId xmlns:a16="http://schemas.microsoft.com/office/drawing/2014/main" id="{7C1A16D3-EFF6-613F-A740-3F1A4A4DE9DB}"/>
              </a:ext>
            </a:extLst>
          </p:cNvPr>
          <p:cNvSpPr txBox="1"/>
          <p:nvPr/>
        </p:nvSpPr>
        <p:spPr>
          <a:xfrm>
            <a:off x="863408" y="3682079"/>
            <a:ext cx="210525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FREE</a:t>
            </a:r>
          </a:p>
        </p:txBody>
      </p:sp>
      <p:sp>
        <p:nvSpPr>
          <p:cNvPr id="65" name="CuadroTexto 14">
            <a:extLst>
              <a:ext uri="{FF2B5EF4-FFF2-40B4-BE49-F238E27FC236}">
                <a16:creationId xmlns:a16="http://schemas.microsoft.com/office/drawing/2014/main" id="{B39EC825-D4C2-FF0E-330B-6EAE6D9E9B85}"/>
              </a:ext>
            </a:extLst>
          </p:cNvPr>
          <p:cNvSpPr txBox="1"/>
          <p:nvPr/>
        </p:nvSpPr>
        <p:spPr>
          <a:xfrm>
            <a:off x="862056" y="4167764"/>
            <a:ext cx="283949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AWS CLOUD PLATFORM</a:t>
            </a:r>
          </a:p>
        </p:txBody>
      </p:sp>
      <p:sp>
        <p:nvSpPr>
          <p:cNvPr id="66" name="CuadroTexto 15">
            <a:extLst>
              <a:ext uri="{FF2B5EF4-FFF2-40B4-BE49-F238E27FC236}">
                <a16:creationId xmlns:a16="http://schemas.microsoft.com/office/drawing/2014/main" id="{F344DF57-08BB-333A-7C88-31C56E1A4FF8}"/>
              </a:ext>
            </a:extLst>
          </p:cNvPr>
          <p:cNvSpPr txBox="1"/>
          <p:nvPr/>
        </p:nvSpPr>
        <p:spPr>
          <a:xfrm>
            <a:off x="846166" y="4687079"/>
            <a:ext cx="326357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MOBILE APP &amp; WEB UI </a:t>
            </a:r>
          </a:p>
        </p:txBody>
      </p:sp>
      <p:pic>
        <p:nvPicPr>
          <p:cNvPr id="67" name="Imagen 11">
            <a:extLst>
              <a:ext uri="{FF2B5EF4-FFF2-40B4-BE49-F238E27FC236}">
                <a16:creationId xmlns:a16="http://schemas.microsoft.com/office/drawing/2014/main" id="{195D4D9A-1DCB-F9BC-3D20-65485FC742C8}"/>
              </a:ext>
            </a:extLst>
          </p:cNvPr>
          <p:cNvPicPr>
            <a:picLocks noChangeAspect="1"/>
          </p:cNvPicPr>
          <p:nvPr/>
        </p:nvPicPr>
        <p:blipFill>
          <a:blip r:embed="rId4"/>
          <a:stretch>
            <a:fillRect/>
          </a:stretch>
        </p:blipFill>
        <p:spPr>
          <a:xfrm>
            <a:off x="491487" y="5257556"/>
            <a:ext cx="383302" cy="298124"/>
          </a:xfrm>
          <a:prstGeom prst="rect">
            <a:avLst/>
          </a:prstGeom>
        </p:spPr>
      </p:pic>
      <p:sp>
        <p:nvSpPr>
          <p:cNvPr id="68" name="CuadroTexto 15">
            <a:extLst>
              <a:ext uri="{FF2B5EF4-FFF2-40B4-BE49-F238E27FC236}">
                <a16:creationId xmlns:a16="http://schemas.microsoft.com/office/drawing/2014/main" id="{259091CB-EBCE-3285-4F94-C2EF8EA10C98}"/>
              </a:ext>
            </a:extLst>
          </p:cNvPr>
          <p:cNvSpPr txBox="1"/>
          <p:nvPr/>
        </p:nvSpPr>
        <p:spPr>
          <a:xfrm>
            <a:off x="850594" y="5177105"/>
            <a:ext cx="239486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UNLIMITED DEVICES</a:t>
            </a:r>
            <a:endParaRPr kumimoji="0" lang="en-US" sz="1600" b="0" i="0" u="none" strike="noStrike" kern="1200" cap="none" spc="0" normalizeH="0" baseline="0" noProof="0" dirty="0">
              <a:ln>
                <a:noFill/>
              </a:ln>
              <a:solidFill>
                <a:srgbClr val="295288"/>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69" name="CuadroTexto 15">
            <a:extLst>
              <a:ext uri="{FF2B5EF4-FFF2-40B4-BE49-F238E27FC236}">
                <a16:creationId xmlns:a16="http://schemas.microsoft.com/office/drawing/2014/main" id="{FF2B5715-8763-52BD-3911-3302D628D4E2}"/>
              </a:ext>
            </a:extLst>
          </p:cNvPr>
          <p:cNvSpPr txBox="1"/>
          <p:nvPr/>
        </p:nvSpPr>
        <p:spPr>
          <a:xfrm>
            <a:off x="811521" y="5859803"/>
            <a:ext cx="210525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SECURE CLOUD PROVISIONING</a:t>
            </a:r>
          </a:p>
        </p:txBody>
      </p:sp>
      <p:pic>
        <p:nvPicPr>
          <p:cNvPr id="70" name="Imagen 12">
            <a:extLst>
              <a:ext uri="{FF2B5EF4-FFF2-40B4-BE49-F238E27FC236}">
                <a16:creationId xmlns:a16="http://schemas.microsoft.com/office/drawing/2014/main" id="{2F51B194-BD2B-6198-5517-83458F940BE8}"/>
              </a:ext>
            </a:extLst>
          </p:cNvPr>
          <p:cNvPicPr>
            <a:picLocks noChangeAspect="1"/>
          </p:cNvPicPr>
          <p:nvPr/>
        </p:nvPicPr>
        <p:blipFill>
          <a:blip r:embed="rId4"/>
          <a:stretch>
            <a:fillRect/>
          </a:stretch>
        </p:blipFill>
        <p:spPr>
          <a:xfrm>
            <a:off x="497555" y="5946428"/>
            <a:ext cx="383302" cy="298124"/>
          </a:xfrm>
          <a:prstGeom prst="rect">
            <a:avLst/>
          </a:prstGeom>
        </p:spPr>
      </p:pic>
      <p:sp>
        <p:nvSpPr>
          <p:cNvPr id="72" name="Rectangle 71">
            <a:extLst>
              <a:ext uri="{FF2B5EF4-FFF2-40B4-BE49-F238E27FC236}">
                <a16:creationId xmlns:a16="http://schemas.microsoft.com/office/drawing/2014/main" id="{4510EB29-F3D5-6DA1-15CE-9E9528ED7B1D}"/>
              </a:ext>
            </a:extLst>
          </p:cNvPr>
          <p:cNvSpPr/>
          <p:nvPr/>
        </p:nvSpPr>
        <p:spPr>
          <a:xfrm>
            <a:off x="338054" y="1833346"/>
            <a:ext cx="3422784" cy="1701072"/>
          </a:xfrm>
          <a:prstGeom prst="rect">
            <a:avLst/>
          </a:prstGeom>
          <a:solidFill>
            <a:srgbClr val="295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95288"/>
              </a:solidFill>
              <a:effectLst/>
              <a:uLnTx/>
              <a:uFillTx/>
              <a:latin typeface="Calibri" panose="020F0502020204030204"/>
              <a:ea typeface="+mn-ea"/>
              <a:cs typeface="+mn-cs"/>
            </a:endParaRPr>
          </a:p>
        </p:txBody>
      </p:sp>
      <p:sp>
        <p:nvSpPr>
          <p:cNvPr id="84" name="Rectangle 83">
            <a:extLst>
              <a:ext uri="{FF2B5EF4-FFF2-40B4-BE49-F238E27FC236}">
                <a16:creationId xmlns:a16="http://schemas.microsoft.com/office/drawing/2014/main" id="{B8DA0220-C7CE-4C8E-C6AA-3A5DADFBFC48}"/>
              </a:ext>
            </a:extLst>
          </p:cNvPr>
          <p:cNvSpPr/>
          <p:nvPr/>
        </p:nvSpPr>
        <p:spPr>
          <a:xfrm>
            <a:off x="338054" y="1378784"/>
            <a:ext cx="3422783"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1800" b="1" i="0" u="none" strike="noStrike" kern="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GDMS</a:t>
            </a:r>
            <a:endParaRPr kumimoji="0" lang="es-ES_tradnl" sz="1600" b="0" i="0" u="none" strike="noStrike" kern="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sym typeface="Arial"/>
            </a:endParaRPr>
          </a:p>
        </p:txBody>
      </p:sp>
      <p:sp>
        <p:nvSpPr>
          <p:cNvPr id="5" name="Rectangle 4">
            <a:extLst>
              <a:ext uri="{FF2B5EF4-FFF2-40B4-BE49-F238E27FC236}">
                <a16:creationId xmlns:a16="http://schemas.microsoft.com/office/drawing/2014/main" id="{F641A297-5129-FDD8-3446-826E44673707}"/>
              </a:ext>
            </a:extLst>
          </p:cNvPr>
          <p:cNvSpPr/>
          <p:nvPr/>
        </p:nvSpPr>
        <p:spPr>
          <a:xfrm>
            <a:off x="4292521" y="1248572"/>
            <a:ext cx="3422784" cy="584774"/>
          </a:xfrm>
          <a:prstGeom prst="rect">
            <a:avLst/>
          </a:prstGeom>
          <a:solidFill>
            <a:srgbClr val="46A7C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95288"/>
              </a:solidFill>
              <a:effectLst/>
              <a:uLnTx/>
              <a:uFillTx/>
              <a:latin typeface="Calibri" panose="020F0502020204030204"/>
              <a:ea typeface="+mn-ea"/>
              <a:cs typeface="+mn-cs"/>
            </a:endParaRPr>
          </a:p>
        </p:txBody>
      </p:sp>
      <p:pic>
        <p:nvPicPr>
          <p:cNvPr id="6" name="Imagen 3">
            <a:extLst>
              <a:ext uri="{FF2B5EF4-FFF2-40B4-BE49-F238E27FC236}">
                <a16:creationId xmlns:a16="http://schemas.microsoft.com/office/drawing/2014/main" id="{25C1116B-C670-E60C-F9B6-911CA812717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22115" t="10658" b="8933"/>
          <a:stretch/>
        </p:blipFill>
        <p:spPr>
          <a:xfrm>
            <a:off x="4292522" y="1770120"/>
            <a:ext cx="3422111" cy="5001768"/>
          </a:xfrm>
          <a:prstGeom prst="rect">
            <a:avLst/>
          </a:prstGeom>
        </p:spPr>
      </p:pic>
      <p:pic>
        <p:nvPicPr>
          <p:cNvPr id="9" name="Imagen 7">
            <a:extLst>
              <a:ext uri="{FF2B5EF4-FFF2-40B4-BE49-F238E27FC236}">
                <a16:creationId xmlns:a16="http://schemas.microsoft.com/office/drawing/2014/main" id="{3CDB475A-0489-2C1A-967E-5B2EB04711DE}"/>
              </a:ext>
            </a:extLst>
          </p:cNvPr>
          <p:cNvPicPr>
            <a:picLocks noChangeAspect="1"/>
          </p:cNvPicPr>
          <p:nvPr/>
        </p:nvPicPr>
        <p:blipFill>
          <a:blip r:embed="rId4"/>
          <a:stretch>
            <a:fillRect/>
          </a:stretch>
        </p:blipFill>
        <p:spPr>
          <a:xfrm>
            <a:off x="4484464" y="3690615"/>
            <a:ext cx="383302" cy="298124"/>
          </a:xfrm>
          <a:prstGeom prst="rect">
            <a:avLst/>
          </a:prstGeom>
        </p:spPr>
      </p:pic>
      <p:sp>
        <p:nvSpPr>
          <p:cNvPr id="10" name="CuadroTexto 8">
            <a:extLst>
              <a:ext uri="{FF2B5EF4-FFF2-40B4-BE49-F238E27FC236}">
                <a16:creationId xmlns:a16="http://schemas.microsoft.com/office/drawing/2014/main" id="{C4B39D6E-0ACD-0FBC-9ED8-3BE205DE5B98}"/>
              </a:ext>
            </a:extLst>
          </p:cNvPr>
          <p:cNvSpPr txBox="1"/>
          <p:nvPr/>
        </p:nvSpPr>
        <p:spPr>
          <a:xfrm>
            <a:off x="4375402" y="2701733"/>
            <a:ext cx="2495845" cy="461665"/>
          </a:xfrm>
          <a:prstGeom prst="rect">
            <a:avLst/>
          </a:prstGeom>
          <a:noFill/>
        </p:spPr>
        <p:txBody>
          <a:bodyPr wrap="square" rtlCol="0">
            <a:spAutoFit/>
          </a:bodyPr>
          <a:lstStyle>
            <a:defPPr>
              <a:defRPr lang="es-MX"/>
            </a:defPPr>
            <a:lvl1pPr>
              <a:defRPr sz="2400" b="1">
                <a:solidFill>
                  <a:schemeClr val="bg1"/>
                </a:solidFill>
                <a:latin typeface="Open Sans" panose="020B0606030504020204" pitchFamily="34" charset="0"/>
                <a:ea typeface="Open Sans" panose="020B0606030504020204" pitchFamily="34" charset="0"/>
                <a:cs typeface="Open Sans" panose="020B0606030504020204"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GWN.CLOUD</a:t>
            </a:r>
          </a:p>
        </p:txBody>
      </p:sp>
      <p:pic>
        <p:nvPicPr>
          <p:cNvPr id="11" name="Imagen 11">
            <a:extLst>
              <a:ext uri="{FF2B5EF4-FFF2-40B4-BE49-F238E27FC236}">
                <a16:creationId xmlns:a16="http://schemas.microsoft.com/office/drawing/2014/main" id="{69EBA6D2-FF2A-6930-8F4F-0D100DA232D3}"/>
              </a:ext>
            </a:extLst>
          </p:cNvPr>
          <p:cNvPicPr>
            <a:picLocks noChangeAspect="1"/>
          </p:cNvPicPr>
          <p:nvPr/>
        </p:nvPicPr>
        <p:blipFill>
          <a:blip r:embed="rId4"/>
          <a:stretch>
            <a:fillRect/>
          </a:stretch>
        </p:blipFill>
        <p:spPr>
          <a:xfrm>
            <a:off x="4484464" y="4199492"/>
            <a:ext cx="383302" cy="298124"/>
          </a:xfrm>
          <a:prstGeom prst="rect">
            <a:avLst/>
          </a:prstGeom>
        </p:spPr>
      </p:pic>
      <p:sp>
        <p:nvSpPr>
          <p:cNvPr id="18" name="CuadroTexto 13">
            <a:extLst>
              <a:ext uri="{FF2B5EF4-FFF2-40B4-BE49-F238E27FC236}">
                <a16:creationId xmlns:a16="http://schemas.microsoft.com/office/drawing/2014/main" id="{728EA98F-AAE5-AA34-3BBB-CA9048B0C7C0}"/>
              </a:ext>
            </a:extLst>
          </p:cNvPr>
          <p:cNvSpPr txBox="1"/>
          <p:nvPr/>
        </p:nvSpPr>
        <p:spPr>
          <a:xfrm>
            <a:off x="4817875" y="3672849"/>
            <a:ext cx="210525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FREE</a:t>
            </a:r>
          </a:p>
        </p:txBody>
      </p:sp>
      <p:sp>
        <p:nvSpPr>
          <p:cNvPr id="19" name="CuadroTexto 14">
            <a:extLst>
              <a:ext uri="{FF2B5EF4-FFF2-40B4-BE49-F238E27FC236}">
                <a16:creationId xmlns:a16="http://schemas.microsoft.com/office/drawing/2014/main" id="{FBBE18E1-E640-80FD-FDAD-9604BC7EEE6D}"/>
              </a:ext>
            </a:extLst>
          </p:cNvPr>
          <p:cNvSpPr txBox="1"/>
          <p:nvPr/>
        </p:nvSpPr>
        <p:spPr>
          <a:xfrm>
            <a:off x="4816523" y="4158534"/>
            <a:ext cx="283949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SOFTWARE CLIENT</a:t>
            </a:r>
          </a:p>
        </p:txBody>
      </p:sp>
      <p:pic>
        <p:nvPicPr>
          <p:cNvPr id="21" name="Imagen 11">
            <a:extLst>
              <a:ext uri="{FF2B5EF4-FFF2-40B4-BE49-F238E27FC236}">
                <a16:creationId xmlns:a16="http://schemas.microsoft.com/office/drawing/2014/main" id="{200F9DE9-65FE-66B8-47F7-A28ADBFA17A1}"/>
              </a:ext>
            </a:extLst>
          </p:cNvPr>
          <p:cNvPicPr>
            <a:picLocks noChangeAspect="1"/>
          </p:cNvPicPr>
          <p:nvPr/>
        </p:nvPicPr>
        <p:blipFill>
          <a:blip r:embed="rId4"/>
          <a:stretch>
            <a:fillRect/>
          </a:stretch>
        </p:blipFill>
        <p:spPr>
          <a:xfrm>
            <a:off x="4484464" y="4713702"/>
            <a:ext cx="383302" cy="298124"/>
          </a:xfrm>
          <a:prstGeom prst="rect">
            <a:avLst/>
          </a:prstGeom>
        </p:spPr>
      </p:pic>
      <p:sp>
        <p:nvSpPr>
          <p:cNvPr id="22" name="CuadroTexto 15">
            <a:extLst>
              <a:ext uri="{FF2B5EF4-FFF2-40B4-BE49-F238E27FC236}">
                <a16:creationId xmlns:a16="http://schemas.microsoft.com/office/drawing/2014/main" id="{C7694822-EBAC-09A9-3FD5-D15CB3F2AD36}"/>
              </a:ext>
            </a:extLst>
          </p:cNvPr>
          <p:cNvSpPr txBox="1"/>
          <p:nvPr/>
        </p:nvSpPr>
        <p:spPr>
          <a:xfrm>
            <a:off x="4816523" y="4654927"/>
            <a:ext cx="239486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LOCAL SERVER DEPLOYMENTS</a:t>
            </a:r>
            <a:endParaRPr kumimoji="0" lang="en-US" sz="1600" b="0" i="0" u="none" strike="noStrike" kern="1200" cap="none" spc="0" normalizeH="0" baseline="0" noProof="0" dirty="0">
              <a:ln>
                <a:noFill/>
              </a:ln>
              <a:solidFill>
                <a:srgbClr val="295288"/>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23" name="CuadroTexto 15">
            <a:extLst>
              <a:ext uri="{FF2B5EF4-FFF2-40B4-BE49-F238E27FC236}">
                <a16:creationId xmlns:a16="http://schemas.microsoft.com/office/drawing/2014/main" id="{85A31994-9B25-43D7-AD63-628BE82F5DE0}"/>
              </a:ext>
            </a:extLst>
          </p:cNvPr>
          <p:cNvSpPr txBox="1"/>
          <p:nvPr/>
        </p:nvSpPr>
        <p:spPr>
          <a:xfrm>
            <a:off x="4821743" y="5326711"/>
            <a:ext cx="210525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UP TO 3,000 DEVICES</a:t>
            </a:r>
          </a:p>
        </p:txBody>
      </p:sp>
      <p:pic>
        <p:nvPicPr>
          <p:cNvPr id="24" name="Imagen 12">
            <a:extLst>
              <a:ext uri="{FF2B5EF4-FFF2-40B4-BE49-F238E27FC236}">
                <a16:creationId xmlns:a16="http://schemas.microsoft.com/office/drawing/2014/main" id="{A5305DEA-058C-5DB3-94BA-C587C6225F7C}"/>
              </a:ext>
            </a:extLst>
          </p:cNvPr>
          <p:cNvPicPr>
            <a:picLocks noChangeAspect="1"/>
          </p:cNvPicPr>
          <p:nvPr/>
        </p:nvPicPr>
        <p:blipFill>
          <a:blip r:embed="rId4"/>
          <a:stretch>
            <a:fillRect/>
          </a:stretch>
        </p:blipFill>
        <p:spPr>
          <a:xfrm>
            <a:off x="4495711" y="5402557"/>
            <a:ext cx="383302" cy="298124"/>
          </a:xfrm>
          <a:prstGeom prst="rect">
            <a:avLst/>
          </a:prstGeom>
        </p:spPr>
      </p:pic>
      <p:sp>
        <p:nvSpPr>
          <p:cNvPr id="25" name="Rectangle 24">
            <a:extLst>
              <a:ext uri="{FF2B5EF4-FFF2-40B4-BE49-F238E27FC236}">
                <a16:creationId xmlns:a16="http://schemas.microsoft.com/office/drawing/2014/main" id="{6E345F13-8241-F393-EF7E-0D13B2122FD5}"/>
              </a:ext>
            </a:extLst>
          </p:cNvPr>
          <p:cNvSpPr/>
          <p:nvPr/>
        </p:nvSpPr>
        <p:spPr>
          <a:xfrm>
            <a:off x="4292521" y="1824116"/>
            <a:ext cx="3422784" cy="1701072"/>
          </a:xfrm>
          <a:prstGeom prst="rect">
            <a:avLst/>
          </a:prstGeom>
          <a:solidFill>
            <a:srgbClr val="295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95288"/>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90CE2FA6-8CBE-B1B3-EB22-9C1845DEE390}"/>
              </a:ext>
            </a:extLst>
          </p:cNvPr>
          <p:cNvSpPr/>
          <p:nvPr/>
        </p:nvSpPr>
        <p:spPr>
          <a:xfrm>
            <a:off x="4292521" y="1369554"/>
            <a:ext cx="3422783"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1800" b="1" i="0" u="none" strike="noStrike" kern="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GWN.MANAGER</a:t>
            </a:r>
            <a:endParaRPr kumimoji="0" lang="es-ES_tradnl" sz="1600" b="0" i="0" u="none" strike="noStrike" kern="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sym typeface="Arial"/>
            </a:endParaRPr>
          </a:p>
        </p:txBody>
      </p:sp>
      <p:pic>
        <p:nvPicPr>
          <p:cNvPr id="2" name="Imagen 3">
            <a:extLst>
              <a:ext uri="{FF2B5EF4-FFF2-40B4-BE49-F238E27FC236}">
                <a16:creationId xmlns:a16="http://schemas.microsoft.com/office/drawing/2014/main" id="{7B663D6D-2941-5203-0E1B-0359023C9C85}"/>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22115" t="10658" b="8933"/>
          <a:stretch/>
        </p:blipFill>
        <p:spPr>
          <a:xfrm>
            <a:off x="8239219" y="1931988"/>
            <a:ext cx="3422784" cy="4859344"/>
          </a:xfrm>
          <a:prstGeom prst="rect">
            <a:avLst/>
          </a:prstGeom>
        </p:spPr>
      </p:pic>
      <p:pic>
        <p:nvPicPr>
          <p:cNvPr id="3" name="Imagen 7">
            <a:extLst>
              <a:ext uri="{FF2B5EF4-FFF2-40B4-BE49-F238E27FC236}">
                <a16:creationId xmlns:a16="http://schemas.microsoft.com/office/drawing/2014/main" id="{F5AD0285-03D2-A1CD-7962-8EAD49D5A435}"/>
              </a:ext>
            </a:extLst>
          </p:cNvPr>
          <p:cNvPicPr>
            <a:picLocks noChangeAspect="1"/>
          </p:cNvPicPr>
          <p:nvPr/>
        </p:nvPicPr>
        <p:blipFill>
          <a:blip r:embed="rId4"/>
          <a:stretch>
            <a:fillRect/>
          </a:stretch>
        </p:blipFill>
        <p:spPr>
          <a:xfrm>
            <a:off x="8431162" y="3709075"/>
            <a:ext cx="383302" cy="298124"/>
          </a:xfrm>
          <a:prstGeom prst="rect">
            <a:avLst/>
          </a:prstGeom>
        </p:spPr>
      </p:pic>
      <p:pic>
        <p:nvPicPr>
          <p:cNvPr id="17" name="Imagen 11">
            <a:extLst>
              <a:ext uri="{FF2B5EF4-FFF2-40B4-BE49-F238E27FC236}">
                <a16:creationId xmlns:a16="http://schemas.microsoft.com/office/drawing/2014/main" id="{675C0E4B-88A0-352B-DF55-3D00DBF2A1FA}"/>
              </a:ext>
            </a:extLst>
          </p:cNvPr>
          <p:cNvPicPr>
            <a:picLocks noChangeAspect="1"/>
          </p:cNvPicPr>
          <p:nvPr/>
        </p:nvPicPr>
        <p:blipFill>
          <a:blip r:embed="rId4"/>
          <a:stretch>
            <a:fillRect/>
          </a:stretch>
        </p:blipFill>
        <p:spPr>
          <a:xfrm>
            <a:off x="8431162" y="4217952"/>
            <a:ext cx="383302" cy="298124"/>
          </a:xfrm>
          <a:prstGeom prst="rect">
            <a:avLst/>
          </a:prstGeom>
        </p:spPr>
      </p:pic>
      <p:sp>
        <p:nvSpPr>
          <p:cNvPr id="27" name="CuadroTexto 13">
            <a:extLst>
              <a:ext uri="{FF2B5EF4-FFF2-40B4-BE49-F238E27FC236}">
                <a16:creationId xmlns:a16="http://schemas.microsoft.com/office/drawing/2014/main" id="{45A9A366-DF33-4C07-9F35-F8CC0373716C}"/>
              </a:ext>
            </a:extLst>
          </p:cNvPr>
          <p:cNvSpPr txBox="1"/>
          <p:nvPr/>
        </p:nvSpPr>
        <p:spPr>
          <a:xfrm>
            <a:off x="8764573" y="3691309"/>
            <a:ext cx="210525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FREE</a:t>
            </a:r>
          </a:p>
        </p:txBody>
      </p:sp>
      <p:sp>
        <p:nvSpPr>
          <p:cNvPr id="30" name="CuadroTexto 14">
            <a:extLst>
              <a:ext uri="{FF2B5EF4-FFF2-40B4-BE49-F238E27FC236}">
                <a16:creationId xmlns:a16="http://schemas.microsoft.com/office/drawing/2014/main" id="{625821E7-5DE8-D798-26C9-45295F22243A}"/>
              </a:ext>
            </a:extLst>
          </p:cNvPr>
          <p:cNvSpPr txBox="1"/>
          <p:nvPr/>
        </p:nvSpPr>
        <p:spPr>
          <a:xfrm>
            <a:off x="8764573" y="4182979"/>
            <a:ext cx="2935940"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EMBEDDED IN THE WEB UI OF ALL GWN SERIES NETWORK SWITCHES AND ROUTERS</a:t>
            </a:r>
          </a:p>
        </p:txBody>
      </p:sp>
      <p:sp>
        <p:nvSpPr>
          <p:cNvPr id="32" name="Rectangle 31">
            <a:extLst>
              <a:ext uri="{FF2B5EF4-FFF2-40B4-BE49-F238E27FC236}">
                <a16:creationId xmlns:a16="http://schemas.microsoft.com/office/drawing/2014/main" id="{CE71FCAF-2852-E67C-A65A-B00AA71F46F9}"/>
              </a:ext>
            </a:extLst>
          </p:cNvPr>
          <p:cNvSpPr/>
          <p:nvPr/>
        </p:nvSpPr>
        <p:spPr>
          <a:xfrm>
            <a:off x="8239219" y="1842576"/>
            <a:ext cx="3422784" cy="1707613"/>
          </a:xfrm>
          <a:prstGeom prst="rect">
            <a:avLst/>
          </a:prstGeom>
          <a:solidFill>
            <a:srgbClr val="295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95288"/>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321BC95D-8351-3A60-D4A0-695EB7303096}"/>
              </a:ext>
            </a:extLst>
          </p:cNvPr>
          <p:cNvSpPr/>
          <p:nvPr/>
        </p:nvSpPr>
        <p:spPr>
          <a:xfrm>
            <a:off x="8239219" y="1257802"/>
            <a:ext cx="3422784" cy="880344"/>
          </a:xfrm>
          <a:prstGeom prst="rect">
            <a:avLst/>
          </a:prstGeom>
          <a:solidFill>
            <a:srgbClr val="46A7C9"/>
          </a:solidFill>
          <a:ln>
            <a:solidFill>
              <a:srgbClr val="46A7C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95288"/>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976F214B-DD0C-9282-21FD-6DB9613FA622}"/>
              </a:ext>
            </a:extLst>
          </p:cNvPr>
          <p:cNvSpPr/>
          <p:nvPr/>
        </p:nvSpPr>
        <p:spPr>
          <a:xfrm>
            <a:off x="8239220" y="1332631"/>
            <a:ext cx="3422783" cy="748923"/>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1800" b="1" i="0" u="none" strike="noStrike" kern="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BUILT-IN CONTROLLER:</a:t>
            </a:r>
          </a:p>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1800" b="1" i="0" u="none" strike="noStrike" kern="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 SWITCHES &amp; ROUTERS</a:t>
            </a:r>
            <a:endParaRPr kumimoji="0" lang="es-ES_tradnl" sz="1800" b="0" i="0" u="none" strike="noStrike" kern="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sym typeface="Arial"/>
            </a:endParaRPr>
          </a:p>
        </p:txBody>
      </p:sp>
      <p:pic>
        <p:nvPicPr>
          <p:cNvPr id="35" name="Picture 34">
            <a:extLst>
              <a:ext uri="{FF2B5EF4-FFF2-40B4-BE49-F238E27FC236}">
                <a16:creationId xmlns:a16="http://schemas.microsoft.com/office/drawing/2014/main" id="{1AAEC19E-0BC7-1B0D-6B79-8B090675ACE1}"/>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663184" y="2297265"/>
            <a:ext cx="2650082" cy="880345"/>
          </a:xfrm>
          <a:prstGeom prst="rect">
            <a:avLst/>
          </a:prstGeom>
        </p:spPr>
      </p:pic>
      <p:pic>
        <p:nvPicPr>
          <p:cNvPr id="36" name="Imagen 12">
            <a:extLst>
              <a:ext uri="{FF2B5EF4-FFF2-40B4-BE49-F238E27FC236}">
                <a16:creationId xmlns:a16="http://schemas.microsoft.com/office/drawing/2014/main" id="{4CB95068-730F-87CC-013A-738BE84809D6}"/>
              </a:ext>
            </a:extLst>
          </p:cNvPr>
          <p:cNvPicPr>
            <a:picLocks noChangeAspect="1"/>
          </p:cNvPicPr>
          <p:nvPr/>
        </p:nvPicPr>
        <p:blipFill>
          <a:blip r:embed="rId4"/>
          <a:stretch>
            <a:fillRect/>
          </a:stretch>
        </p:blipFill>
        <p:spPr>
          <a:xfrm>
            <a:off x="8431162" y="5420189"/>
            <a:ext cx="383302" cy="298124"/>
          </a:xfrm>
          <a:prstGeom prst="rect">
            <a:avLst/>
          </a:prstGeom>
        </p:spPr>
      </p:pic>
      <p:sp>
        <p:nvSpPr>
          <p:cNvPr id="37" name="CuadroTexto 14">
            <a:extLst>
              <a:ext uri="{FF2B5EF4-FFF2-40B4-BE49-F238E27FC236}">
                <a16:creationId xmlns:a16="http://schemas.microsoft.com/office/drawing/2014/main" id="{484FB6B2-E870-1FE2-2DAA-AB3082FFA13E}"/>
              </a:ext>
            </a:extLst>
          </p:cNvPr>
          <p:cNvSpPr txBox="1"/>
          <p:nvPr/>
        </p:nvSpPr>
        <p:spPr>
          <a:xfrm>
            <a:off x="8716536" y="5395602"/>
            <a:ext cx="2802065"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SWITCHES ALSO SUPPORTS COMMAND LINE INTERFACE (CLI)</a:t>
            </a:r>
          </a:p>
        </p:txBody>
      </p:sp>
      <p:pic>
        <p:nvPicPr>
          <p:cNvPr id="4" name="Picture 3">
            <a:extLst>
              <a:ext uri="{FF2B5EF4-FFF2-40B4-BE49-F238E27FC236}">
                <a16:creationId xmlns:a16="http://schemas.microsoft.com/office/drawing/2014/main" id="{70364D96-367D-F16D-791E-8908E64217EE}"/>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932808" y="1992559"/>
            <a:ext cx="2312655" cy="1405113"/>
          </a:xfrm>
          <a:prstGeom prst="rect">
            <a:avLst/>
          </a:prstGeom>
        </p:spPr>
      </p:pic>
      <p:pic>
        <p:nvPicPr>
          <p:cNvPr id="8" name="Picture 7">
            <a:extLst>
              <a:ext uri="{FF2B5EF4-FFF2-40B4-BE49-F238E27FC236}">
                <a16:creationId xmlns:a16="http://schemas.microsoft.com/office/drawing/2014/main" id="{3B3C2CC7-D87D-F7C0-3739-307721151AEE}"/>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4847249" y="2003208"/>
            <a:ext cx="2312655" cy="1405113"/>
          </a:xfrm>
          <a:prstGeom prst="rect">
            <a:avLst/>
          </a:prstGeom>
        </p:spPr>
      </p:pic>
    </p:spTree>
    <p:extLst>
      <p:ext uri="{BB962C8B-B14F-4D97-AF65-F5344CB8AC3E}">
        <p14:creationId xmlns:p14="http://schemas.microsoft.com/office/powerpoint/2010/main" val="2442717922"/>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9E16BDE-7FD7-85C4-7CAB-9D7F29DAB16A}"/>
              </a:ext>
            </a:extLst>
          </p:cNvPr>
          <p:cNvSpPr/>
          <p:nvPr/>
        </p:nvSpPr>
        <p:spPr>
          <a:xfrm>
            <a:off x="5085790" y="1837841"/>
            <a:ext cx="7099871" cy="5020159"/>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9932"/>
          <a:stretch/>
        </p:blipFill>
        <p:spPr>
          <a:xfrm rot="10800000" flipH="1">
            <a:off x="8452915" y="0"/>
            <a:ext cx="3739085"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074290" y="241247"/>
            <a:ext cx="774518" cy="664380"/>
          </a:xfrm>
          <a:prstGeom prst="rect">
            <a:avLst/>
          </a:prstGeom>
        </p:spPr>
      </p:pic>
      <p:sp>
        <p:nvSpPr>
          <p:cNvPr id="10" name="CuadroTexto 8">
            <a:extLst>
              <a:ext uri="{FF2B5EF4-FFF2-40B4-BE49-F238E27FC236}">
                <a16:creationId xmlns:a16="http://schemas.microsoft.com/office/drawing/2014/main" id="{1CBC5D56-9F8D-2A45-AE7E-0CA43DFE7B32}"/>
              </a:ext>
            </a:extLst>
          </p:cNvPr>
          <p:cNvSpPr txBox="1"/>
          <p:nvPr/>
        </p:nvSpPr>
        <p:spPr>
          <a:xfrm>
            <a:off x="618720" y="573437"/>
            <a:ext cx="8013836" cy="89255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ENHANCED RELIABILITY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Layer 3 Network Switches</a:t>
            </a:r>
          </a:p>
        </p:txBody>
      </p:sp>
      <p:sp>
        <p:nvSpPr>
          <p:cNvPr id="5" name="Oval 4">
            <a:extLst>
              <a:ext uri="{FF2B5EF4-FFF2-40B4-BE49-F238E27FC236}">
                <a16:creationId xmlns:a16="http://schemas.microsoft.com/office/drawing/2014/main" id="{3DD0CB24-0BBE-8F83-4263-C21BE9FA2B35}"/>
              </a:ext>
            </a:extLst>
          </p:cNvPr>
          <p:cNvSpPr/>
          <p:nvPr/>
        </p:nvSpPr>
        <p:spPr>
          <a:xfrm>
            <a:off x="618720" y="1927577"/>
            <a:ext cx="4054769" cy="4054769"/>
          </a:xfrm>
          <a:prstGeom prst="ellipse">
            <a:avLst/>
          </a:prstGeom>
          <a:solidFill>
            <a:srgbClr val="46A7C9"/>
          </a:solidFill>
          <a:ln w="107950">
            <a:solidFill>
              <a:srgbClr val="295288"/>
            </a:solidFill>
          </a:ln>
          <a:effectLst>
            <a:outerShdw blurRad="50800" dist="84773"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8">
            <a:extLst>
              <a:ext uri="{FF2B5EF4-FFF2-40B4-BE49-F238E27FC236}">
                <a16:creationId xmlns:a16="http://schemas.microsoft.com/office/drawing/2014/main" id="{F056B0E7-0F82-BE64-B3C2-41CE1FBAFFDF}"/>
              </a:ext>
            </a:extLst>
          </p:cNvPr>
          <p:cNvSpPr txBox="1"/>
          <p:nvPr/>
        </p:nvSpPr>
        <p:spPr>
          <a:xfrm>
            <a:off x="5085790" y="1269499"/>
            <a:ext cx="7106210" cy="5509200"/>
          </a:xfrm>
          <a:prstGeom prst="rect">
            <a:avLst/>
          </a:prstGeom>
          <a:noFill/>
        </p:spPr>
        <p:txBody>
          <a:bodyPr wrap="square" rtlCol="0">
            <a:spAutoFit/>
          </a:bodyPr>
          <a:lstStyle/>
          <a:p>
            <a:pPr marL="457200" marR="0" lvl="1" indent="0" algn="l" defTabSz="914400" rtl="0" eaLnBrk="1" fontAlgn="auto" latinLnBrk="0" hangingPunct="1">
              <a:lnSpc>
                <a:spcPct val="100000"/>
              </a:lnSpc>
              <a:spcBef>
                <a:spcPts val="0"/>
              </a:spcBef>
              <a:spcAft>
                <a:spcPts val="0"/>
              </a:spcAft>
              <a:buClr>
                <a:srgbClr val="424242"/>
              </a:buClr>
              <a:buSzTx/>
              <a:buFontTx/>
              <a:buNone/>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1" i="0" u="none" strike="noStrike" kern="1200" cap="none" spc="0" normalizeH="0" baseline="0" noProof="0" dirty="0">
                <a:ln>
                  <a:noFill/>
                </a:ln>
                <a:solidFill>
                  <a:srgbClr val="FF530D"/>
                </a:solidFill>
                <a:effectLst/>
                <a:uLnTx/>
                <a:uFillTx/>
                <a:latin typeface="Open Sans" panose="020B0606030504020204" pitchFamily="34" charset="0"/>
                <a:ea typeface="Open Sans" panose="020B0606030504020204" pitchFamily="34" charset="0"/>
                <a:cs typeface="Open Sans" panose="020B0606030504020204" pitchFamily="34" charset="0"/>
              </a:rPr>
              <a:t>Enhanced Reliability</a:t>
            </a: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Fault detection, device protection, dual boot-up, dual system file redundancy, link aggregation, storm control, and more</a:t>
            </a: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4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Multiple Levels of Device Protection</a:t>
            </a: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Overcurrent, overvoltage, overheat, and surge protections</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br>
              <a:rPr kumimoji="0" lang="en-US" sz="1400" b="1"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br>
            <a:r>
              <a:rPr kumimoji="0" lang="en-US" sz="1400" b="1" i="0" u="none" strike="noStrike" kern="1200" cap="none" spc="0" normalizeH="0" baseline="0" noProof="0" dirty="0">
                <a:ln>
                  <a:noFill/>
                </a:ln>
                <a:solidFill>
                  <a:srgbClr val="FF530D"/>
                </a:solidFill>
                <a:effectLst/>
                <a:uLnTx/>
                <a:uFillTx/>
                <a:latin typeface="Open Sans" panose="020B0606030504020204" pitchFamily="34" charset="0"/>
                <a:ea typeface="Open Sans" panose="020B0606030504020204" pitchFamily="34" charset="0"/>
                <a:cs typeface="Open Sans" panose="020B0606030504020204" pitchFamily="34" charset="0"/>
              </a:rPr>
              <a:t>Stacking Supported on All Layer 3 Switches</a:t>
            </a: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Easily manage up to 4 switches in one interface while creating redundant backup between devices</a:t>
            </a: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4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1" i="0" u="none" strike="noStrike" kern="1200" cap="none" spc="0" normalizeH="0" baseline="0" noProof="0" dirty="0">
                <a:ln>
                  <a:noFill/>
                </a:ln>
                <a:solidFill>
                  <a:srgbClr val="FF530D"/>
                </a:solidFill>
                <a:effectLst/>
                <a:uLnTx/>
                <a:uFillTx/>
                <a:latin typeface="Open Sans" panose="020B0606030504020204" pitchFamily="34" charset="0"/>
                <a:ea typeface="Open Sans" panose="020B0606030504020204" pitchFamily="34" charset="0"/>
                <a:cs typeface="Open Sans" panose="020B0606030504020204" pitchFamily="34" charset="0"/>
              </a:rPr>
              <a:t>Green Energy Efficiency</a:t>
            </a: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Intelligent control of the integrated fan adjusts fan speeds based on environmental temperatures and provides precise temperature control and energy savings</a:t>
            </a: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4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1" i="0" u="none" strike="noStrike" kern="1200" cap="none" spc="0" normalizeH="0" baseline="0" noProof="0" dirty="0">
                <a:ln>
                  <a:noFill/>
                </a:ln>
                <a:solidFill>
                  <a:srgbClr val="FF530D"/>
                </a:solidFill>
                <a:effectLst/>
                <a:uLnTx/>
                <a:uFillTx/>
                <a:latin typeface="Open Sans" panose="020B0606030504020204" pitchFamily="34" charset="0"/>
                <a:ea typeface="Open Sans" panose="020B0606030504020204" pitchFamily="34" charset="0"/>
                <a:cs typeface="Open Sans" panose="020B0606030504020204" pitchFamily="34" charset="0"/>
              </a:rPr>
              <a:t>Hot-Swappable Power Supply – GWN7816(P)</a:t>
            </a: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Provides uninterrupted operation and protection against device power supply failure by facilitating seamless failover</a:t>
            </a: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err="1">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Grandstream’s</a:t>
            </a:r>
            <a:r>
              <a:rPr kumimoji="0" lang="en-US" sz="14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hot-swappable PSU is available for purchase</a:t>
            </a: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4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1" i="0" u="none" strike="noStrike" kern="1200" cap="none" spc="0" normalizeH="0" baseline="0" noProof="0" dirty="0">
                <a:ln>
                  <a:noFill/>
                </a:ln>
                <a:solidFill>
                  <a:srgbClr val="FF530D"/>
                </a:solidFill>
                <a:effectLst/>
                <a:uLnTx/>
                <a:uFillTx/>
                <a:latin typeface="Open Sans" pitchFamily="2" charset="0"/>
                <a:ea typeface="Open Sans" pitchFamily="2" charset="0"/>
                <a:cs typeface="Open Sans" pitchFamily="2" charset="0"/>
              </a:rPr>
              <a:t>Redundant Power Supply – all layer 3 models except GWN7816(P)</a:t>
            </a: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External redundant power module (optional) ensures stable and continuous operation with no interruptions</a:t>
            </a:r>
          </a:p>
        </p:txBody>
      </p:sp>
      <p:pic>
        <p:nvPicPr>
          <p:cNvPr id="3" name="Picture 2">
            <a:extLst>
              <a:ext uri="{FF2B5EF4-FFF2-40B4-BE49-F238E27FC236}">
                <a16:creationId xmlns:a16="http://schemas.microsoft.com/office/drawing/2014/main" id="{92F28322-842B-A05E-9931-2AC30254EA4A}"/>
              </a:ext>
            </a:extLst>
          </p:cNvPr>
          <p:cNvPicPr>
            <a:picLocks noChangeAspect="1"/>
          </p:cNvPicPr>
          <p:nvPr/>
        </p:nvPicPr>
        <p:blipFill>
          <a:blip r:embed="rId5" cstate="print">
            <a:biLevel thresh="25000"/>
            <a:extLst>
              <a:ext uri="{28A0092B-C50C-407E-A947-70E740481C1C}">
                <a14:useLocalDpi xmlns:a14="http://schemas.microsoft.com/office/drawing/2010/main"/>
              </a:ext>
            </a:extLst>
          </a:blip>
          <a:stretch>
            <a:fillRect/>
          </a:stretch>
        </p:blipFill>
        <p:spPr>
          <a:xfrm>
            <a:off x="716247" y="2912533"/>
            <a:ext cx="2057250" cy="2057250"/>
          </a:xfrm>
          <a:prstGeom prst="rect">
            <a:avLst/>
          </a:prstGeom>
        </p:spPr>
      </p:pic>
      <p:pic>
        <p:nvPicPr>
          <p:cNvPr id="7" name="Picture 6">
            <a:extLst>
              <a:ext uri="{FF2B5EF4-FFF2-40B4-BE49-F238E27FC236}">
                <a16:creationId xmlns:a16="http://schemas.microsoft.com/office/drawing/2014/main" id="{C8A63FEE-38FE-EB73-09A5-2192AAC5A5C2}"/>
              </a:ext>
            </a:extLst>
          </p:cNvPr>
          <p:cNvPicPr>
            <a:picLocks noChangeAspect="1"/>
          </p:cNvPicPr>
          <p:nvPr/>
        </p:nvPicPr>
        <p:blipFill>
          <a:blip r:embed="rId6" cstate="print">
            <a:biLevel thresh="25000"/>
            <a:extLst>
              <a:ext uri="{28A0092B-C50C-407E-A947-70E740481C1C}">
                <a14:useLocalDpi xmlns:a14="http://schemas.microsoft.com/office/drawing/2010/main"/>
              </a:ext>
            </a:extLst>
          </a:blip>
          <a:stretch>
            <a:fillRect/>
          </a:stretch>
        </p:blipFill>
        <p:spPr>
          <a:xfrm>
            <a:off x="2750042" y="2948866"/>
            <a:ext cx="1574734" cy="1769001"/>
          </a:xfrm>
          <a:prstGeom prst="rect">
            <a:avLst/>
          </a:prstGeom>
        </p:spPr>
      </p:pic>
      <p:pic>
        <p:nvPicPr>
          <p:cNvPr id="6" name="Picture 5">
            <a:extLst>
              <a:ext uri="{FF2B5EF4-FFF2-40B4-BE49-F238E27FC236}">
                <a16:creationId xmlns:a16="http://schemas.microsoft.com/office/drawing/2014/main" id="{C0654930-7E4F-B611-5979-68C6511071CF}"/>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361390" y="5141386"/>
            <a:ext cx="4724400" cy="1380321"/>
          </a:xfrm>
          <a:prstGeom prst="rect">
            <a:avLst/>
          </a:prstGeom>
        </p:spPr>
      </p:pic>
    </p:spTree>
    <p:extLst>
      <p:ext uri="{BB962C8B-B14F-4D97-AF65-F5344CB8AC3E}">
        <p14:creationId xmlns:p14="http://schemas.microsoft.com/office/powerpoint/2010/main" val="2507660389"/>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B91296D2-4B67-A763-049B-42264DC74E59}"/>
              </a:ext>
            </a:extLst>
          </p:cNvPr>
          <p:cNvSpPr/>
          <p:nvPr/>
        </p:nvSpPr>
        <p:spPr>
          <a:xfrm>
            <a:off x="618719" y="1884785"/>
            <a:ext cx="4115077" cy="3959044"/>
          </a:xfrm>
          <a:prstGeom prst="ellipse">
            <a:avLst/>
          </a:prstGeom>
          <a:solidFill>
            <a:srgbClr val="295288"/>
          </a:solidFill>
          <a:ln w="107950">
            <a:solidFill>
              <a:srgbClr val="46A7C9"/>
            </a:solidFill>
          </a:ln>
          <a:effectLst>
            <a:outerShdw blurRad="50800" dist="84773"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10" name="CuadroTexto 8">
            <a:extLst>
              <a:ext uri="{FF2B5EF4-FFF2-40B4-BE49-F238E27FC236}">
                <a16:creationId xmlns:a16="http://schemas.microsoft.com/office/drawing/2014/main" id="{1CBC5D56-9F8D-2A45-AE7E-0CA43DFE7B32}"/>
              </a:ext>
            </a:extLst>
          </p:cNvPr>
          <p:cNvSpPr txBox="1"/>
          <p:nvPr/>
        </p:nvSpPr>
        <p:spPr>
          <a:xfrm>
            <a:off x="618719" y="573437"/>
            <a:ext cx="9517739" cy="89255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err="1">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PoE</a:t>
            </a:r>
            <a:endParaRPr kumimoji="0" lang="es-ES_tradnl" sz="32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20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Available</a:t>
            </a:r>
            <a:r>
              <a:rPr kumimoji="0" lang="es-ES_tradnl"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a:t>
            </a:r>
            <a:r>
              <a:rPr kumimoji="0" lang="es-ES_tradnl" sz="20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with</a:t>
            </a:r>
            <a:r>
              <a:rPr kumimoji="0" lang="es-ES_tradnl"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GWN7810 and GWN7820 Series</a:t>
            </a:r>
          </a:p>
        </p:txBody>
      </p:sp>
      <p:sp>
        <p:nvSpPr>
          <p:cNvPr id="4" name="TextBox 38">
            <a:extLst>
              <a:ext uri="{FF2B5EF4-FFF2-40B4-BE49-F238E27FC236}">
                <a16:creationId xmlns:a16="http://schemas.microsoft.com/office/drawing/2014/main" id="{BB3E7C96-6BA2-0F90-BAA4-B8266691D859}"/>
              </a:ext>
            </a:extLst>
          </p:cNvPr>
          <p:cNvSpPr txBox="1"/>
          <p:nvPr/>
        </p:nvSpPr>
        <p:spPr>
          <a:xfrm>
            <a:off x="5559221" y="1837841"/>
            <a:ext cx="6294633" cy="4770537"/>
          </a:xfrm>
          <a:prstGeom prst="rect">
            <a:avLst/>
          </a:prstGeom>
          <a:noFill/>
        </p:spPr>
        <p:txBody>
          <a:bodyPr wrap="square" rtlCol="0">
            <a:spAutoFit/>
          </a:bodyPr>
          <a:lstStyle/>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GWN7820 Series: 8 or 24 ports</a:t>
            </a: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Up to 60W per port</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GWN7810 Series: 8, 16, or 24 ports</a:t>
            </a: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Up to 30W per port</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Supports dynamic PoE/PoE+ power allocation per port</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IEEE 802.3af/at PoE standards</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prstClr val="black"/>
                </a:solidFill>
                <a:effectLst/>
                <a:uLnTx/>
                <a:uFillTx/>
                <a:latin typeface="Open Sans Light" pitchFamily="2" charset="0"/>
                <a:ea typeface="Open Sans Light" pitchFamily="2" charset="0"/>
                <a:cs typeface="Open Sans Light" pitchFamily="2" charset="0"/>
              </a:rPr>
              <a:t>Supports </a:t>
            </a:r>
            <a:r>
              <a:rPr kumimoji="0" lang="en-US" sz="1600" b="0" i="0" u="none" strike="noStrike" kern="1200" cap="none" spc="0" normalizeH="0" baseline="0" noProof="0" dirty="0">
                <a:ln>
                  <a:noFill/>
                </a:ln>
                <a:solidFill>
                  <a:srgbClr val="303234"/>
                </a:solidFill>
                <a:effectLst/>
                <a:uLnTx/>
                <a:uFillTx/>
                <a:latin typeface="Open Sans Light" pitchFamily="2" charset="0"/>
                <a:ea typeface="Open Sans Light" pitchFamily="2" charset="0"/>
                <a:cs typeface="Open Sans Light" pitchFamily="2" charset="0"/>
              </a:rPr>
              <a:t>user-defined time periods to control the power supply of PoE port</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303234"/>
              </a:solidFill>
              <a:effectLst/>
              <a:uLnTx/>
              <a:uFillTx/>
              <a:latin typeface="Open Sans Light" pitchFamily="2" charset="0"/>
              <a:ea typeface="Open Sans Light" pitchFamily="2" charset="0"/>
              <a:cs typeface="Open Sans Light" pitchFamily="2"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303234"/>
                </a:solidFill>
                <a:effectLst/>
                <a:uLnTx/>
                <a:uFillTx/>
                <a:latin typeface="Open Sans Light" pitchFamily="2" charset="0"/>
                <a:ea typeface="Open Sans Light" pitchFamily="2" charset="0"/>
                <a:cs typeface="Open Sans Light" pitchFamily="2" charset="0"/>
              </a:rPr>
              <a:t>Priority settings</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303234"/>
              </a:solidFill>
              <a:effectLst/>
              <a:uLnTx/>
              <a:uFillTx/>
              <a:latin typeface="Open Sans Light" pitchFamily="2" charset="0"/>
              <a:ea typeface="Open Sans Light" pitchFamily="2" charset="0"/>
              <a:cs typeface="Open Sans Light" pitchFamily="2"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303234"/>
                </a:solidFill>
                <a:effectLst/>
                <a:uLnTx/>
                <a:uFillTx/>
                <a:latin typeface="Open Sans Light" pitchFamily="2" charset="0"/>
                <a:ea typeface="Open Sans Light" pitchFamily="2" charset="0"/>
                <a:cs typeface="Open Sans Light" pitchFamily="2" charset="0"/>
              </a:rPr>
              <a:t>Dynamic power negotiation via LLDP-MED </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3" name="Picture 2">
            <a:extLst>
              <a:ext uri="{FF2B5EF4-FFF2-40B4-BE49-F238E27FC236}">
                <a16:creationId xmlns:a16="http://schemas.microsoft.com/office/drawing/2014/main" id="{5496C6E6-5E47-220E-FA2B-3842F6FDFB45}"/>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89927" y="2377977"/>
            <a:ext cx="2972659" cy="2972659"/>
          </a:xfrm>
          <a:prstGeom prst="rect">
            <a:avLst/>
          </a:prstGeom>
        </p:spPr>
      </p:pic>
    </p:spTree>
    <p:extLst>
      <p:ext uri="{BB962C8B-B14F-4D97-AF65-F5344CB8AC3E}">
        <p14:creationId xmlns:p14="http://schemas.microsoft.com/office/powerpoint/2010/main" val="568095390"/>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10" name="CuadroTexto 8">
            <a:extLst>
              <a:ext uri="{FF2B5EF4-FFF2-40B4-BE49-F238E27FC236}">
                <a16:creationId xmlns:a16="http://schemas.microsoft.com/office/drawing/2014/main" id="{1CBC5D56-9F8D-2A45-AE7E-0CA43DFE7B32}"/>
              </a:ext>
            </a:extLst>
          </p:cNvPr>
          <p:cNvSpPr txBox="1"/>
          <p:nvPr/>
        </p:nvSpPr>
        <p:spPr>
          <a:xfrm>
            <a:off x="618719" y="573437"/>
            <a:ext cx="8484939" cy="89255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SECURITY PROTECTION &amp; ENCRYPTION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20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Layer</a:t>
            </a:r>
            <a:r>
              <a:rPr kumimoji="0" lang="es-ES_tradnl"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3 Switches</a:t>
            </a:r>
          </a:p>
        </p:txBody>
      </p:sp>
      <p:sp>
        <p:nvSpPr>
          <p:cNvPr id="5" name="Oval 4">
            <a:extLst>
              <a:ext uri="{FF2B5EF4-FFF2-40B4-BE49-F238E27FC236}">
                <a16:creationId xmlns:a16="http://schemas.microsoft.com/office/drawing/2014/main" id="{3DD0CB24-0BBE-8F83-4263-C21BE9FA2B35}"/>
              </a:ext>
            </a:extLst>
          </p:cNvPr>
          <p:cNvSpPr/>
          <p:nvPr/>
        </p:nvSpPr>
        <p:spPr>
          <a:xfrm>
            <a:off x="618720" y="1927577"/>
            <a:ext cx="4054769" cy="4054769"/>
          </a:xfrm>
          <a:prstGeom prst="ellipse">
            <a:avLst/>
          </a:prstGeom>
          <a:solidFill>
            <a:srgbClr val="46A7C9"/>
          </a:solidFill>
          <a:ln w="107950">
            <a:solidFill>
              <a:srgbClr val="295288"/>
            </a:solidFill>
          </a:ln>
          <a:effectLst>
            <a:outerShdw blurRad="50800" dist="84773"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6606BBB8-FAF0-827D-93F9-2A9572A0DCFF}"/>
              </a:ext>
            </a:extLst>
          </p:cNvPr>
          <p:cNvPicPr>
            <a:picLocks noChangeAspect="1"/>
          </p:cNvPicPr>
          <p:nvPr/>
        </p:nvPicPr>
        <p:blipFill>
          <a:blip r:embed="rId5"/>
          <a:stretch>
            <a:fillRect/>
          </a:stretch>
        </p:blipFill>
        <p:spPr>
          <a:xfrm>
            <a:off x="979119" y="2235199"/>
            <a:ext cx="3332661" cy="3332661"/>
          </a:xfrm>
          <a:prstGeom prst="rect">
            <a:avLst/>
          </a:prstGeom>
        </p:spPr>
      </p:pic>
      <p:sp>
        <p:nvSpPr>
          <p:cNvPr id="2" name="TextBox 38">
            <a:extLst>
              <a:ext uri="{FF2B5EF4-FFF2-40B4-BE49-F238E27FC236}">
                <a16:creationId xmlns:a16="http://schemas.microsoft.com/office/drawing/2014/main" id="{C9905B63-01C7-314E-C865-730F661D8209}"/>
              </a:ext>
            </a:extLst>
          </p:cNvPr>
          <p:cNvSpPr txBox="1"/>
          <p:nvPr/>
        </p:nvSpPr>
        <p:spPr>
          <a:xfrm>
            <a:off x="5309113" y="1577870"/>
            <a:ext cx="6295427" cy="624786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424242"/>
              </a:buClr>
              <a:buSzTx/>
              <a:buFontTx/>
              <a:buNone/>
              <a:tabLst/>
              <a:defRPr/>
            </a:pPr>
            <a:endParaRPr kumimoji="0" lang="en-US" sz="1400" b="0" i="0" u="none" strike="noStrike" kern="1200" cap="none" spc="0" normalizeH="0" baseline="0" noProof="0" dirty="0">
              <a:ln>
                <a:noFill/>
              </a:ln>
              <a:solidFill>
                <a:srgbClr val="22222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303234"/>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Static MAC table, dynamic MAC table to allow data transmission, and filter MAC table to avoid network attacks.</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400" b="0" i="0" u="none" strike="noStrike" kern="1200" cap="none" spc="0" normalizeH="0" baseline="0" noProof="0" dirty="0">
              <a:ln>
                <a:noFill/>
              </a:ln>
              <a:solidFill>
                <a:srgbClr val="303234"/>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303234"/>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Packet filtering based on binding IP address, MAC address, VLAN and port</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400" b="0" i="0" u="none" strike="noStrike" kern="1200" cap="none" spc="0" normalizeH="0" baseline="0" noProof="0" dirty="0">
              <a:ln>
                <a:noFill/>
              </a:ln>
              <a:solidFill>
                <a:srgbClr val="22222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303234"/>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802.1X, RADIUS, AAA and TACACS+ authentications to provide authentication and authorization for LAN devices</a:t>
            </a:r>
            <a:endParaRPr kumimoji="0" lang="en-US" sz="1400" b="0" i="0" u="none" strike="noStrike" kern="1200" cap="none" spc="0" normalizeH="0" baseline="0" noProof="0" dirty="0">
              <a:ln>
                <a:noFill/>
              </a:ln>
              <a:solidFill>
                <a:srgbClr val="22222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endParaRPr kumimoji="0" lang="en-US" sz="1400" b="0" i="0" u="none" strike="noStrike" kern="1200" cap="none" spc="0" normalizeH="0" baseline="0" noProof="0" dirty="0">
              <a:ln>
                <a:noFill/>
              </a:ln>
              <a:solidFill>
                <a:srgbClr val="22222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303234"/>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ARP Inspection protects against ARP spoofing</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400" b="0" i="0" u="none" strike="noStrike" kern="1200" cap="none" spc="0" normalizeH="0" baseline="0" noProof="0" dirty="0">
              <a:ln>
                <a:noFill/>
              </a:ln>
              <a:solidFill>
                <a:srgbClr val="303234"/>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303234"/>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IP Source Guard to prevent illegal address spoofing</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400" b="0" i="0" u="none" strike="noStrike" kern="1200" cap="none" spc="0" normalizeH="0" baseline="0" noProof="0" dirty="0">
              <a:ln>
                <a:noFill/>
              </a:ln>
              <a:solidFill>
                <a:srgbClr val="303234"/>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303234"/>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DoS Protection, including Land Attack, Smurf Attack, TCP SYN Attack, Ping Flooding and more. </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400" b="0" i="0" u="none" strike="noStrike" kern="1200" cap="none" spc="0" normalizeH="0" baseline="0" noProof="0" dirty="0">
              <a:ln>
                <a:noFill/>
              </a:ln>
              <a:solidFill>
                <a:srgbClr val="303234"/>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303234"/>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Supports port security to prevent MAC address attacks and control the network traffic of the port</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400" b="0" i="0" u="none" strike="noStrike" kern="1200" cap="none" spc="0" normalizeH="0" baseline="0" noProof="0" dirty="0">
              <a:ln>
                <a:noFill/>
              </a:ln>
              <a:solidFill>
                <a:srgbClr val="303234"/>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303234"/>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DHCP Snooping</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400" b="0" i="0" u="none" strike="noStrike" kern="1200" cap="none" spc="0" normalizeH="0" baseline="0" noProof="0" dirty="0">
              <a:ln>
                <a:noFill/>
              </a:ln>
              <a:solidFill>
                <a:srgbClr val="303234"/>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303234"/>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Static &amp; dynamic MAC table with filtering</a:t>
            </a:r>
            <a:endParaRPr kumimoji="0" lang="en-US" sz="1400" b="0" i="0" u="none" strike="noStrike" kern="1200" cap="none" spc="0" normalizeH="0" baseline="0" noProof="0" dirty="0">
              <a:ln>
                <a:noFill/>
              </a:ln>
              <a:solidFill>
                <a:srgbClr val="22222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2205237327"/>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38D0C33-C1E4-CD53-88D6-F3DF993E4B94}"/>
              </a:ext>
            </a:extLst>
          </p:cNvPr>
          <p:cNvSpPr/>
          <p:nvPr/>
        </p:nvSpPr>
        <p:spPr>
          <a:xfrm>
            <a:off x="5085790" y="1837841"/>
            <a:ext cx="7099871" cy="5020159"/>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CuadroTexto 8">
            <a:extLst>
              <a:ext uri="{FF2B5EF4-FFF2-40B4-BE49-F238E27FC236}">
                <a16:creationId xmlns:a16="http://schemas.microsoft.com/office/drawing/2014/main" id="{1CBC5D56-9F8D-2A45-AE7E-0CA43DFE7B32}"/>
              </a:ext>
            </a:extLst>
          </p:cNvPr>
          <p:cNvSpPr txBox="1"/>
          <p:nvPr/>
        </p:nvSpPr>
        <p:spPr>
          <a:xfrm>
            <a:off x="618720" y="573437"/>
            <a:ext cx="8013836" cy="89255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SWITCHING CAPABILITY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20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Layer</a:t>
            </a:r>
            <a:r>
              <a:rPr kumimoji="0" lang="es-ES_tradnl"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3 Switches</a:t>
            </a:r>
            <a:endParaRPr kumimoji="0" lang="es-ES_tradnl" sz="2000" b="0" i="0" u="none" strike="noStrike" kern="1200" cap="none" spc="0" normalizeH="0" baseline="0" noProof="0" dirty="0">
              <a:ln>
                <a:noFill/>
              </a:ln>
              <a:solidFill>
                <a:srgbClr val="295288"/>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5" name="Oval 4">
            <a:extLst>
              <a:ext uri="{FF2B5EF4-FFF2-40B4-BE49-F238E27FC236}">
                <a16:creationId xmlns:a16="http://schemas.microsoft.com/office/drawing/2014/main" id="{3DD0CB24-0BBE-8F83-4263-C21BE9FA2B35}"/>
              </a:ext>
            </a:extLst>
          </p:cNvPr>
          <p:cNvSpPr/>
          <p:nvPr/>
        </p:nvSpPr>
        <p:spPr>
          <a:xfrm>
            <a:off x="618720" y="1927577"/>
            <a:ext cx="4054769" cy="4054769"/>
          </a:xfrm>
          <a:prstGeom prst="ellipse">
            <a:avLst/>
          </a:prstGeom>
          <a:solidFill>
            <a:srgbClr val="295288"/>
          </a:solidFill>
          <a:ln w="107950">
            <a:solidFill>
              <a:srgbClr val="46A7C9"/>
            </a:solidFill>
          </a:ln>
          <a:effectLst>
            <a:outerShdw blurRad="50800" dist="84773"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38">
            <a:extLst>
              <a:ext uri="{FF2B5EF4-FFF2-40B4-BE49-F238E27FC236}">
                <a16:creationId xmlns:a16="http://schemas.microsoft.com/office/drawing/2014/main" id="{B70CC79C-CC09-9303-21E7-38D4388E19CB}"/>
              </a:ext>
            </a:extLst>
          </p:cNvPr>
          <p:cNvSpPr txBox="1"/>
          <p:nvPr/>
        </p:nvSpPr>
        <p:spPr>
          <a:xfrm>
            <a:off x="5570796" y="1019713"/>
            <a:ext cx="6621204" cy="553997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424242"/>
              </a:buClr>
              <a:buSzTx/>
              <a:buFontTx/>
              <a:buNone/>
              <a:tabLst/>
              <a:defRPr/>
            </a:pPr>
            <a:endParaRPr kumimoji="0" lang="en-US" sz="18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GWN7810 Series: </a:t>
            </a: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28 Gbps (GWN7811 &amp; GWN7811P)</a:t>
            </a: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56 Gbps (GWN7812P)</a:t>
            </a: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64 Gbps (GWN7813 &amp; GWN7813P)</a:t>
            </a: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4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GWN7820 Series:</a:t>
            </a: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80 Gbps (GWN7821P)</a:t>
            </a: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152 Gbps (GWN7822P)</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4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GWN7830 Series: </a:t>
            </a: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96 Gbps (GWN7830)</a:t>
            </a: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128 Gbps (GWN7831)</a:t>
            </a: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240 Gbps (GWN7832)</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4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16K static, dynamic and filtering and sticky MAC addresses</a:t>
            </a: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GWN7832: 32K MAC addresses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endParaRPr kumimoji="0" lang="en-US" sz="14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4K VLANs, port-based VLAN, IEEE 802.1Q VLAN tagging, voice VLAN</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4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32 VLAN virtual interfaces (GWN7816(P) and GWN7832)</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4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16 VLAN virtual interfaces (all other models)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endParaRPr kumimoji="0" lang="en-US" sz="14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4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32 Link aggregation groups (all layer 3 switches)</a:t>
            </a:r>
          </a:p>
        </p:txBody>
      </p:sp>
      <p:pic>
        <p:nvPicPr>
          <p:cNvPr id="4" name="Picture 3">
            <a:extLst>
              <a:ext uri="{FF2B5EF4-FFF2-40B4-BE49-F238E27FC236}">
                <a16:creationId xmlns:a16="http://schemas.microsoft.com/office/drawing/2014/main" id="{22FA7003-1B24-5419-E895-750B67F9273A}"/>
              </a:ext>
            </a:extLst>
          </p:cNvPr>
          <p:cNvPicPr>
            <a:picLocks noChangeAspect="1"/>
          </p:cNvPicPr>
          <p:nvPr/>
        </p:nvPicPr>
        <p:blipFill>
          <a:blip r:embed="rId2" cstate="screen">
            <a:biLevel thresh="25000"/>
            <a:extLst>
              <a:ext uri="{28A0092B-C50C-407E-A947-70E740481C1C}">
                <a14:useLocalDpi xmlns:a14="http://schemas.microsoft.com/office/drawing/2010/main"/>
              </a:ext>
            </a:extLst>
          </a:blip>
          <a:stretch>
            <a:fillRect/>
          </a:stretch>
        </p:blipFill>
        <p:spPr>
          <a:xfrm>
            <a:off x="1733551" y="2255462"/>
            <a:ext cx="1819824" cy="3173788"/>
          </a:xfrm>
          <a:prstGeom prst="rect">
            <a:avLst/>
          </a:prstGeom>
        </p:spPr>
      </p:pic>
      <p:pic>
        <p:nvPicPr>
          <p:cNvPr id="3" name="Imagen 10">
            <a:extLst>
              <a:ext uri="{FF2B5EF4-FFF2-40B4-BE49-F238E27FC236}">
                <a16:creationId xmlns:a16="http://schemas.microsoft.com/office/drawing/2014/main" id="{4932B0F5-1DE8-E9EB-FECF-C660B5DAFD2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9932"/>
          <a:stretch/>
        </p:blipFill>
        <p:spPr>
          <a:xfrm rot="10800000" flipH="1">
            <a:off x="8452915" y="0"/>
            <a:ext cx="3739085" cy="1837841"/>
          </a:xfrm>
          <a:prstGeom prst="rect">
            <a:avLst/>
          </a:prstGeom>
        </p:spPr>
      </p:pic>
      <p:pic>
        <p:nvPicPr>
          <p:cNvPr id="6" name="Imagen 11">
            <a:extLst>
              <a:ext uri="{FF2B5EF4-FFF2-40B4-BE49-F238E27FC236}">
                <a16:creationId xmlns:a16="http://schemas.microsoft.com/office/drawing/2014/main" id="{82396CB7-1BD9-D2F4-1907-E1C15EE65929}"/>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074290" y="241247"/>
            <a:ext cx="774518" cy="664380"/>
          </a:xfrm>
          <a:prstGeom prst="rect">
            <a:avLst/>
          </a:prstGeom>
        </p:spPr>
      </p:pic>
    </p:spTree>
    <p:extLst>
      <p:ext uri="{BB962C8B-B14F-4D97-AF65-F5344CB8AC3E}">
        <p14:creationId xmlns:p14="http://schemas.microsoft.com/office/powerpoint/2010/main" val="2521981274"/>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10" name="CuadroTexto 8">
            <a:extLst>
              <a:ext uri="{FF2B5EF4-FFF2-40B4-BE49-F238E27FC236}">
                <a16:creationId xmlns:a16="http://schemas.microsoft.com/office/drawing/2014/main" id="{1CBC5D56-9F8D-2A45-AE7E-0CA43DFE7B32}"/>
              </a:ext>
            </a:extLst>
          </p:cNvPr>
          <p:cNvSpPr txBox="1"/>
          <p:nvPr/>
        </p:nvSpPr>
        <p:spPr>
          <a:xfrm>
            <a:off x="618720" y="573437"/>
            <a:ext cx="8013836" cy="89255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BUILT-IN </a:t>
            </a:r>
            <a:r>
              <a:rPr kumimoji="0" lang="es-ES_tradnl" sz="3200" b="1" i="0" u="none" strike="noStrike" kern="1200" cap="none" spc="0" normalizeH="0" baseline="0" noProof="0" dirty="0" err="1">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QoS</a:t>
            </a:r>
            <a:endParaRPr kumimoji="0" lang="es-ES_tradnl" sz="32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20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Layer</a:t>
            </a:r>
            <a:r>
              <a:rPr kumimoji="0" lang="es-ES_tradnl"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3 Switches</a:t>
            </a:r>
          </a:p>
        </p:txBody>
      </p:sp>
      <p:sp>
        <p:nvSpPr>
          <p:cNvPr id="5" name="Oval 4">
            <a:extLst>
              <a:ext uri="{FF2B5EF4-FFF2-40B4-BE49-F238E27FC236}">
                <a16:creationId xmlns:a16="http://schemas.microsoft.com/office/drawing/2014/main" id="{3DD0CB24-0BBE-8F83-4263-C21BE9FA2B35}"/>
              </a:ext>
            </a:extLst>
          </p:cNvPr>
          <p:cNvSpPr/>
          <p:nvPr/>
        </p:nvSpPr>
        <p:spPr>
          <a:xfrm>
            <a:off x="618720" y="1927577"/>
            <a:ext cx="4054769" cy="4054769"/>
          </a:xfrm>
          <a:prstGeom prst="ellipse">
            <a:avLst/>
          </a:prstGeom>
          <a:solidFill>
            <a:srgbClr val="46A7C9"/>
          </a:solidFill>
          <a:ln w="107950">
            <a:solidFill>
              <a:srgbClr val="295288"/>
            </a:solidFill>
          </a:ln>
          <a:effectLst>
            <a:outerShdw blurRad="50800" dist="84773"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8">
            <a:extLst>
              <a:ext uri="{FF2B5EF4-FFF2-40B4-BE49-F238E27FC236}">
                <a16:creationId xmlns:a16="http://schemas.microsoft.com/office/drawing/2014/main" id="{F056B0E7-0F82-BE64-B3C2-41CE1FBAFFDF}"/>
              </a:ext>
            </a:extLst>
          </p:cNvPr>
          <p:cNvSpPr txBox="1"/>
          <p:nvPr/>
        </p:nvSpPr>
        <p:spPr>
          <a:xfrm>
            <a:off x="5550796" y="2145601"/>
            <a:ext cx="6535479" cy="5262979"/>
          </a:xfrm>
          <a:prstGeom prst="rect">
            <a:avLst/>
          </a:prstGeom>
          <a:noFill/>
        </p:spPr>
        <p:txBody>
          <a:bodyPr wrap="square" rtlCol="0">
            <a:spAutoFit/>
          </a:bodyPr>
          <a:lstStyle/>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Port Priority</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Priority Mapping</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Queue scheduling including SP, WRR, WFQ, SP-WRR, &amp; SP-WFQ</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Traffic shaping</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Rate limit</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2k ACL for ethernet, IPv4, and IPv6</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Prioritization of voice, video and other latency sensitive </a:t>
            </a:r>
            <a:b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b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packets</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6" name="Picture 5">
            <a:extLst>
              <a:ext uri="{FF2B5EF4-FFF2-40B4-BE49-F238E27FC236}">
                <a16:creationId xmlns:a16="http://schemas.microsoft.com/office/drawing/2014/main" id="{A427574F-2F55-8A69-BD85-12BF0DC2223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307993" y="2775191"/>
            <a:ext cx="2676221" cy="2359539"/>
          </a:xfrm>
          <a:prstGeom prst="rect">
            <a:avLst/>
          </a:prstGeom>
        </p:spPr>
      </p:pic>
    </p:spTree>
    <p:extLst>
      <p:ext uri="{BB962C8B-B14F-4D97-AF65-F5344CB8AC3E}">
        <p14:creationId xmlns:p14="http://schemas.microsoft.com/office/powerpoint/2010/main" val="125966577"/>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65A7FE2-E425-55F7-0E19-CF8F6FB7837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4" name="Rectangle 3">
            <a:extLst>
              <a:ext uri="{FF2B5EF4-FFF2-40B4-BE49-F238E27FC236}">
                <a16:creationId xmlns:a16="http://schemas.microsoft.com/office/drawing/2014/main" id="{2695FCC9-441C-C197-C609-BD8F207B289C}"/>
              </a:ext>
            </a:extLst>
          </p:cNvPr>
          <p:cNvSpPr/>
          <p:nvPr/>
        </p:nvSpPr>
        <p:spPr>
          <a:xfrm>
            <a:off x="0" y="0"/>
            <a:ext cx="12191996" cy="6873446"/>
          </a:xfrm>
          <a:prstGeom prst="rect">
            <a:avLst/>
          </a:prstGeom>
          <a:solidFill>
            <a:srgbClr val="295288">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Triangle 37">
            <a:extLst>
              <a:ext uri="{FF2B5EF4-FFF2-40B4-BE49-F238E27FC236}">
                <a16:creationId xmlns:a16="http://schemas.microsoft.com/office/drawing/2014/main" id="{8E98288E-ECD0-DBF8-D4A3-C2F2C16D1D4E}"/>
              </a:ext>
            </a:extLst>
          </p:cNvPr>
          <p:cNvSpPr/>
          <p:nvPr/>
        </p:nvSpPr>
        <p:spPr>
          <a:xfrm rot="10800000">
            <a:off x="-1" y="-1"/>
            <a:ext cx="2878667" cy="2133600"/>
          </a:xfrm>
          <a:prstGeom prst="triangle">
            <a:avLst>
              <a:gd name="adj" fmla="val 100000"/>
            </a:avLst>
          </a:prstGeom>
          <a:solidFill>
            <a:srgbClr val="326B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9" name="Imagen 11">
            <a:extLst>
              <a:ext uri="{FF2B5EF4-FFF2-40B4-BE49-F238E27FC236}">
                <a16:creationId xmlns:a16="http://schemas.microsoft.com/office/drawing/2014/main" id="{2149FE1B-72D1-4646-BA3E-A894CB86170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sp>
        <p:nvSpPr>
          <p:cNvPr id="3" name="TextBox 2">
            <a:extLst>
              <a:ext uri="{FF2B5EF4-FFF2-40B4-BE49-F238E27FC236}">
                <a16:creationId xmlns:a16="http://schemas.microsoft.com/office/drawing/2014/main" id="{6271B73C-0926-9E3D-A297-92805BFD9F67}"/>
              </a:ext>
            </a:extLst>
          </p:cNvPr>
          <p:cNvSpPr txBox="1"/>
          <p:nvPr/>
        </p:nvSpPr>
        <p:spPr>
          <a:xfrm>
            <a:off x="7540803" y="5540896"/>
            <a:ext cx="2689412"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Medium and Large Businesses</a:t>
            </a:r>
          </a:p>
        </p:txBody>
      </p:sp>
      <p:sp>
        <p:nvSpPr>
          <p:cNvPr id="5" name="TextBox 4">
            <a:extLst>
              <a:ext uri="{FF2B5EF4-FFF2-40B4-BE49-F238E27FC236}">
                <a16:creationId xmlns:a16="http://schemas.microsoft.com/office/drawing/2014/main" id="{4A48E236-F52E-A16C-6968-A5F190AE378F}"/>
              </a:ext>
            </a:extLst>
          </p:cNvPr>
          <p:cNvSpPr txBox="1"/>
          <p:nvPr/>
        </p:nvSpPr>
        <p:spPr>
          <a:xfrm>
            <a:off x="1611453" y="5540896"/>
            <a:ext cx="3419067"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Enterprises</a:t>
            </a:r>
          </a:p>
        </p:txBody>
      </p:sp>
      <p:sp>
        <p:nvSpPr>
          <p:cNvPr id="6" name="CuadroTexto 8">
            <a:extLst>
              <a:ext uri="{FF2B5EF4-FFF2-40B4-BE49-F238E27FC236}">
                <a16:creationId xmlns:a16="http://schemas.microsoft.com/office/drawing/2014/main" id="{FA7DF5F0-10AA-AB11-0687-BB04D5EBEA12}"/>
              </a:ext>
            </a:extLst>
          </p:cNvPr>
          <p:cNvSpPr txBox="1"/>
          <p:nvPr/>
        </p:nvSpPr>
        <p:spPr>
          <a:xfrm>
            <a:off x="618720" y="573437"/>
            <a:ext cx="11120562" cy="892552"/>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GWN Series </a:t>
            </a:r>
            <a:r>
              <a:rPr kumimoji="0" lang="es-ES_tradnl" sz="3200" b="1" i="0" u="none" strike="noStrike" kern="1200" cap="none" spc="0" normalizeH="0" baseline="0" noProof="0" dirty="0" err="1">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Layer</a:t>
            </a:r>
            <a:r>
              <a:rPr kumimoji="0" lang="es-ES_tradnl"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 3 Switches</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Deployment Scenarios</a:t>
            </a:r>
          </a:p>
        </p:txBody>
      </p:sp>
      <p:pic>
        <p:nvPicPr>
          <p:cNvPr id="7" name="Picture 6">
            <a:extLst>
              <a:ext uri="{FF2B5EF4-FFF2-40B4-BE49-F238E27FC236}">
                <a16:creationId xmlns:a16="http://schemas.microsoft.com/office/drawing/2014/main" id="{453D01D0-288D-026D-B056-CA0C51157E0F}"/>
              </a:ext>
            </a:extLst>
          </p:cNvPr>
          <p:cNvPicPr>
            <a:picLocks noChangeAspect="1"/>
          </p:cNvPicPr>
          <p:nvPr/>
        </p:nvPicPr>
        <p:blipFill>
          <a:blip r:embed="rId5" cstate="screen">
            <a:extLst>
              <a:ext uri="{28A0092B-C50C-407E-A947-70E740481C1C}">
                <a14:useLocalDpi xmlns:a14="http://schemas.microsoft.com/office/drawing/2010/main"/>
              </a:ext>
            </a:extLst>
          </a:blip>
          <a:srcRect/>
          <a:stretch/>
        </p:blipFill>
        <p:spPr>
          <a:xfrm>
            <a:off x="1194440" y="2230944"/>
            <a:ext cx="4253091" cy="2835393"/>
          </a:xfrm>
          <a:prstGeom prst="rect">
            <a:avLst/>
          </a:prstGeom>
          <a:ln w="114300">
            <a:solidFill>
              <a:srgbClr val="46A7C9"/>
            </a:solidFill>
          </a:ln>
          <a:effectLst>
            <a:outerShdw blurRad="50800" dist="38100" dir="2700000" sx="102158" sy="102158" algn="tl" rotWithShape="0">
              <a:prstClr val="black">
                <a:alpha val="40000"/>
              </a:prstClr>
            </a:outerShdw>
          </a:effectLst>
        </p:spPr>
      </p:pic>
      <p:pic>
        <p:nvPicPr>
          <p:cNvPr id="8" name="Picture 7">
            <a:extLst>
              <a:ext uri="{FF2B5EF4-FFF2-40B4-BE49-F238E27FC236}">
                <a16:creationId xmlns:a16="http://schemas.microsoft.com/office/drawing/2014/main" id="{C252315F-44FE-5A26-A759-018AC3A8B532}"/>
              </a:ext>
            </a:extLst>
          </p:cNvPr>
          <p:cNvPicPr>
            <a:picLocks noChangeAspect="1"/>
          </p:cNvPicPr>
          <p:nvPr/>
        </p:nvPicPr>
        <p:blipFill>
          <a:blip r:embed="rId6" cstate="screen">
            <a:extLst>
              <a:ext uri="{28A0092B-C50C-407E-A947-70E740481C1C}">
                <a14:useLocalDpi xmlns:a14="http://schemas.microsoft.com/office/drawing/2010/main"/>
              </a:ext>
            </a:extLst>
          </a:blip>
          <a:srcRect/>
          <a:stretch/>
        </p:blipFill>
        <p:spPr>
          <a:xfrm>
            <a:off x="6758964" y="2238749"/>
            <a:ext cx="4253089" cy="2835391"/>
          </a:xfrm>
          <a:prstGeom prst="rect">
            <a:avLst/>
          </a:prstGeom>
          <a:ln w="114300">
            <a:solidFill>
              <a:srgbClr val="46A7C9"/>
            </a:solidFill>
          </a:ln>
          <a:effectLst>
            <a:outerShdw blurRad="50800" dist="38100" dir="2700000" sx="102158" sy="102158" algn="tl" rotWithShape="0">
              <a:prstClr val="black">
                <a:alpha val="40000"/>
              </a:prstClr>
            </a:outerShdw>
          </a:effectLst>
        </p:spPr>
      </p:pic>
    </p:spTree>
    <p:extLst>
      <p:ext uri="{BB962C8B-B14F-4D97-AF65-F5344CB8AC3E}">
        <p14:creationId xmlns:p14="http://schemas.microsoft.com/office/powerpoint/2010/main" val="1719916288"/>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65A7FE2-E425-55F7-0E19-CF8F6FB7837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4" name="Rectangle 3">
            <a:extLst>
              <a:ext uri="{FF2B5EF4-FFF2-40B4-BE49-F238E27FC236}">
                <a16:creationId xmlns:a16="http://schemas.microsoft.com/office/drawing/2014/main" id="{2695FCC9-441C-C197-C609-BD8F207B289C}"/>
              </a:ext>
            </a:extLst>
          </p:cNvPr>
          <p:cNvSpPr/>
          <p:nvPr/>
        </p:nvSpPr>
        <p:spPr>
          <a:xfrm>
            <a:off x="0" y="0"/>
            <a:ext cx="12191996" cy="6873446"/>
          </a:xfrm>
          <a:prstGeom prst="rect">
            <a:avLst/>
          </a:prstGeom>
          <a:solidFill>
            <a:srgbClr val="295288">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Triangle 37">
            <a:extLst>
              <a:ext uri="{FF2B5EF4-FFF2-40B4-BE49-F238E27FC236}">
                <a16:creationId xmlns:a16="http://schemas.microsoft.com/office/drawing/2014/main" id="{8E98288E-ECD0-DBF8-D4A3-C2F2C16D1D4E}"/>
              </a:ext>
            </a:extLst>
          </p:cNvPr>
          <p:cNvSpPr/>
          <p:nvPr/>
        </p:nvSpPr>
        <p:spPr>
          <a:xfrm rot="10800000">
            <a:off x="-1" y="-1"/>
            <a:ext cx="2878667" cy="2133600"/>
          </a:xfrm>
          <a:prstGeom prst="triangle">
            <a:avLst>
              <a:gd name="adj" fmla="val 100000"/>
            </a:avLst>
          </a:prstGeom>
          <a:solidFill>
            <a:srgbClr val="326B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9" name="Imagen 11">
            <a:extLst>
              <a:ext uri="{FF2B5EF4-FFF2-40B4-BE49-F238E27FC236}">
                <a16:creationId xmlns:a16="http://schemas.microsoft.com/office/drawing/2014/main" id="{2149FE1B-72D1-4646-BA3E-A894CB86170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sp>
        <p:nvSpPr>
          <p:cNvPr id="3" name="Triangle 2">
            <a:extLst>
              <a:ext uri="{FF2B5EF4-FFF2-40B4-BE49-F238E27FC236}">
                <a16:creationId xmlns:a16="http://schemas.microsoft.com/office/drawing/2014/main" id="{34B6502B-D8AE-8959-CD32-F4DB3B4C4024}"/>
              </a:ext>
            </a:extLst>
          </p:cNvPr>
          <p:cNvSpPr/>
          <p:nvPr/>
        </p:nvSpPr>
        <p:spPr>
          <a:xfrm rot="10800000">
            <a:off x="0" y="11577"/>
            <a:ext cx="2878667" cy="2133600"/>
          </a:xfrm>
          <a:prstGeom prst="triangle">
            <a:avLst>
              <a:gd name="adj" fmla="val 100000"/>
            </a:avLst>
          </a:prstGeom>
          <a:solidFill>
            <a:srgbClr val="326B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Imagen 11">
            <a:extLst>
              <a:ext uri="{FF2B5EF4-FFF2-40B4-BE49-F238E27FC236}">
                <a16:creationId xmlns:a16="http://schemas.microsoft.com/office/drawing/2014/main" id="{2AA64687-F7CA-A987-632B-D05F04AA09C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sp>
        <p:nvSpPr>
          <p:cNvPr id="6" name="CuadroTexto 8">
            <a:extLst>
              <a:ext uri="{FF2B5EF4-FFF2-40B4-BE49-F238E27FC236}">
                <a16:creationId xmlns:a16="http://schemas.microsoft.com/office/drawing/2014/main" id="{AB38BEAF-1A6F-DA61-4740-18707F8E6F6A}"/>
              </a:ext>
            </a:extLst>
          </p:cNvPr>
          <p:cNvSpPr txBox="1"/>
          <p:nvPr/>
        </p:nvSpPr>
        <p:spPr>
          <a:xfrm>
            <a:off x="618720" y="299117"/>
            <a:ext cx="11120562" cy="138499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GWN7711 and GWN7721 Series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err="1">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Layer</a:t>
            </a:r>
            <a:r>
              <a:rPr kumimoji="0" lang="es-ES_tradnl"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 2 Lite Managed Network Switches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2000" b="0"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t>GWN7711, GWN7711P, GWN7721, GWN7721P</a:t>
            </a:r>
            <a:endParaRPr kumimoji="0" lang="es-ES_tradnl" sz="1800" b="0"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7" name="TextBox 6">
            <a:extLst>
              <a:ext uri="{FF2B5EF4-FFF2-40B4-BE49-F238E27FC236}">
                <a16:creationId xmlns:a16="http://schemas.microsoft.com/office/drawing/2014/main" id="{FE770DED-E88F-CA02-094B-D170BE362CDB}"/>
              </a:ext>
            </a:extLst>
          </p:cNvPr>
          <p:cNvSpPr txBox="1"/>
          <p:nvPr/>
        </p:nvSpPr>
        <p:spPr>
          <a:xfrm>
            <a:off x="2162808" y="5706630"/>
            <a:ext cx="2421311" cy="187743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8x Gigabit or 2.5 Gigabit ports, GWN7721 Series adds 2x 10 Gigabit SFP+ Ports</a:t>
            </a: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8" name="TextBox 7">
            <a:extLst>
              <a:ext uri="{FF2B5EF4-FFF2-40B4-BE49-F238E27FC236}">
                <a16:creationId xmlns:a16="http://schemas.microsoft.com/office/drawing/2014/main" id="{406B8E7C-1541-F7A6-DB08-07CB0DA8C08A}"/>
              </a:ext>
            </a:extLst>
          </p:cNvPr>
          <p:cNvSpPr txBox="1"/>
          <p:nvPr/>
        </p:nvSpPr>
        <p:spPr>
          <a:xfrm>
            <a:off x="4832131" y="5706630"/>
            <a:ext cx="2527738" cy="200054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Cloud Management via Web UI and GDMS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9" name="TextBox 8">
            <a:extLst>
              <a:ext uri="{FF2B5EF4-FFF2-40B4-BE49-F238E27FC236}">
                <a16:creationId xmlns:a16="http://schemas.microsoft.com/office/drawing/2014/main" id="{B78A5378-8236-5600-F1B2-A0065573BD8A}"/>
              </a:ext>
            </a:extLst>
          </p:cNvPr>
          <p:cNvSpPr txBox="1"/>
          <p:nvPr/>
        </p:nvSpPr>
        <p:spPr>
          <a:xfrm>
            <a:off x="7781630" y="5738969"/>
            <a:ext cx="2106330" cy="203132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Built-in QoS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&amp; Advanced VLAN</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pic>
        <p:nvPicPr>
          <p:cNvPr id="10" name="Picture 9">
            <a:extLst>
              <a:ext uri="{FF2B5EF4-FFF2-40B4-BE49-F238E27FC236}">
                <a16:creationId xmlns:a16="http://schemas.microsoft.com/office/drawing/2014/main" id="{A13B0B7F-98BF-11C6-11C4-EB701B68A868}"/>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782634" y="4515140"/>
            <a:ext cx="1181657" cy="1175749"/>
          </a:xfrm>
          <a:prstGeom prst="rect">
            <a:avLst/>
          </a:prstGeom>
        </p:spPr>
      </p:pic>
      <p:pic>
        <p:nvPicPr>
          <p:cNvPr id="11" name="Picture 10">
            <a:extLst>
              <a:ext uri="{FF2B5EF4-FFF2-40B4-BE49-F238E27FC236}">
                <a16:creationId xmlns:a16="http://schemas.microsoft.com/office/drawing/2014/main" id="{53584704-E142-4B4E-5523-7BE4BC05DF39}"/>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549106" y="4572589"/>
            <a:ext cx="1093788" cy="1003999"/>
          </a:xfrm>
          <a:prstGeom prst="rect">
            <a:avLst/>
          </a:prstGeom>
        </p:spPr>
      </p:pic>
      <p:sp>
        <p:nvSpPr>
          <p:cNvPr id="12" name="TextBox 11">
            <a:extLst>
              <a:ext uri="{FF2B5EF4-FFF2-40B4-BE49-F238E27FC236}">
                <a16:creationId xmlns:a16="http://schemas.microsoft.com/office/drawing/2014/main" id="{E43690BC-BE03-8DD3-E4EF-B48C3FDF2466}"/>
              </a:ext>
            </a:extLst>
          </p:cNvPr>
          <p:cNvSpPr txBox="1"/>
          <p:nvPr/>
        </p:nvSpPr>
        <p:spPr>
          <a:xfrm>
            <a:off x="10085669" y="5738969"/>
            <a:ext cx="2106329" cy="203132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Supports IPv4 </a:t>
            </a:r>
            <a:b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b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and IPv6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pic>
        <p:nvPicPr>
          <p:cNvPr id="13" name="Picture 12">
            <a:extLst>
              <a:ext uri="{FF2B5EF4-FFF2-40B4-BE49-F238E27FC236}">
                <a16:creationId xmlns:a16="http://schemas.microsoft.com/office/drawing/2014/main" id="{F3F5B8B1-9339-FFD4-AA10-10D140BAE923}"/>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654144" y="4660076"/>
            <a:ext cx="1001140" cy="1001140"/>
          </a:xfrm>
          <a:prstGeom prst="rect">
            <a:avLst/>
          </a:prstGeom>
        </p:spPr>
      </p:pic>
      <p:pic>
        <p:nvPicPr>
          <p:cNvPr id="14" name="Picture 13">
            <a:extLst>
              <a:ext uri="{FF2B5EF4-FFF2-40B4-BE49-F238E27FC236}">
                <a16:creationId xmlns:a16="http://schemas.microsoft.com/office/drawing/2014/main" id="{AA9F0F74-96EC-A1FC-E4D2-F5172E2AE0C1}"/>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8401255" y="4748121"/>
            <a:ext cx="939536" cy="828467"/>
          </a:xfrm>
          <a:prstGeom prst="rect">
            <a:avLst/>
          </a:prstGeom>
        </p:spPr>
      </p:pic>
      <p:pic>
        <p:nvPicPr>
          <p:cNvPr id="15" name="Picture 14">
            <a:extLst>
              <a:ext uri="{FF2B5EF4-FFF2-40B4-BE49-F238E27FC236}">
                <a16:creationId xmlns:a16="http://schemas.microsoft.com/office/drawing/2014/main" id="{FA6F023F-91D7-71AC-948B-D47140BAA793}"/>
              </a:ext>
            </a:extLst>
          </p:cNvPr>
          <p:cNvPicPr>
            <a:picLocks noChangeAspect="1"/>
          </p:cNvPicPr>
          <p:nvPr/>
        </p:nvPicPr>
        <p:blipFill>
          <a:blip r:embed="rId9" cstate="screen">
            <a:biLevel thresh="25000"/>
            <a:extLst>
              <a:ext uri="{28A0092B-C50C-407E-A947-70E740481C1C}">
                <a14:useLocalDpi xmlns:a14="http://schemas.microsoft.com/office/drawing/2010/main"/>
              </a:ext>
            </a:extLst>
          </a:blip>
          <a:stretch>
            <a:fillRect/>
          </a:stretch>
        </p:blipFill>
        <p:spPr>
          <a:xfrm>
            <a:off x="10906988" y="4765119"/>
            <a:ext cx="453584" cy="791054"/>
          </a:xfrm>
          <a:prstGeom prst="rect">
            <a:avLst/>
          </a:prstGeom>
        </p:spPr>
      </p:pic>
      <p:sp>
        <p:nvSpPr>
          <p:cNvPr id="18" name="TextBox 17">
            <a:extLst>
              <a:ext uri="{FF2B5EF4-FFF2-40B4-BE49-F238E27FC236}">
                <a16:creationId xmlns:a16="http://schemas.microsoft.com/office/drawing/2014/main" id="{0F90ACA1-55BD-BFA9-10C7-CBD2D6F41956}"/>
              </a:ext>
            </a:extLst>
          </p:cNvPr>
          <p:cNvSpPr txBox="1"/>
          <p:nvPr/>
        </p:nvSpPr>
        <p:spPr>
          <a:xfrm>
            <a:off x="-27753" y="5706630"/>
            <a:ext cx="2331793" cy="246221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4 or 8 PoE/PoE+ </a:t>
            </a:r>
            <a:b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b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Output Ports, 30W p/ port</a:t>
            </a:r>
            <a:b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b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(available on GWN7711P and GWN7721P)</a:t>
            </a:r>
            <a:endParaRPr kumimoji="0" lang="en-US" sz="1200" b="0" i="1"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pic>
        <p:nvPicPr>
          <p:cNvPr id="19" name="Picture 18">
            <a:extLst>
              <a:ext uri="{FF2B5EF4-FFF2-40B4-BE49-F238E27FC236}">
                <a16:creationId xmlns:a16="http://schemas.microsoft.com/office/drawing/2014/main" id="{A64E6BE5-6984-19B8-F322-6DD357C16A6E}"/>
              </a:ext>
            </a:extLst>
          </p:cNvPr>
          <p:cNvPicPr>
            <a:picLocks noChangeAspect="1"/>
          </p:cNvPicPr>
          <p:nvPr/>
        </p:nvPicPr>
        <p:blipFill>
          <a:blip r:embed="rId10" cstate="print">
            <a:extLst>
              <a:ext uri="{28A0092B-C50C-407E-A947-70E740481C1C}">
                <a14:useLocalDpi xmlns:a14="http://schemas.microsoft.com/office/drawing/2010/main"/>
              </a:ext>
            </a:extLst>
          </a:blip>
          <a:stretch>
            <a:fillRect/>
          </a:stretch>
        </p:blipFill>
        <p:spPr>
          <a:xfrm>
            <a:off x="3504004" y="3122711"/>
            <a:ext cx="5183985" cy="1175749"/>
          </a:xfrm>
          <a:prstGeom prst="rect">
            <a:avLst/>
          </a:prstGeom>
        </p:spPr>
      </p:pic>
      <p:pic>
        <p:nvPicPr>
          <p:cNvPr id="20" name="Picture 19">
            <a:extLst>
              <a:ext uri="{FF2B5EF4-FFF2-40B4-BE49-F238E27FC236}">
                <a16:creationId xmlns:a16="http://schemas.microsoft.com/office/drawing/2014/main" id="{E30FDE08-BEA8-29A9-A500-734CE69227B1}"/>
              </a:ext>
            </a:extLst>
          </p:cNvPr>
          <p:cNvPicPr>
            <a:picLocks noChangeAspect="1"/>
          </p:cNvPicPr>
          <p:nvPr/>
        </p:nvPicPr>
        <p:blipFill>
          <a:blip r:embed="rId11" cstate="print">
            <a:extLst>
              <a:ext uri="{28A0092B-C50C-407E-A947-70E740481C1C}">
                <a14:useLocalDpi xmlns:a14="http://schemas.microsoft.com/office/drawing/2010/main"/>
              </a:ext>
            </a:extLst>
          </a:blip>
          <a:stretch>
            <a:fillRect/>
          </a:stretch>
        </p:blipFill>
        <p:spPr>
          <a:xfrm>
            <a:off x="4356340" y="2763960"/>
            <a:ext cx="3479320" cy="721322"/>
          </a:xfrm>
          <a:prstGeom prst="rect">
            <a:avLst/>
          </a:prstGeom>
        </p:spPr>
      </p:pic>
      <p:pic>
        <p:nvPicPr>
          <p:cNvPr id="16" name="Picture 15">
            <a:extLst>
              <a:ext uri="{FF2B5EF4-FFF2-40B4-BE49-F238E27FC236}">
                <a16:creationId xmlns:a16="http://schemas.microsoft.com/office/drawing/2014/main" id="{5F7E27AC-F389-D073-BB86-6848913001D2}"/>
              </a:ext>
            </a:extLst>
          </p:cNvPr>
          <p:cNvPicPr>
            <a:picLocks noChangeAspect="1"/>
          </p:cNvPicPr>
          <p:nvPr/>
        </p:nvPicPr>
        <p:blipFill>
          <a:blip r:embed="rId12" cstate="print">
            <a:extLst>
              <a:ext uri="{28A0092B-C50C-407E-A947-70E740481C1C}">
                <a14:useLocalDpi xmlns:a14="http://schemas.microsoft.com/office/drawing/2010/main"/>
              </a:ext>
            </a:extLst>
          </a:blip>
          <a:stretch>
            <a:fillRect/>
          </a:stretch>
        </p:blipFill>
        <p:spPr>
          <a:xfrm>
            <a:off x="4433037" y="2233693"/>
            <a:ext cx="3325918" cy="699352"/>
          </a:xfrm>
          <a:prstGeom prst="rect">
            <a:avLst/>
          </a:prstGeom>
        </p:spPr>
      </p:pic>
      <p:pic>
        <p:nvPicPr>
          <p:cNvPr id="17" name="Picture 16">
            <a:extLst>
              <a:ext uri="{FF2B5EF4-FFF2-40B4-BE49-F238E27FC236}">
                <a16:creationId xmlns:a16="http://schemas.microsoft.com/office/drawing/2014/main" id="{87216E2E-08D3-D588-3846-84660CA4EA06}"/>
              </a:ext>
            </a:extLst>
          </p:cNvPr>
          <p:cNvPicPr>
            <a:picLocks noChangeAspect="1"/>
          </p:cNvPicPr>
          <p:nvPr/>
        </p:nvPicPr>
        <p:blipFill>
          <a:blip r:embed="rId13" cstate="print">
            <a:extLst>
              <a:ext uri="{28A0092B-C50C-407E-A947-70E740481C1C}">
                <a14:useLocalDpi xmlns:a14="http://schemas.microsoft.com/office/drawing/2010/main"/>
              </a:ext>
            </a:extLst>
          </a:blip>
          <a:stretch>
            <a:fillRect/>
          </a:stretch>
        </p:blipFill>
        <p:spPr>
          <a:xfrm>
            <a:off x="4656662" y="1756962"/>
            <a:ext cx="2878668" cy="661664"/>
          </a:xfrm>
          <a:prstGeom prst="rect">
            <a:avLst/>
          </a:prstGeom>
        </p:spPr>
      </p:pic>
    </p:spTree>
    <p:extLst>
      <p:ext uri="{BB962C8B-B14F-4D97-AF65-F5344CB8AC3E}">
        <p14:creationId xmlns:p14="http://schemas.microsoft.com/office/powerpoint/2010/main" val="3625603639"/>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E5C34C2-4C91-501C-E816-A3EE9EF7E601}"/>
              </a:ext>
            </a:extLst>
          </p:cNvPr>
          <p:cNvSpPr/>
          <p:nvPr/>
        </p:nvSpPr>
        <p:spPr>
          <a:xfrm>
            <a:off x="5268075" y="1540266"/>
            <a:ext cx="6950927" cy="531773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CuadroTexto 8">
            <a:extLst>
              <a:ext uri="{FF2B5EF4-FFF2-40B4-BE49-F238E27FC236}">
                <a16:creationId xmlns:a16="http://schemas.microsoft.com/office/drawing/2014/main" id="{1CBC5D56-9F8D-2A45-AE7E-0CA43DFE7B32}"/>
              </a:ext>
            </a:extLst>
          </p:cNvPr>
          <p:cNvSpPr txBox="1"/>
          <p:nvPr/>
        </p:nvSpPr>
        <p:spPr>
          <a:xfrm>
            <a:off x="618718" y="573437"/>
            <a:ext cx="11105195" cy="89255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LAYER 2 LITE MANAGED SWITCHES </a:t>
            </a:r>
            <a:br>
              <a:rPr kumimoji="0" lang="es-ES_tradnl" sz="32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br>
            <a:r>
              <a:rPr kumimoji="0" lang="en-US"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Network Switch Model Comparison</a:t>
            </a:r>
          </a:p>
        </p:txBody>
      </p:sp>
      <p:sp>
        <p:nvSpPr>
          <p:cNvPr id="2" name="Oval 1">
            <a:extLst>
              <a:ext uri="{FF2B5EF4-FFF2-40B4-BE49-F238E27FC236}">
                <a16:creationId xmlns:a16="http://schemas.microsoft.com/office/drawing/2014/main" id="{0457724F-AA87-924D-006B-193EA17568C6}"/>
              </a:ext>
            </a:extLst>
          </p:cNvPr>
          <p:cNvSpPr/>
          <p:nvPr/>
        </p:nvSpPr>
        <p:spPr>
          <a:xfrm>
            <a:off x="3117232" y="1844419"/>
            <a:ext cx="2566857" cy="2571818"/>
          </a:xfrm>
          <a:prstGeom prst="ellipse">
            <a:avLst/>
          </a:prstGeom>
          <a:solidFill>
            <a:srgbClr val="295288"/>
          </a:solidFill>
          <a:ln w="107950">
            <a:solidFill>
              <a:srgbClr val="46A7C9"/>
            </a:solidFill>
          </a:ln>
          <a:effectLst>
            <a:outerShdw blurRad="50800" dist="84773"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9622E751-122F-5628-2CFF-B56645FE4794}"/>
              </a:ext>
            </a:extLst>
          </p:cNvPr>
          <p:cNvSpPr/>
          <p:nvPr/>
        </p:nvSpPr>
        <p:spPr>
          <a:xfrm>
            <a:off x="3626175" y="3778519"/>
            <a:ext cx="1571264" cy="40011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2000" b="1" i="0" u="none" strike="noStrike" kern="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GWN7711P</a:t>
            </a:r>
          </a:p>
        </p:txBody>
      </p:sp>
      <p:sp>
        <p:nvSpPr>
          <p:cNvPr id="19" name="TextBox 38">
            <a:extLst>
              <a:ext uri="{FF2B5EF4-FFF2-40B4-BE49-F238E27FC236}">
                <a16:creationId xmlns:a16="http://schemas.microsoft.com/office/drawing/2014/main" id="{580CD382-7888-E785-45AE-92AA5F5610E3}"/>
              </a:ext>
            </a:extLst>
          </p:cNvPr>
          <p:cNvSpPr txBox="1"/>
          <p:nvPr/>
        </p:nvSpPr>
        <p:spPr>
          <a:xfrm>
            <a:off x="3313041" y="4797943"/>
            <a:ext cx="2782959" cy="156966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8</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Gigabit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4</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Gigabit PoE ports </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a:t>
            </a: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24V DC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passive PoE out)</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16 Gbps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Switching </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Metal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Enclosure</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Desktop and Wall-Mount</a:t>
            </a:r>
          </a:p>
        </p:txBody>
      </p:sp>
      <p:sp>
        <p:nvSpPr>
          <p:cNvPr id="6" name="Oval 5">
            <a:extLst>
              <a:ext uri="{FF2B5EF4-FFF2-40B4-BE49-F238E27FC236}">
                <a16:creationId xmlns:a16="http://schemas.microsoft.com/office/drawing/2014/main" id="{FA958A44-3FAB-5F7C-29A1-0254F88D989E}"/>
              </a:ext>
            </a:extLst>
          </p:cNvPr>
          <p:cNvSpPr/>
          <p:nvPr/>
        </p:nvSpPr>
        <p:spPr>
          <a:xfrm>
            <a:off x="122915" y="1792844"/>
            <a:ext cx="2566857" cy="2571818"/>
          </a:xfrm>
          <a:prstGeom prst="ellipse">
            <a:avLst/>
          </a:prstGeom>
          <a:solidFill>
            <a:srgbClr val="295288"/>
          </a:solidFill>
          <a:ln w="107950">
            <a:solidFill>
              <a:srgbClr val="46A7C9"/>
            </a:solidFill>
          </a:ln>
          <a:effectLst>
            <a:outerShdw blurRad="50800" dist="84773"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7EA02341-1578-88E2-3BE3-AF856D97E934}"/>
              </a:ext>
            </a:extLst>
          </p:cNvPr>
          <p:cNvSpPr/>
          <p:nvPr/>
        </p:nvSpPr>
        <p:spPr>
          <a:xfrm>
            <a:off x="700861" y="3726969"/>
            <a:ext cx="1410964" cy="40011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2000" b="1" i="0" u="none" strike="noStrike" kern="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GWN7711</a:t>
            </a:r>
          </a:p>
        </p:txBody>
      </p:sp>
      <p:sp>
        <p:nvSpPr>
          <p:cNvPr id="11" name="TextBox 38">
            <a:extLst>
              <a:ext uri="{FF2B5EF4-FFF2-40B4-BE49-F238E27FC236}">
                <a16:creationId xmlns:a16="http://schemas.microsoft.com/office/drawing/2014/main" id="{04E81A5B-AF2F-6D2A-AC68-7BB3A0E343AB}"/>
              </a:ext>
            </a:extLst>
          </p:cNvPr>
          <p:cNvSpPr txBox="1"/>
          <p:nvPr/>
        </p:nvSpPr>
        <p:spPr>
          <a:xfrm>
            <a:off x="502678" y="4845259"/>
            <a:ext cx="3123497"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8</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Gigabit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16 Gbps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Switching </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Plastic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Enclosure</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Desktop and Wall-Mount</a:t>
            </a:r>
          </a:p>
          <a:p>
            <a:pPr marL="0" marR="0" lvl="0" indent="0" algn="ctr" defTabSz="914400" rtl="0" eaLnBrk="1" fontAlgn="auto" latinLnBrk="0" hangingPunct="1">
              <a:lnSpc>
                <a:spcPct val="100000"/>
              </a:lnSpc>
              <a:spcBef>
                <a:spcPts val="0"/>
              </a:spcBef>
              <a:spcAft>
                <a:spcPts val="0"/>
              </a:spcAft>
              <a:buClr>
                <a:srgbClr val="424242"/>
              </a:buClr>
              <a:buSzTx/>
              <a:buFontTx/>
              <a:buNone/>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4" name="Picture 3">
            <a:extLst>
              <a:ext uri="{FF2B5EF4-FFF2-40B4-BE49-F238E27FC236}">
                <a16:creationId xmlns:a16="http://schemas.microsoft.com/office/drawing/2014/main" id="{05DA6644-FBC5-8DC9-49A3-1E77608B30E3}"/>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502678" y="2856354"/>
            <a:ext cx="1837951" cy="422454"/>
          </a:xfrm>
          <a:prstGeom prst="rect">
            <a:avLst/>
          </a:prstGeom>
        </p:spPr>
      </p:pic>
      <p:pic>
        <p:nvPicPr>
          <p:cNvPr id="9" name="Picture 8">
            <a:extLst>
              <a:ext uri="{FF2B5EF4-FFF2-40B4-BE49-F238E27FC236}">
                <a16:creationId xmlns:a16="http://schemas.microsoft.com/office/drawing/2014/main" id="{FC1B604C-7F2D-3919-B027-51EF670C2A46}"/>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3449255" y="2878698"/>
            <a:ext cx="1902809" cy="400110"/>
          </a:xfrm>
          <a:prstGeom prst="rect">
            <a:avLst/>
          </a:prstGeom>
        </p:spPr>
      </p:pic>
      <p:sp>
        <p:nvSpPr>
          <p:cNvPr id="16" name="Oval 15">
            <a:extLst>
              <a:ext uri="{FF2B5EF4-FFF2-40B4-BE49-F238E27FC236}">
                <a16:creationId xmlns:a16="http://schemas.microsoft.com/office/drawing/2014/main" id="{B6870B42-6239-9F45-A90C-33CE06583AC0}"/>
              </a:ext>
            </a:extLst>
          </p:cNvPr>
          <p:cNvSpPr/>
          <p:nvPr/>
        </p:nvSpPr>
        <p:spPr>
          <a:xfrm>
            <a:off x="9273919" y="1895994"/>
            <a:ext cx="2566857" cy="2571818"/>
          </a:xfrm>
          <a:prstGeom prst="ellipse">
            <a:avLst/>
          </a:prstGeom>
          <a:solidFill>
            <a:srgbClr val="295288"/>
          </a:solidFill>
          <a:ln w="107950">
            <a:solidFill>
              <a:srgbClr val="46A7C9"/>
            </a:solidFill>
          </a:ln>
          <a:effectLst>
            <a:outerShdw blurRad="50800" dist="84773"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4F0CAA29-AA3E-2E89-1FC8-E25E43E61401}"/>
              </a:ext>
            </a:extLst>
          </p:cNvPr>
          <p:cNvSpPr/>
          <p:nvPr/>
        </p:nvSpPr>
        <p:spPr>
          <a:xfrm>
            <a:off x="9782862" y="3830094"/>
            <a:ext cx="1571264" cy="40011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2000" b="1" i="0" u="none" strike="noStrike" kern="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GWN7721P</a:t>
            </a:r>
          </a:p>
        </p:txBody>
      </p:sp>
      <p:sp>
        <p:nvSpPr>
          <p:cNvPr id="18" name="TextBox 38">
            <a:extLst>
              <a:ext uri="{FF2B5EF4-FFF2-40B4-BE49-F238E27FC236}">
                <a16:creationId xmlns:a16="http://schemas.microsoft.com/office/drawing/2014/main" id="{0B15127A-1024-8778-9EBB-DC9A86F7F1DF}"/>
              </a:ext>
            </a:extLst>
          </p:cNvPr>
          <p:cNvSpPr txBox="1"/>
          <p:nvPr/>
        </p:nvSpPr>
        <p:spPr>
          <a:xfrm>
            <a:off x="9388188" y="4845259"/>
            <a:ext cx="3371179" cy="156966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8</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2.5 Gigabit Ethernet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All 2.5G Ports Provide </a:t>
            </a: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PoE</a:t>
            </a:r>
            <a:b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b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2</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10 Gigabit SFP+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80 Gbps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Switching </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Metal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Enclosure</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Rack, Desktop &amp; Wall-Mount</a:t>
            </a:r>
          </a:p>
        </p:txBody>
      </p:sp>
      <p:sp>
        <p:nvSpPr>
          <p:cNvPr id="20" name="Oval 19">
            <a:extLst>
              <a:ext uri="{FF2B5EF4-FFF2-40B4-BE49-F238E27FC236}">
                <a16:creationId xmlns:a16="http://schemas.microsoft.com/office/drawing/2014/main" id="{57FD5B68-1C87-C636-4030-D8EA9B1EDA56}"/>
              </a:ext>
            </a:extLst>
          </p:cNvPr>
          <p:cNvSpPr/>
          <p:nvPr/>
        </p:nvSpPr>
        <p:spPr>
          <a:xfrm>
            <a:off x="6279602" y="1844419"/>
            <a:ext cx="2566857" cy="2571818"/>
          </a:xfrm>
          <a:prstGeom prst="ellipse">
            <a:avLst/>
          </a:prstGeom>
          <a:solidFill>
            <a:srgbClr val="295288"/>
          </a:solidFill>
          <a:ln w="107950">
            <a:solidFill>
              <a:srgbClr val="46A7C9"/>
            </a:solidFill>
          </a:ln>
          <a:effectLst>
            <a:outerShdw blurRad="50800" dist="84773"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BD2CADF3-E652-9E7F-709F-EDA4FD56E109}"/>
              </a:ext>
            </a:extLst>
          </p:cNvPr>
          <p:cNvSpPr/>
          <p:nvPr/>
        </p:nvSpPr>
        <p:spPr>
          <a:xfrm>
            <a:off x="6857548" y="3778544"/>
            <a:ext cx="1410964" cy="40011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2000" b="1" i="0" u="none" strike="noStrike" kern="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GWN7721</a:t>
            </a:r>
          </a:p>
        </p:txBody>
      </p:sp>
      <p:sp>
        <p:nvSpPr>
          <p:cNvPr id="22" name="TextBox 38">
            <a:extLst>
              <a:ext uri="{FF2B5EF4-FFF2-40B4-BE49-F238E27FC236}">
                <a16:creationId xmlns:a16="http://schemas.microsoft.com/office/drawing/2014/main" id="{7F960951-7C15-19EA-FF3B-A658217C9487}"/>
              </a:ext>
            </a:extLst>
          </p:cNvPr>
          <p:cNvSpPr txBox="1"/>
          <p:nvPr/>
        </p:nvSpPr>
        <p:spPr>
          <a:xfrm>
            <a:off x="6436538" y="4845259"/>
            <a:ext cx="3123497" cy="156966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8</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2.5 Gigabit Ethernet ports</a:t>
            </a:r>
            <a:b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b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2</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10 Gigabit SFP+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80 Gbps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Switching </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Metal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Enclosure</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Desktop and Wall-Mount</a:t>
            </a:r>
          </a:p>
          <a:p>
            <a:pPr marL="0" marR="0" lvl="0" indent="0" algn="ctr" defTabSz="914400" rtl="0" eaLnBrk="1" fontAlgn="auto" latinLnBrk="0" hangingPunct="1">
              <a:lnSpc>
                <a:spcPct val="100000"/>
              </a:lnSpc>
              <a:spcBef>
                <a:spcPts val="0"/>
              </a:spcBef>
              <a:spcAft>
                <a:spcPts val="0"/>
              </a:spcAft>
              <a:buClr>
                <a:srgbClr val="424242"/>
              </a:buClr>
              <a:buSzTx/>
              <a:buFontTx/>
              <a:buNone/>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25" name="Picture 24">
            <a:extLst>
              <a:ext uri="{FF2B5EF4-FFF2-40B4-BE49-F238E27FC236}">
                <a16:creationId xmlns:a16="http://schemas.microsoft.com/office/drawing/2014/main" id="{6523FBAF-B098-42EA-8581-D6845DA54F2F}"/>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9214047" y="2805113"/>
            <a:ext cx="2855038" cy="647534"/>
          </a:xfrm>
          <a:prstGeom prst="rect">
            <a:avLst/>
          </a:prstGeom>
        </p:spPr>
      </p:pic>
      <p:pic>
        <p:nvPicPr>
          <p:cNvPr id="26" name="Picture 25">
            <a:extLst>
              <a:ext uri="{FF2B5EF4-FFF2-40B4-BE49-F238E27FC236}">
                <a16:creationId xmlns:a16="http://schemas.microsoft.com/office/drawing/2014/main" id="{15C06870-6DDF-A0DC-D4BE-6DAEBC103DF4}"/>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6674151" y="2935353"/>
            <a:ext cx="1929943" cy="400110"/>
          </a:xfrm>
          <a:prstGeom prst="rect">
            <a:avLst/>
          </a:prstGeom>
        </p:spPr>
      </p:pic>
    </p:spTree>
    <p:extLst>
      <p:ext uri="{BB962C8B-B14F-4D97-AF65-F5344CB8AC3E}">
        <p14:creationId xmlns:p14="http://schemas.microsoft.com/office/powerpoint/2010/main" val="813708893"/>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 name="Rectangle 80">
            <a:extLst>
              <a:ext uri="{FF2B5EF4-FFF2-40B4-BE49-F238E27FC236}">
                <a16:creationId xmlns:a16="http://schemas.microsoft.com/office/drawing/2014/main" id="{837B808B-496F-4C80-03E3-013195FD9018}"/>
              </a:ext>
            </a:extLst>
          </p:cNvPr>
          <p:cNvSpPr/>
          <p:nvPr/>
        </p:nvSpPr>
        <p:spPr>
          <a:xfrm>
            <a:off x="338054" y="1257802"/>
            <a:ext cx="3422784" cy="584774"/>
          </a:xfrm>
          <a:prstGeom prst="rect">
            <a:avLst/>
          </a:prstGeom>
          <a:solidFill>
            <a:srgbClr val="46A7C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95288"/>
              </a:solidFill>
              <a:effectLst/>
              <a:uLnTx/>
              <a:uFillTx/>
              <a:latin typeface="Calibri" panose="020F0502020204030204"/>
              <a:ea typeface="+mn-ea"/>
              <a:cs typeface="+mn-cs"/>
            </a:endParaRPr>
          </a:p>
        </p:txBody>
      </p:sp>
      <p:sp>
        <p:nvSpPr>
          <p:cNvPr id="80" name="Rectangle 79">
            <a:extLst>
              <a:ext uri="{FF2B5EF4-FFF2-40B4-BE49-F238E27FC236}">
                <a16:creationId xmlns:a16="http://schemas.microsoft.com/office/drawing/2014/main" id="{E52DDC64-0185-3A1D-5B14-D90A809541C8}"/>
              </a:ext>
            </a:extLst>
          </p:cNvPr>
          <p:cNvSpPr/>
          <p:nvPr/>
        </p:nvSpPr>
        <p:spPr>
          <a:xfrm>
            <a:off x="5241073" y="1540266"/>
            <a:ext cx="6950927" cy="531773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CuadroTexto 6">
            <a:extLst>
              <a:ext uri="{FF2B5EF4-FFF2-40B4-BE49-F238E27FC236}">
                <a16:creationId xmlns:a16="http://schemas.microsoft.com/office/drawing/2014/main" id="{D2A28B06-329E-274A-AA1A-6A54A0F9BE71}"/>
              </a:ext>
            </a:extLst>
          </p:cNvPr>
          <p:cNvSpPr txBox="1"/>
          <p:nvPr/>
        </p:nvSpPr>
        <p:spPr>
          <a:xfrm>
            <a:off x="0" y="387829"/>
            <a:ext cx="12192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MANAGEMENT OPTIONS – </a:t>
            </a:r>
            <a:r>
              <a:rPr kumimoji="0" lang="en-US" sz="3200" b="1"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t>L2 LITE SWITCHES</a:t>
            </a:r>
          </a:p>
        </p:txBody>
      </p:sp>
      <p:pic>
        <p:nvPicPr>
          <p:cNvPr id="59" name="Imagen 3">
            <a:extLst>
              <a:ext uri="{FF2B5EF4-FFF2-40B4-BE49-F238E27FC236}">
                <a16:creationId xmlns:a16="http://schemas.microsoft.com/office/drawing/2014/main" id="{3E538E81-3790-FD93-FFDC-4A2572E2325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22115" t="10658" b="8933"/>
          <a:stretch/>
        </p:blipFill>
        <p:spPr>
          <a:xfrm>
            <a:off x="338054" y="1779350"/>
            <a:ext cx="3422784" cy="5002752"/>
          </a:xfrm>
          <a:prstGeom prst="rect">
            <a:avLst/>
          </a:prstGeom>
        </p:spPr>
      </p:pic>
      <p:pic>
        <p:nvPicPr>
          <p:cNvPr id="60" name="Imagen 7">
            <a:extLst>
              <a:ext uri="{FF2B5EF4-FFF2-40B4-BE49-F238E27FC236}">
                <a16:creationId xmlns:a16="http://schemas.microsoft.com/office/drawing/2014/main" id="{B5E3C89B-6586-12A3-47AD-18DD8760B655}"/>
              </a:ext>
            </a:extLst>
          </p:cNvPr>
          <p:cNvPicPr>
            <a:picLocks noChangeAspect="1"/>
          </p:cNvPicPr>
          <p:nvPr/>
        </p:nvPicPr>
        <p:blipFill>
          <a:blip r:embed="rId4"/>
          <a:stretch>
            <a:fillRect/>
          </a:stretch>
        </p:blipFill>
        <p:spPr>
          <a:xfrm>
            <a:off x="529997" y="3699845"/>
            <a:ext cx="383302" cy="298124"/>
          </a:xfrm>
          <a:prstGeom prst="rect">
            <a:avLst/>
          </a:prstGeom>
        </p:spPr>
      </p:pic>
      <p:sp>
        <p:nvSpPr>
          <p:cNvPr id="61" name="CuadroTexto 8">
            <a:extLst>
              <a:ext uri="{FF2B5EF4-FFF2-40B4-BE49-F238E27FC236}">
                <a16:creationId xmlns:a16="http://schemas.microsoft.com/office/drawing/2014/main" id="{26DD8B7B-B809-C3CA-6F84-CAE0913C62DB}"/>
              </a:ext>
            </a:extLst>
          </p:cNvPr>
          <p:cNvSpPr txBox="1"/>
          <p:nvPr/>
        </p:nvSpPr>
        <p:spPr>
          <a:xfrm>
            <a:off x="420935" y="2710963"/>
            <a:ext cx="2495845" cy="461665"/>
          </a:xfrm>
          <a:prstGeom prst="rect">
            <a:avLst/>
          </a:prstGeom>
          <a:noFill/>
        </p:spPr>
        <p:txBody>
          <a:bodyPr wrap="square" rtlCol="0">
            <a:spAutoFit/>
          </a:bodyPr>
          <a:lstStyle>
            <a:defPPr>
              <a:defRPr lang="es-MX"/>
            </a:defPPr>
            <a:lvl1pPr>
              <a:defRPr sz="2400" b="1">
                <a:solidFill>
                  <a:schemeClr val="bg1"/>
                </a:solidFill>
                <a:latin typeface="Open Sans" panose="020B0606030504020204" pitchFamily="34" charset="0"/>
                <a:ea typeface="Open Sans" panose="020B0606030504020204" pitchFamily="34" charset="0"/>
                <a:cs typeface="Open Sans" panose="020B0606030504020204"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GWN.CLOUD</a:t>
            </a:r>
          </a:p>
        </p:txBody>
      </p:sp>
      <p:pic>
        <p:nvPicPr>
          <p:cNvPr id="62" name="Imagen 11">
            <a:extLst>
              <a:ext uri="{FF2B5EF4-FFF2-40B4-BE49-F238E27FC236}">
                <a16:creationId xmlns:a16="http://schemas.microsoft.com/office/drawing/2014/main" id="{0EA75A46-1328-66F5-4CD2-85FD758AE0D7}"/>
              </a:ext>
            </a:extLst>
          </p:cNvPr>
          <p:cNvPicPr>
            <a:picLocks noChangeAspect="1"/>
          </p:cNvPicPr>
          <p:nvPr/>
        </p:nvPicPr>
        <p:blipFill>
          <a:blip r:embed="rId4"/>
          <a:stretch>
            <a:fillRect/>
          </a:stretch>
        </p:blipFill>
        <p:spPr>
          <a:xfrm>
            <a:off x="529997" y="4208722"/>
            <a:ext cx="383302" cy="298124"/>
          </a:xfrm>
          <a:prstGeom prst="rect">
            <a:avLst/>
          </a:prstGeom>
        </p:spPr>
      </p:pic>
      <p:pic>
        <p:nvPicPr>
          <p:cNvPr id="63" name="Imagen 12">
            <a:extLst>
              <a:ext uri="{FF2B5EF4-FFF2-40B4-BE49-F238E27FC236}">
                <a16:creationId xmlns:a16="http://schemas.microsoft.com/office/drawing/2014/main" id="{C07264C5-83FA-F055-521B-5FF7C6AAA9B1}"/>
              </a:ext>
            </a:extLst>
          </p:cNvPr>
          <p:cNvPicPr>
            <a:picLocks noChangeAspect="1"/>
          </p:cNvPicPr>
          <p:nvPr/>
        </p:nvPicPr>
        <p:blipFill>
          <a:blip r:embed="rId4"/>
          <a:stretch>
            <a:fillRect/>
          </a:stretch>
        </p:blipFill>
        <p:spPr>
          <a:xfrm>
            <a:off x="512991" y="4713702"/>
            <a:ext cx="383302" cy="298124"/>
          </a:xfrm>
          <a:prstGeom prst="rect">
            <a:avLst/>
          </a:prstGeom>
        </p:spPr>
      </p:pic>
      <p:sp>
        <p:nvSpPr>
          <p:cNvPr id="64" name="CuadroTexto 13">
            <a:extLst>
              <a:ext uri="{FF2B5EF4-FFF2-40B4-BE49-F238E27FC236}">
                <a16:creationId xmlns:a16="http://schemas.microsoft.com/office/drawing/2014/main" id="{7C1A16D3-EFF6-613F-A740-3F1A4A4DE9DB}"/>
              </a:ext>
            </a:extLst>
          </p:cNvPr>
          <p:cNvSpPr txBox="1"/>
          <p:nvPr/>
        </p:nvSpPr>
        <p:spPr>
          <a:xfrm>
            <a:off x="863408" y="3682079"/>
            <a:ext cx="210525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FREE</a:t>
            </a:r>
          </a:p>
        </p:txBody>
      </p:sp>
      <p:sp>
        <p:nvSpPr>
          <p:cNvPr id="65" name="CuadroTexto 14">
            <a:extLst>
              <a:ext uri="{FF2B5EF4-FFF2-40B4-BE49-F238E27FC236}">
                <a16:creationId xmlns:a16="http://schemas.microsoft.com/office/drawing/2014/main" id="{B39EC825-D4C2-FF0E-330B-6EAE6D9E9B85}"/>
              </a:ext>
            </a:extLst>
          </p:cNvPr>
          <p:cNvSpPr txBox="1"/>
          <p:nvPr/>
        </p:nvSpPr>
        <p:spPr>
          <a:xfrm>
            <a:off x="862056" y="4167764"/>
            <a:ext cx="283949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AWS CLOUD PLATFORM</a:t>
            </a:r>
          </a:p>
        </p:txBody>
      </p:sp>
      <p:sp>
        <p:nvSpPr>
          <p:cNvPr id="66" name="CuadroTexto 15">
            <a:extLst>
              <a:ext uri="{FF2B5EF4-FFF2-40B4-BE49-F238E27FC236}">
                <a16:creationId xmlns:a16="http://schemas.microsoft.com/office/drawing/2014/main" id="{F344DF57-08BB-333A-7C88-31C56E1A4FF8}"/>
              </a:ext>
            </a:extLst>
          </p:cNvPr>
          <p:cNvSpPr txBox="1"/>
          <p:nvPr/>
        </p:nvSpPr>
        <p:spPr>
          <a:xfrm>
            <a:off x="846166" y="4687079"/>
            <a:ext cx="326357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MOBILE APP &amp; WEB UI </a:t>
            </a:r>
          </a:p>
        </p:txBody>
      </p:sp>
      <p:pic>
        <p:nvPicPr>
          <p:cNvPr id="67" name="Imagen 11">
            <a:extLst>
              <a:ext uri="{FF2B5EF4-FFF2-40B4-BE49-F238E27FC236}">
                <a16:creationId xmlns:a16="http://schemas.microsoft.com/office/drawing/2014/main" id="{195D4D9A-1DCB-F9BC-3D20-65485FC742C8}"/>
              </a:ext>
            </a:extLst>
          </p:cNvPr>
          <p:cNvPicPr>
            <a:picLocks noChangeAspect="1"/>
          </p:cNvPicPr>
          <p:nvPr/>
        </p:nvPicPr>
        <p:blipFill>
          <a:blip r:embed="rId4"/>
          <a:stretch>
            <a:fillRect/>
          </a:stretch>
        </p:blipFill>
        <p:spPr>
          <a:xfrm>
            <a:off x="491487" y="5257556"/>
            <a:ext cx="383302" cy="298124"/>
          </a:xfrm>
          <a:prstGeom prst="rect">
            <a:avLst/>
          </a:prstGeom>
        </p:spPr>
      </p:pic>
      <p:sp>
        <p:nvSpPr>
          <p:cNvPr id="68" name="CuadroTexto 15">
            <a:extLst>
              <a:ext uri="{FF2B5EF4-FFF2-40B4-BE49-F238E27FC236}">
                <a16:creationId xmlns:a16="http://schemas.microsoft.com/office/drawing/2014/main" id="{259091CB-EBCE-3285-4F94-C2EF8EA10C98}"/>
              </a:ext>
            </a:extLst>
          </p:cNvPr>
          <p:cNvSpPr txBox="1"/>
          <p:nvPr/>
        </p:nvSpPr>
        <p:spPr>
          <a:xfrm>
            <a:off x="850594" y="5177105"/>
            <a:ext cx="239486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UNLIMITED DEVICES</a:t>
            </a:r>
            <a:endParaRPr kumimoji="0" lang="en-US" sz="1600" b="0" i="0" u="none" strike="noStrike" kern="1200" cap="none" spc="0" normalizeH="0" baseline="0" noProof="0" dirty="0">
              <a:ln>
                <a:noFill/>
              </a:ln>
              <a:solidFill>
                <a:srgbClr val="295288"/>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69" name="CuadroTexto 15">
            <a:extLst>
              <a:ext uri="{FF2B5EF4-FFF2-40B4-BE49-F238E27FC236}">
                <a16:creationId xmlns:a16="http://schemas.microsoft.com/office/drawing/2014/main" id="{FF2B5715-8763-52BD-3911-3302D628D4E2}"/>
              </a:ext>
            </a:extLst>
          </p:cNvPr>
          <p:cNvSpPr txBox="1"/>
          <p:nvPr/>
        </p:nvSpPr>
        <p:spPr>
          <a:xfrm>
            <a:off x="811521" y="5859803"/>
            <a:ext cx="210525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SECURE CLOUD PROVISIONING</a:t>
            </a:r>
          </a:p>
        </p:txBody>
      </p:sp>
      <p:pic>
        <p:nvPicPr>
          <p:cNvPr id="70" name="Imagen 12">
            <a:extLst>
              <a:ext uri="{FF2B5EF4-FFF2-40B4-BE49-F238E27FC236}">
                <a16:creationId xmlns:a16="http://schemas.microsoft.com/office/drawing/2014/main" id="{2F51B194-BD2B-6198-5517-83458F940BE8}"/>
              </a:ext>
            </a:extLst>
          </p:cNvPr>
          <p:cNvPicPr>
            <a:picLocks noChangeAspect="1"/>
          </p:cNvPicPr>
          <p:nvPr/>
        </p:nvPicPr>
        <p:blipFill>
          <a:blip r:embed="rId4"/>
          <a:stretch>
            <a:fillRect/>
          </a:stretch>
        </p:blipFill>
        <p:spPr>
          <a:xfrm>
            <a:off x="497555" y="5946428"/>
            <a:ext cx="383302" cy="298124"/>
          </a:xfrm>
          <a:prstGeom prst="rect">
            <a:avLst/>
          </a:prstGeom>
        </p:spPr>
      </p:pic>
      <p:sp>
        <p:nvSpPr>
          <p:cNvPr id="72" name="Rectangle 71">
            <a:extLst>
              <a:ext uri="{FF2B5EF4-FFF2-40B4-BE49-F238E27FC236}">
                <a16:creationId xmlns:a16="http://schemas.microsoft.com/office/drawing/2014/main" id="{4510EB29-F3D5-6DA1-15CE-9E9528ED7B1D}"/>
              </a:ext>
            </a:extLst>
          </p:cNvPr>
          <p:cNvSpPr/>
          <p:nvPr/>
        </p:nvSpPr>
        <p:spPr>
          <a:xfrm>
            <a:off x="338054" y="1833346"/>
            <a:ext cx="3422784" cy="1701072"/>
          </a:xfrm>
          <a:prstGeom prst="rect">
            <a:avLst/>
          </a:prstGeom>
          <a:solidFill>
            <a:srgbClr val="295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95288"/>
              </a:solidFill>
              <a:effectLst/>
              <a:uLnTx/>
              <a:uFillTx/>
              <a:latin typeface="Calibri" panose="020F0502020204030204"/>
              <a:ea typeface="+mn-ea"/>
              <a:cs typeface="+mn-cs"/>
            </a:endParaRPr>
          </a:p>
        </p:txBody>
      </p:sp>
      <p:sp>
        <p:nvSpPr>
          <p:cNvPr id="84" name="Rectangle 83">
            <a:extLst>
              <a:ext uri="{FF2B5EF4-FFF2-40B4-BE49-F238E27FC236}">
                <a16:creationId xmlns:a16="http://schemas.microsoft.com/office/drawing/2014/main" id="{B8DA0220-C7CE-4C8E-C6AA-3A5DADFBFC48}"/>
              </a:ext>
            </a:extLst>
          </p:cNvPr>
          <p:cNvSpPr/>
          <p:nvPr/>
        </p:nvSpPr>
        <p:spPr>
          <a:xfrm>
            <a:off x="338054" y="1378784"/>
            <a:ext cx="3422783"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1800" b="1" i="0" u="none" strike="noStrike" kern="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GDMS</a:t>
            </a:r>
            <a:endParaRPr kumimoji="0" lang="es-ES_tradnl" sz="1600" b="0" i="0" u="none" strike="noStrike" kern="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sym typeface="Arial"/>
            </a:endParaRPr>
          </a:p>
        </p:txBody>
      </p:sp>
      <p:sp>
        <p:nvSpPr>
          <p:cNvPr id="5" name="Rectangle 4">
            <a:extLst>
              <a:ext uri="{FF2B5EF4-FFF2-40B4-BE49-F238E27FC236}">
                <a16:creationId xmlns:a16="http://schemas.microsoft.com/office/drawing/2014/main" id="{F641A297-5129-FDD8-3446-826E44673707}"/>
              </a:ext>
            </a:extLst>
          </p:cNvPr>
          <p:cNvSpPr/>
          <p:nvPr/>
        </p:nvSpPr>
        <p:spPr>
          <a:xfrm>
            <a:off x="4292521" y="1248572"/>
            <a:ext cx="3422784" cy="584774"/>
          </a:xfrm>
          <a:prstGeom prst="rect">
            <a:avLst/>
          </a:prstGeom>
          <a:solidFill>
            <a:srgbClr val="46A7C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95288"/>
              </a:solidFill>
              <a:effectLst/>
              <a:uLnTx/>
              <a:uFillTx/>
              <a:latin typeface="Calibri" panose="020F0502020204030204"/>
              <a:ea typeface="+mn-ea"/>
              <a:cs typeface="+mn-cs"/>
            </a:endParaRPr>
          </a:p>
        </p:txBody>
      </p:sp>
      <p:pic>
        <p:nvPicPr>
          <p:cNvPr id="6" name="Imagen 3">
            <a:extLst>
              <a:ext uri="{FF2B5EF4-FFF2-40B4-BE49-F238E27FC236}">
                <a16:creationId xmlns:a16="http://schemas.microsoft.com/office/drawing/2014/main" id="{25C1116B-C670-E60C-F9B6-911CA812717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22115" t="10658" b="8933"/>
          <a:stretch/>
        </p:blipFill>
        <p:spPr>
          <a:xfrm>
            <a:off x="4292522" y="1770120"/>
            <a:ext cx="3422111" cy="5001768"/>
          </a:xfrm>
          <a:prstGeom prst="rect">
            <a:avLst/>
          </a:prstGeom>
        </p:spPr>
      </p:pic>
      <p:pic>
        <p:nvPicPr>
          <p:cNvPr id="9" name="Imagen 7">
            <a:extLst>
              <a:ext uri="{FF2B5EF4-FFF2-40B4-BE49-F238E27FC236}">
                <a16:creationId xmlns:a16="http://schemas.microsoft.com/office/drawing/2014/main" id="{3CDB475A-0489-2C1A-967E-5B2EB04711DE}"/>
              </a:ext>
            </a:extLst>
          </p:cNvPr>
          <p:cNvPicPr>
            <a:picLocks noChangeAspect="1"/>
          </p:cNvPicPr>
          <p:nvPr/>
        </p:nvPicPr>
        <p:blipFill>
          <a:blip r:embed="rId4"/>
          <a:stretch>
            <a:fillRect/>
          </a:stretch>
        </p:blipFill>
        <p:spPr>
          <a:xfrm>
            <a:off x="4484464" y="3690615"/>
            <a:ext cx="383302" cy="298124"/>
          </a:xfrm>
          <a:prstGeom prst="rect">
            <a:avLst/>
          </a:prstGeom>
        </p:spPr>
      </p:pic>
      <p:sp>
        <p:nvSpPr>
          <p:cNvPr id="10" name="CuadroTexto 8">
            <a:extLst>
              <a:ext uri="{FF2B5EF4-FFF2-40B4-BE49-F238E27FC236}">
                <a16:creationId xmlns:a16="http://schemas.microsoft.com/office/drawing/2014/main" id="{C4B39D6E-0ACD-0FBC-9ED8-3BE205DE5B98}"/>
              </a:ext>
            </a:extLst>
          </p:cNvPr>
          <p:cNvSpPr txBox="1"/>
          <p:nvPr/>
        </p:nvSpPr>
        <p:spPr>
          <a:xfrm>
            <a:off x="4375402" y="2701733"/>
            <a:ext cx="2495845" cy="461665"/>
          </a:xfrm>
          <a:prstGeom prst="rect">
            <a:avLst/>
          </a:prstGeom>
          <a:noFill/>
        </p:spPr>
        <p:txBody>
          <a:bodyPr wrap="square" rtlCol="0">
            <a:spAutoFit/>
          </a:bodyPr>
          <a:lstStyle>
            <a:defPPr>
              <a:defRPr lang="es-MX"/>
            </a:defPPr>
            <a:lvl1pPr>
              <a:defRPr sz="2400" b="1">
                <a:solidFill>
                  <a:schemeClr val="bg1"/>
                </a:solidFill>
                <a:latin typeface="Open Sans" panose="020B0606030504020204" pitchFamily="34" charset="0"/>
                <a:ea typeface="Open Sans" panose="020B0606030504020204" pitchFamily="34" charset="0"/>
                <a:cs typeface="Open Sans" panose="020B0606030504020204"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GWN.CLOUD</a:t>
            </a:r>
          </a:p>
        </p:txBody>
      </p:sp>
      <p:pic>
        <p:nvPicPr>
          <p:cNvPr id="11" name="Imagen 11">
            <a:extLst>
              <a:ext uri="{FF2B5EF4-FFF2-40B4-BE49-F238E27FC236}">
                <a16:creationId xmlns:a16="http://schemas.microsoft.com/office/drawing/2014/main" id="{69EBA6D2-FF2A-6930-8F4F-0D100DA232D3}"/>
              </a:ext>
            </a:extLst>
          </p:cNvPr>
          <p:cNvPicPr>
            <a:picLocks noChangeAspect="1"/>
          </p:cNvPicPr>
          <p:nvPr/>
        </p:nvPicPr>
        <p:blipFill>
          <a:blip r:embed="rId4"/>
          <a:stretch>
            <a:fillRect/>
          </a:stretch>
        </p:blipFill>
        <p:spPr>
          <a:xfrm>
            <a:off x="4484464" y="4199492"/>
            <a:ext cx="383302" cy="298124"/>
          </a:xfrm>
          <a:prstGeom prst="rect">
            <a:avLst/>
          </a:prstGeom>
        </p:spPr>
      </p:pic>
      <p:sp>
        <p:nvSpPr>
          <p:cNvPr id="18" name="CuadroTexto 13">
            <a:extLst>
              <a:ext uri="{FF2B5EF4-FFF2-40B4-BE49-F238E27FC236}">
                <a16:creationId xmlns:a16="http://schemas.microsoft.com/office/drawing/2014/main" id="{728EA98F-AAE5-AA34-3BBB-CA9048B0C7C0}"/>
              </a:ext>
            </a:extLst>
          </p:cNvPr>
          <p:cNvSpPr txBox="1"/>
          <p:nvPr/>
        </p:nvSpPr>
        <p:spPr>
          <a:xfrm>
            <a:off x="4817875" y="3672849"/>
            <a:ext cx="210525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FREE</a:t>
            </a:r>
          </a:p>
        </p:txBody>
      </p:sp>
      <p:sp>
        <p:nvSpPr>
          <p:cNvPr id="19" name="CuadroTexto 14">
            <a:extLst>
              <a:ext uri="{FF2B5EF4-FFF2-40B4-BE49-F238E27FC236}">
                <a16:creationId xmlns:a16="http://schemas.microsoft.com/office/drawing/2014/main" id="{FBBE18E1-E640-80FD-FDAD-9604BC7EEE6D}"/>
              </a:ext>
            </a:extLst>
          </p:cNvPr>
          <p:cNvSpPr txBox="1"/>
          <p:nvPr/>
        </p:nvSpPr>
        <p:spPr>
          <a:xfrm>
            <a:off x="4816523" y="4158534"/>
            <a:ext cx="283949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SOFTWARE CLIENT</a:t>
            </a:r>
          </a:p>
        </p:txBody>
      </p:sp>
      <p:pic>
        <p:nvPicPr>
          <p:cNvPr id="21" name="Imagen 11">
            <a:extLst>
              <a:ext uri="{FF2B5EF4-FFF2-40B4-BE49-F238E27FC236}">
                <a16:creationId xmlns:a16="http://schemas.microsoft.com/office/drawing/2014/main" id="{200F9DE9-65FE-66B8-47F7-A28ADBFA17A1}"/>
              </a:ext>
            </a:extLst>
          </p:cNvPr>
          <p:cNvPicPr>
            <a:picLocks noChangeAspect="1"/>
          </p:cNvPicPr>
          <p:nvPr/>
        </p:nvPicPr>
        <p:blipFill>
          <a:blip r:embed="rId4"/>
          <a:stretch>
            <a:fillRect/>
          </a:stretch>
        </p:blipFill>
        <p:spPr>
          <a:xfrm>
            <a:off x="4484464" y="4713702"/>
            <a:ext cx="383302" cy="298124"/>
          </a:xfrm>
          <a:prstGeom prst="rect">
            <a:avLst/>
          </a:prstGeom>
        </p:spPr>
      </p:pic>
      <p:sp>
        <p:nvSpPr>
          <p:cNvPr id="22" name="CuadroTexto 15">
            <a:extLst>
              <a:ext uri="{FF2B5EF4-FFF2-40B4-BE49-F238E27FC236}">
                <a16:creationId xmlns:a16="http://schemas.microsoft.com/office/drawing/2014/main" id="{C7694822-EBAC-09A9-3FD5-D15CB3F2AD36}"/>
              </a:ext>
            </a:extLst>
          </p:cNvPr>
          <p:cNvSpPr txBox="1"/>
          <p:nvPr/>
        </p:nvSpPr>
        <p:spPr>
          <a:xfrm>
            <a:off x="4816523" y="4654927"/>
            <a:ext cx="239486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LOCAL SERVER DEPLOYMENTS</a:t>
            </a:r>
            <a:endParaRPr kumimoji="0" lang="en-US" sz="1600" b="0" i="0" u="none" strike="noStrike" kern="1200" cap="none" spc="0" normalizeH="0" baseline="0" noProof="0" dirty="0">
              <a:ln>
                <a:noFill/>
              </a:ln>
              <a:solidFill>
                <a:srgbClr val="295288"/>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23" name="CuadroTexto 15">
            <a:extLst>
              <a:ext uri="{FF2B5EF4-FFF2-40B4-BE49-F238E27FC236}">
                <a16:creationId xmlns:a16="http://schemas.microsoft.com/office/drawing/2014/main" id="{85A31994-9B25-43D7-AD63-628BE82F5DE0}"/>
              </a:ext>
            </a:extLst>
          </p:cNvPr>
          <p:cNvSpPr txBox="1"/>
          <p:nvPr/>
        </p:nvSpPr>
        <p:spPr>
          <a:xfrm>
            <a:off x="4821743" y="5326711"/>
            <a:ext cx="210525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UP TO 3,000 DEVICES</a:t>
            </a:r>
          </a:p>
        </p:txBody>
      </p:sp>
      <p:pic>
        <p:nvPicPr>
          <p:cNvPr id="24" name="Imagen 12">
            <a:extLst>
              <a:ext uri="{FF2B5EF4-FFF2-40B4-BE49-F238E27FC236}">
                <a16:creationId xmlns:a16="http://schemas.microsoft.com/office/drawing/2014/main" id="{A5305DEA-058C-5DB3-94BA-C587C6225F7C}"/>
              </a:ext>
            </a:extLst>
          </p:cNvPr>
          <p:cNvPicPr>
            <a:picLocks noChangeAspect="1"/>
          </p:cNvPicPr>
          <p:nvPr/>
        </p:nvPicPr>
        <p:blipFill>
          <a:blip r:embed="rId4"/>
          <a:stretch>
            <a:fillRect/>
          </a:stretch>
        </p:blipFill>
        <p:spPr>
          <a:xfrm>
            <a:off x="4495711" y="5402557"/>
            <a:ext cx="383302" cy="298124"/>
          </a:xfrm>
          <a:prstGeom prst="rect">
            <a:avLst/>
          </a:prstGeom>
        </p:spPr>
      </p:pic>
      <p:sp>
        <p:nvSpPr>
          <p:cNvPr id="25" name="Rectangle 24">
            <a:extLst>
              <a:ext uri="{FF2B5EF4-FFF2-40B4-BE49-F238E27FC236}">
                <a16:creationId xmlns:a16="http://schemas.microsoft.com/office/drawing/2014/main" id="{6E345F13-8241-F393-EF7E-0D13B2122FD5}"/>
              </a:ext>
            </a:extLst>
          </p:cNvPr>
          <p:cNvSpPr/>
          <p:nvPr/>
        </p:nvSpPr>
        <p:spPr>
          <a:xfrm>
            <a:off x="4292521" y="1824116"/>
            <a:ext cx="3422784" cy="1701072"/>
          </a:xfrm>
          <a:prstGeom prst="rect">
            <a:avLst/>
          </a:prstGeom>
          <a:solidFill>
            <a:srgbClr val="295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95288"/>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90CE2FA6-8CBE-B1B3-EB22-9C1845DEE390}"/>
              </a:ext>
            </a:extLst>
          </p:cNvPr>
          <p:cNvSpPr/>
          <p:nvPr/>
        </p:nvSpPr>
        <p:spPr>
          <a:xfrm>
            <a:off x="4292521" y="1369554"/>
            <a:ext cx="3422783"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1800" b="1" i="0" u="none" strike="noStrike" kern="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GWN.MANAGER</a:t>
            </a:r>
            <a:endParaRPr kumimoji="0" lang="es-ES_tradnl" sz="1600" b="0" i="0" u="none" strike="noStrike" kern="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sym typeface="Arial"/>
            </a:endParaRPr>
          </a:p>
        </p:txBody>
      </p:sp>
      <p:pic>
        <p:nvPicPr>
          <p:cNvPr id="2" name="Imagen 3">
            <a:extLst>
              <a:ext uri="{FF2B5EF4-FFF2-40B4-BE49-F238E27FC236}">
                <a16:creationId xmlns:a16="http://schemas.microsoft.com/office/drawing/2014/main" id="{7B663D6D-2941-5203-0E1B-0359023C9C85}"/>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22115" t="10658" b="8933"/>
          <a:stretch/>
        </p:blipFill>
        <p:spPr>
          <a:xfrm>
            <a:off x="8239219" y="1931988"/>
            <a:ext cx="3422784" cy="4859344"/>
          </a:xfrm>
          <a:prstGeom prst="rect">
            <a:avLst/>
          </a:prstGeom>
        </p:spPr>
      </p:pic>
      <p:pic>
        <p:nvPicPr>
          <p:cNvPr id="3" name="Imagen 7">
            <a:extLst>
              <a:ext uri="{FF2B5EF4-FFF2-40B4-BE49-F238E27FC236}">
                <a16:creationId xmlns:a16="http://schemas.microsoft.com/office/drawing/2014/main" id="{F5AD0285-03D2-A1CD-7962-8EAD49D5A435}"/>
              </a:ext>
            </a:extLst>
          </p:cNvPr>
          <p:cNvPicPr>
            <a:picLocks noChangeAspect="1"/>
          </p:cNvPicPr>
          <p:nvPr/>
        </p:nvPicPr>
        <p:blipFill>
          <a:blip r:embed="rId4"/>
          <a:stretch>
            <a:fillRect/>
          </a:stretch>
        </p:blipFill>
        <p:spPr>
          <a:xfrm>
            <a:off x="8431162" y="3709075"/>
            <a:ext cx="383302" cy="298124"/>
          </a:xfrm>
          <a:prstGeom prst="rect">
            <a:avLst/>
          </a:prstGeom>
        </p:spPr>
      </p:pic>
      <p:pic>
        <p:nvPicPr>
          <p:cNvPr id="17" name="Imagen 11">
            <a:extLst>
              <a:ext uri="{FF2B5EF4-FFF2-40B4-BE49-F238E27FC236}">
                <a16:creationId xmlns:a16="http://schemas.microsoft.com/office/drawing/2014/main" id="{675C0E4B-88A0-352B-DF55-3D00DBF2A1FA}"/>
              </a:ext>
            </a:extLst>
          </p:cNvPr>
          <p:cNvPicPr>
            <a:picLocks noChangeAspect="1"/>
          </p:cNvPicPr>
          <p:nvPr/>
        </p:nvPicPr>
        <p:blipFill>
          <a:blip r:embed="rId4"/>
          <a:stretch>
            <a:fillRect/>
          </a:stretch>
        </p:blipFill>
        <p:spPr>
          <a:xfrm>
            <a:off x="8431162" y="4217952"/>
            <a:ext cx="383302" cy="298124"/>
          </a:xfrm>
          <a:prstGeom prst="rect">
            <a:avLst/>
          </a:prstGeom>
        </p:spPr>
      </p:pic>
      <p:pic>
        <p:nvPicPr>
          <p:cNvPr id="20" name="Imagen 12">
            <a:extLst>
              <a:ext uri="{FF2B5EF4-FFF2-40B4-BE49-F238E27FC236}">
                <a16:creationId xmlns:a16="http://schemas.microsoft.com/office/drawing/2014/main" id="{0433383C-2DA6-3E07-CBAE-B37E9B4263C4}"/>
              </a:ext>
            </a:extLst>
          </p:cNvPr>
          <p:cNvPicPr>
            <a:picLocks noChangeAspect="1"/>
          </p:cNvPicPr>
          <p:nvPr/>
        </p:nvPicPr>
        <p:blipFill>
          <a:blip r:embed="rId4"/>
          <a:stretch>
            <a:fillRect/>
          </a:stretch>
        </p:blipFill>
        <p:spPr>
          <a:xfrm>
            <a:off x="8414156" y="4722932"/>
            <a:ext cx="383302" cy="298124"/>
          </a:xfrm>
          <a:prstGeom prst="rect">
            <a:avLst/>
          </a:prstGeom>
        </p:spPr>
      </p:pic>
      <p:sp>
        <p:nvSpPr>
          <p:cNvPr id="27" name="CuadroTexto 13">
            <a:extLst>
              <a:ext uri="{FF2B5EF4-FFF2-40B4-BE49-F238E27FC236}">
                <a16:creationId xmlns:a16="http://schemas.microsoft.com/office/drawing/2014/main" id="{45A9A366-DF33-4C07-9F35-F8CC0373716C}"/>
              </a:ext>
            </a:extLst>
          </p:cNvPr>
          <p:cNvSpPr txBox="1"/>
          <p:nvPr/>
        </p:nvSpPr>
        <p:spPr>
          <a:xfrm>
            <a:off x="8764573" y="3691309"/>
            <a:ext cx="210525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FREE</a:t>
            </a:r>
          </a:p>
        </p:txBody>
      </p:sp>
      <p:sp>
        <p:nvSpPr>
          <p:cNvPr id="30" name="CuadroTexto 14">
            <a:extLst>
              <a:ext uri="{FF2B5EF4-FFF2-40B4-BE49-F238E27FC236}">
                <a16:creationId xmlns:a16="http://schemas.microsoft.com/office/drawing/2014/main" id="{625821E7-5DE8-D798-26C9-45295F22243A}"/>
              </a:ext>
            </a:extLst>
          </p:cNvPr>
          <p:cNvSpPr txBox="1"/>
          <p:nvPr/>
        </p:nvSpPr>
        <p:spPr>
          <a:xfrm>
            <a:off x="8751759" y="4208302"/>
            <a:ext cx="2802065"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EMBEDDED IN WEB UI</a:t>
            </a:r>
          </a:p>
        </p:txBody>
      </p:sp>
      <p:sp>
        <p:nvSpPr>
          <p:cNvPr id="31" name="CuadroTexto 15">
            <a:extLst>
              <a:ext uri="{FF2B5EF4-FFF2-40B4-BE49-F238E27FC236}">
                <a16:creationId xmlns:a16="http://schemas.microsoft.com/office/drawing/2014/main" id="{A215E7D2-8214-BC25-D75B-68F9014EC03E}"/>
              </a:ext>
            </a:extLst>
          </p:cNvPr>
          <p:cNvSpPr txBox="1"/>
          <p:nvPr/>
        </p:nvSpPr>
        <p:spPr>
          <a:xfrm>
            <a:off x="8747332" y="4696309"/>
            <a:ext cx="2914672"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ALLOWS SWITCH TO MANAGE ITSELF</a:t>
            </a:r>
          </a:p>
        </p:txBody>
      </p:sp>
      <p:sp>
        <p:nvSpPr>
          <p:cNvPr id="32" name="Rectangle 31">
            <a:extLst>
              <a:ext uri="{FF2B5EF4-FFF2-40B4-BE49-F238E27FC236}">
                <a16:creationId xmlns:a16="http://schemas.microsoft.com/office/drawing/2014/main" id="{CE71FCAF-2852-E67C-A65A-B00AA71F46F9}"/>
              </a:ext>
            </a:extLst>
          </p:cNvPr>
          <p:cNvSpPr/>
          <p:nvPr/>
        </p:nvSpPr>
        <p:spPr>
          <a:xfrm>
            <a:off x="8239219" y="1842576"/>
            <a:ext cx="3422784" cy="1707613"/>
          </a:xfrm>
          <a:prstGeom prst="rect">
            <a:avLst/>
          </a:prstGeom>
          <a:solidFill>
            <a:srgbClr val="295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95288"/>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321BC95D-8351-3A60-D4A0-695EB7303096}"/>
              </a:ext>
            </a:extLst>
          </p:cNvPr>
          <p:cNvSpPr/>
          <p:nvPr/>
        </p:nvSpPr>
        <p:spPr>
          <a:xfrm>
            <a:off x="8239219" y="1257802"/>
            <a:ext cx="3422784" cy="584774"/>
          </a:xfrm>
          <a:prstGeom prst="rect">
            <a:avLst/>
          </a:prstGeom>
          <a:solidFill>
            <a:srgbClr val="46A7C9"/>
          </a:solidFill>
          <a:ln>
            <a:solidFill>
              <a:srgbClr val="46A7C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95288"/>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976F214B-DD0C-9282-21FD-6DB9613FA622}"/>
              </a:ext>
            </a:extLst>
          </p:cNvPr>
          <p:cNvSpPr/>
          <p:nvPr/>
        </p:nvSpPr>
        <p:spPr>
          <a:xfrm>
            <a:off x="8239220" y="1392006"/>
            <a:ext cx="3422783"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1800" b="1" i="0" u="none" strike="noStrike" kern="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LOCAL WEB UI</a:t>
            </a:r>
            <a:endParaRPr kumimoji="0" lang="es-ES_tradnl" sz="1600" b="0" i="0" u="none" strike="noStrike" kern="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sym typeface="Arial"/>
            </a:endParaRPr>
          </a:p>
        </p:txBody>
      </p:sp>
      <p:pic>
        <p:nvPicPr>
          <p:cNvPr id="35" name="Picture 34">
            <a:extLst>
              <a:ext uri="{FF2B5EF4-FFF2-40B4-BE49-F238E27FC236}">
                <a16:creationId xmlns:a16="http://schemas.microsoft.com/office/drawing/2014/main" id="{1AAEC19E-0BC7-1B0D-6B79-8B090675ACE1}"/>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663184" y="2297265"/>
            <a:ext cx="2650082" cy="880345"/>
          </a:xfrm>
          <a:prstGeom prst="rect">
            <a:avLst/>
          </a:prstGeom>
        </p:spPr>
      </p:pic>
      <p:pic>
        <p:nvPicPr>
          <p:cNvPr id="36" name="Imagen 12">
            <a:extLst>
              <a:ext uri="{FF2B5EF4-FFF2-40B4-BE49-F238E27FC236}">
                <a16:creationId xmlns:a16="http://schemas.microsoft.com/office/drawing/2014/main" id="{4CB95068-730F-87CC-013A-738BE84809D6}"/>
              </a:ext>
            </a:extLst>
          </p:cNvPr>
          <p:cNvPicPr>
            <a:picLocks noChangeAspect="1"/>
          </p:cNvPicPr>
          <p:nvPr/>
        </p:nvPicPr>
        <p:blipFill>
          <a:blip r:embed="rId4"/>
          <a:stretch>
            <a:fillRect/>
          </a:stretch>
        </p:blipFill>
        <p:spPr>
          <a:xfrm>
            <a:off x="8431162" y="5420189"/>
            <a:ext cx="383302" cy="298124"/>
          </a:xfrm>
          <a:prstGeom prst="rect">
            <a:avLst/>
          </a:prstGeom>
        </p:spPr>
      </p:pic>
      <p:sp>
        <p:nvSpPr>
          <p:cNvPr id="37" name="CuadroTexto 14">
            <a:extLst>
              <a:ext uri="{FF2B5EF4-FFF2-40B4-BE49-F238E27FC236}">
                <a16:creationId xmlns:a16="http://schemas.microsoft.com/office/drawing/2014/main" id="{484FB6B2-E870-1FE2-2DAA-AB3082FFA13E}"/>
              </a:ext>
            </a:extLst>
          </p:cNvPr>
          <p:cNvSpPr txBox="1"/>
          <p:nvPr/>
        </p:nvSpPr>
        <p:spPr>
          <a:xfrm>
            <a:off x="8716536" y="5395602"/>
            <a:ext cx="2802065"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ALSO SUPPORTS COMMAND LINE INTERFACE (CLI)</a:t>
            </a:r>
          </a:p>
        </p:txBody>
      </p:sp>
      <p:pic>
        <p:nvPicPr>
          <p:cNvPr id="4" name="Picture 3">
            <a:extLst>
              <a:ext uri="{FF2B5EF4-FFF2-40B4-BE49-F238E27FC236}">
                <a16:creationId xmlns:a16="http://schemas.microsoft.com/office/drawing/2014/main" id="{70364D96-367D-F16D-791E-8908E64217EE}"/>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932808" y="1992559"/>
            <a:ext cx="2312655" cy="1405113"/>
          </a:xfrm>
          <a:prstGeom prst="rect">
            <a:avLst/>
          </a:prstGeom>
        </p:spPr>
      </p:pic>
      <p:pic>
        <p:nvPicPr>
          <p:cNvPr id="8" name="Picture 7">
            <a:extLst>
              <a:ext uri="{FF2B5EF4-FFF2-40B4-BE49-F238E27FC236}">
                <a16:creationId xmlns:a16="http://schemas.microsoft.com/office/drawing/2014/main" id="{3B3C2CC7-D87D-F7C0-3739-307721151AEE}"/>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4847249" y="2003208"/>
            <a:ext cx="2312655" cy="1405113"/>
          </a:xfrm>
          <a:prstGeom prst="rect">
            <a:avLst/>
          </a:prstGeom>
        </p:spPr>
      </p:pic>
    </p:spTree>
    <p:extLst>
      <p:ext uri="{BB962C8B-B14F-4D97-AF65-F5344CB8AC3E}">
        <p14:creationId xmlns:p14="http://schemas.microsoft.com/office/powerpoint/2010/main" val="2642836938"/>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B91296D2-4B67-A763-049B-42264DC74E59}"/>
              </a:ext>
            </a:extLst>
          </p:cNvPr>
          <p:cNvSpPr/>
          <p:nvPr/>
        </p:nvSpPr>
        <p:spPr>
          <a:xfrm>
            <a:off x="618719" y="1884785"/>
            <a:ext cx="4115077" cy="3959044"/>
          </a:xfrm>
          <a:prstGeom prst="ellipse">
            <a:avLst/>
          </a:prstGeom>
          <a:solidFill>
            <a:srgbClr val="295288"/>
          </a:solidFill>
          <a:ln w="107950">
            <a:solidFill>
              <a:srgbClr val="46A7C9"/>
            </a:solidFill>
          </a:ln>
          <a:effectLst>
            <a:outerShdw blurRad="50800" dist="84773"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10" name="CuadroTexto 8">
            <a:extLst>
              <a:ext uri="{FF2B5EF4-FFF2-40B4-BE49-F238E27FC236}">
                <a16:creationId xmlns:a16="http://schemas.microsoft.com/office/drawing/2014/main" id="{1CBC5D56-9F8D-2A45-AE7E-0CA43DFE7B32}"/>
              </a:ext>
            </a:extLst>
          </p:cNvPr>
          <p:cNvSpPr txBox="1"/>
          <p:nvPr/>
        </p:nvSpPr>
        <p:spPr>
          <a:xfrm>
            <a:off x="618719" y="573437"/>
            <a:ext cx="9517739" cy="89255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err="1">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PoE</a:t>
            </a:r>
            <a:endParaRPr kumimoji="0" lang="es-ES_tradnl" sz="32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GWN Series </a:t>
            </a:r>
            <a:r>
              <a:rPr kumimoji="0" lang="es-ES_tradnl" sz="20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Layer</a:t>
            </a:r>
            <a:r>
              <a:rPr kumimoji="0" lang="es-ES_tradnl"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2 Lite Switches</a:t>
            </a:r>
          </a:p>
        </p:txBody>
      </p:sp>
      <p:sp>
        <p:nvSpPr>
          <p:cNvPr id="4" name="TextBox 38">
            <a:extLst>
              <a:ext uri="{FF2B5EF4-FFF2-40B4-BE49-F238E27FC236}">
                <a16:creationId xmlns:a16="http://schemas.microsoft.com/office/drawing/2014/main" id="{BB3E7C96-6BA2-0F90-BAA4-B8266691D859}"/>
              </a:ext>
            </a:extLst>
          </p:cNvPr>
          <p:cNvSpPr txBox="1"/>
          <p:nvPr/>
        </p:nvSpPr>
        <p:spPr>
          <a:xfrm>
            <a:off x="5646996" y="2183046"/>
            <a:ext cx="6296814" cy="4031873"/>
          </a:xfrm>
          <a:prstGeom prst="rect">
            <a:avLst/>
          </a:prstGeom>
          <a:noFill/>
        </p:spPr>
        <p:txBody>
          <a:bodyPr wrap="square" rtlCol="0">
            <a:spAutoFit/>
          </a:bodyPr>
          <a:lstStyle/>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Available on GWN7711P and GWN7721P</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GWN7721P: 8 PoE/PoE+ output ports, 30W per port, 130W total PoE power</a:t>
            </a: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GWN7711P: 4 PoE/PoE+ output ports, 30W per port, 24VDC Passive PoE mode, 60W total PoE power</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Supports dynamic PoE/PoE+ power allocation per port</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endPar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211D1E"/>
                </a:solidFill>
                <a:effectLst/>
                <a:uLnTx/>
                <a:uFillTx/>
                <a:latin typeface="Open Sans Light" pitchFamily="2" charset="0"/>
                <a:ea typeface="Open Sans Light" pitchFamily="2" charset="0"/>
                <a:cs typeface="Open Sans Light" pitchFamily="2" charset="0"/>
              </a:rPr>
              <a:t>Real-time dynamic display and control of PoE power to </a:t>
            </a:r>
            <a:br>
              <a:rPr kumimoji="0" lang="en-US" sz="1600" b="0" i="0" u="none" strike="noStrike" kern="1200" cap="none" spc="0" normalizeH="0" baseline="0" noProof="0" dirty="0">
                <a:ln>
                  <a:noFill/>
                </a:ln>
                <a:solidFill>
                  <a:srgbClr val="211D1E"/>
                </a:solidFill>
                <a:effectLst/>
                <a:uLnTx/>
                <a:uFillTx/>
                <a:latin typeface="Open Sans Light" pitchFamily="2" charset="0"/>
                <a:ea typeface="Open Sans Light" pitchFamily="2" charset="0"/>
                <a:cs typeface="Open Sans Light" pitchFamily="2" charset="0"/>
              </a:rPr>
            </a:br>
            <a:r>
              <a:rPr kumimoji="0" lang="en-US" sz="1600" b="0" i="0" u="none" strike="noStrike" kern="1200" cap="none" spc="0" normalizeH="0" baseline="0" noProof="0" dirty="0">
                <a:ln>
                  <a:noFill/>
                </a:ln>
                <a:solidFill>
                  <a:srgbClr val="211D1E"/>
                </a:solidFill>
                <a:effectLst/>
                <a:uLnTx/>
                <a:uFillTx/>
                <a:latin typeface="Open Sans Light" pitchFamily="2" charset="0"/>
                <a:ea typeface="Open Sans Light" pitchFamily="2" charset="0"/>
                <a:cs typeface="Open Sans Light" pitchFamily="2" charset="0"/>
              </a:rPr>
              <a:t>detect anomalies in a timely manner</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3" name="Picture 2">
            <a:extLst>
              <a:ext uri="{FF2B5EF4-FFF2-40B4-BE49-F238E27FC236}">
                <a16:creationId xmlns:a16="http://schemas.microsoft.com/office/drawing/2014/main" id="{5496C6E6-5E47-220E-FA2B-3842F6FDFB45}"/>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89927" y="2377977"/>
            <a:ext cx="2972659" cy="2972659"/>
          </a:xfrm>
          <a:prstGeom prst="rect">
            <a:avLst/>
          </a:prstGeom>
        </p:spPr>
      </p:pic>
    </p:spTree>
    <p:extLst>
      <p:ext uri="{BB962C8B-B14F-4D97-AF65-F5344CB8AC3E}">
        <p14:creationId xmlns:p14="http://schemas.microsoft.com/office/powerpoint/2010/main" val="3811907560"/>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10" name="CuadroTexto 8">
            <a:extLst>
              <a:ext uri="{FF2B5EF4-FFF2-40B4-BE49-F238E27FC236}">
                <a16:creationId xmlns:a16="http://schemas.microsoft.com/office/drawing/2014/main" id="{1CBC5D56-9F8D-2A45-AE7E-0CA43DFE7B32}"/>
              </a:ext>
            </a:extLst>
          </p:cNvPr>
          <p:cNvSpPr txBox="1"/>
          <p:nvPr/>
        </p:nvSpPr>
        <p:spPr>
          <a:xfrm>
            <a:off x="618720" y="573437"/>
            <a:ext cx="8013836"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SWITCHING CAPABILITY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GWN Series </a:t>
            </a:r>
            <a:r>
              <a:rPr kumimoji="0" lang="es-ES_tradnl" sz="20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Layer</a:t>
            </a:r>
            <a:r>
              <a:rPr kumimoji="0" lang="es-ES_tradnl"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2 Lite Switches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s-ES_tradnl" sz="2000" b="0" i="0" u="none" strike="noStrike" kern="1200" cap="none" spc="0" normalizeH="0" baseline="0" noProof="0" dirty="0">
              <a:ln>
                <a:noFill/>
              </a:ln>
              <a:solidFill>
                <a:srgbClr val="295288"/>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5" name="Oval 4">
            <a:extLst>
              <a:ext uri="{FF2B5EF4-FFF2-40B4-BE49-F238E27FC236}">
                <a16:creationId xmlns:a16="http://schemas.microsoft.com/office/drawing/2014/main" id="{3DD0CB24-0BBE-8F83-4263-C21BE9FA2B35}"/>
              </a:ext>
            </a:extLst>
          </p:cNvPr>
          <p:cNvSpPr/>
          <p:nvPr/>
        </p:nvSpPr>
        <p:spPr>
          <a:xfrm>
            <a:off x="618720" y="1927577"/>
            <a:ext cx="4054769" cy="4054769"/>
          </a:xfrm>
          <a:prstGeom prst="ellipse">
            <a:avLst/>
          </a:prstGeom>
          <a:solidFill>
            <a:srgbClr val="295288"/>
          </a:solidFill>
          <a:ln w="107950">
            <a:solidFill>
              <a:srgbClr val="46A7C9"/>
            </a:solidFill>
          </a:ln>
          <a:effectLst>
            <a:outerShdw blurRad="50800" dist="84773"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38">
            <a:extLst>
              <a:ext uri="{FF2B5EF4-FFF2-40B4-BE49-F238E27FC236}">
                <a16:creationId xmlns:a16="http://schemas.microsoft.com/office/drawing/2014/main" id="{B70CC79C-CC09-9303-21E7-38D4388E19CB}"/>
              </a:ext>
            </a:extLst>
          </p:cNvPr>
          <p:cNvSpPr txBox="1"/>
          <p:nvPr/>
        </p:nvSpPr>
        <p:spPr>
          <a:xfrm>
            <a:off x="5570796" y="2735953"/>
            <a:ext cx="6621204" cy="3046988"/>
          </a:xfrm>
          <a:prstGeom prst="rect">
            <a:avLst/>
          </a:prstGeom>
          <a:noFill/>
        </p:spPr>
        <p:txBody>
          <a:bodyPr wrap="square" rtlCol="0">
            <a:spAutoFit/>
          </a:bodyPr>
          <a:lstStyle/>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1" i="0" u="none" strike="noStrike" kern="1200" cap="none" spc="0" normalizeH="0" baseline="0" noProof="0" dirty="0">
                <a:ln>
                  <a:noFill/>
                </a:ln>
                <a:solidFill>
                  <a:srgbClr val="424242"/>
                </a:solidFill>
                <a:effectLst/>
                <a:uLnTx/>
                <a:uFillTx/>
                <a:latin typeface="Open Sans" pitchFamily="2" charset="0"/>
                <a:ea typeface="Open Sans" pitchFamily="2" charset="0"/>
                <a:cs typeface="Open Sans" pitchFamily="2" charset="0"/>
              </a:rPr>
              <a:t>GWN7711 and GWN7711P</a:t>
            </a: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8K static, dynamic and filtering MAC addresses</a:t>
            </a: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16GB switching capability</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1" i="0" u="none" strike="noStrike" kern="1200" cap="none" spc="0" normalizeH="0" baseline="0" noProof="0" dirty="0">
                <a:ln>
                  <a:noFill/>
                </a:ln>
                <a:solidFill>
                  <a:srgbClr val="424242"/>
                </a:solidFill>
                <a:effectLst/>
                <a:uLnTx/>
                <a:uFillTx/>
                <a:latin typeface="Open Sans" pitchFamily="2" charset="0"/>
                <a:ea typeface="Open Sans" pitchFamily="2" charset="0"/>
                <a:cs typeface="Open Sans" pitchFamily="2" charset="0"/>
              </a:rPr>
              <a:t>GWN7721 and GWN7721P</a:t>
            </a: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16K static, dynamic and filtering MAC addresses</a:t>
            </a: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80GB switching capability</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4" name="Picture 3">
            <a:extLst>
              <a:ext uri="{FF2B5EF4-FFF2-40B4-BE49-F238E27FC236}">
                <a16:creationId xmlns:a16="http://schemas.microsoft.com/office/drawing/2014/main" id="{22FA7003-1B24-5419-E895-750B67F9273A}"/>
              </a:ext>
            </a:extLst>
          </p:cNvPr>
          <p:cNvPicPr>
            <a:picLocks noChangeAspect="1"/>
          </p:cNvPicPr>
          <p:nvPr/>
        </p:nvPicPr>
        <p:blipFill>
          <a:blip r:embed="rId5" cstate="screen">
            <a:biLevel thresh="25000"/>
            <a:extLst>
              <a:ext uri="{28A0092B-C50C-407E-A947-70E740481C1C}">
                <a14:useLocalDpi xmlns:a14="http://schemas.microsoft.com/office/drawing/2010/main"/>
              </a:ext>
            </a:extLst>
          </a:blip>
          <a:stretch>
            <a:fillRect/>
          </a:stretch>
        </p:blipFill>
        <p:spPr>
          <a:xfrm>
            <a:off x="1733551" y="2255462"/>
            <a:ext cx="1819824" cy="3173788"/>
          </a:xfrm>
          <a:prstGeom prst="rect">
            <a:avLst/>
          </a:prstGeom>
        </p:spPr>
      </p:pic>
    </p:spTree>
    <p:extLst>
      <p:ext uri="{BB962C8B-B14F-4D97-AF65-F5344CB8AC3E}">
        <p14:creationId xmlns:p14="http://schemas.microsoft.com/office/powerpoint/2010/main" val="2379587442"/>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10" name="CuadroTexto 8">
            <a:extLst>
              <a:ext uri="{FF2B5EF4-FFF2-40B4-BE49-F238E27FC236}">
                <a16:creationId xmlns:a16="http://schemas.microsoft.com/office/drawing/2014/main" id="{1CBC5D56-9F8D-2A45-AE7E-0CA43DFE7B32}"/>
              </a:ext>
            </a:extLst>
          </p:cNvPr>
          <p:cNvSpPr txBox="1"/>
          <p:nvPr/>
        </p:nvSpPr>
        <p:spPr>
          <a:xfrm>
            <a:off x="618720" y="573437"/>
            <a:ext cx="8013836" cy="89255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BUILT-IN </a:t>
            </a:r>
            <a:r>
              <a:rPr kumimoji="0" lang="es-ES_tradnl" sz="3200" b="1" i="0" u="none" strike="noStrike" kern="1200" cap="none" spc="0" normalizeH="0" baseline="0" noProof="0" dirty="0" err="1">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QoS</a:t>
            </a:r>
            <a:endParaRPr kumimoji="0" lang="es-ES_tradnl" sz="32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GWN Series </a:t>
            </a:r>
            <a:r>
              <a:rPr kumimoji="0" lang="es-ES_tradnl" sz="20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Layer</a:t>
            </a:r>
            <a:r>
              <a:rPr kumimoji="0" lang="es-ES_tradnl"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2 Lite Switches</a:t>
            </a:r>
          </a:p>
        </p:txBody>
      </p:sp>
      <p:sp>
        <p:nvSpPr>
          <p:cNvPr id="5" name="Oval 4">
            <a:extLst>
              <a:ext uri="{FF2B5EF4-FFF2-40B4-BE49-F238E27FC236}">
                <a16:creationId xmlns:a16="http://schemas.microsoft.com/office/drawing/2014/main" id="{3DD0CB24-0BBE-8F83-4263-C21BE9FA2B35}"/>
              </a:ext>
            </a:extLst>
          </p:cNvPr>
          <p:cNvSpPr/>
          <p:nvPr/>
        </p:nvSpPr>
        <p:spPr>
          <a:xfrm>
            <a:off x="618720" y="1927577"/>
            <a:ext cx="4054769" cy="4054769"/>
          </a:xfrm>
          <a:prstGeom prst="ellipse">
            <a:avLst/>
          </a:prstGeom>
          <a:solidFill>
            <a:srgbClr val="46A7C9"/>
          </a:solidFill>
          <a:ln w="107950">
            <a:solidFill>
              <a:srgbClr val="295288"/>
            </a:solidFill>
          </a:ln>
          <a:effectLst>
            <a:outerShdw blurRad="50800" dist="84773"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8">
            <a:extLst>
              <a:ext uri="{FF2B5EF4-FFF2-40B4-BE49-F238E27FC236}">
                <a16:creationId xmlns:a16="http://schemas.microsoft.com/office/drawing/2014/main" id="{F056B0E7-0F82-BE64-B3C2-41CE1FBAFFDF}"/>
              </a:ext>
            </a:extLst>
          </p:cNvPr>
          <p:cNvSpPr txBox="1"/>
          <p:nvPr/>
        </p:nvSpPr>
        <p:spPr>
          <a:xfrm>
            <a:off x="5550796" y="2145601"/>
            <a:ext cx="6535479" cy="5262979"/>
          </a:xfrm>
          <a:prstGeom prst="rect">
            <a:avLst/>
          </a:prstGeom>
          <a:noFill/>
        </p:spPr>
        <p:txBody>
          <a:bodyPr wrap="square" rtlCol="0">
            <a:spAutoFit/>
          </a:bodyPr>
          <a:lstStyle/>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Port Priority</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Priority Mapping</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Queue scheduling including SP, WRR, and WFQ</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Rate limit</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Bandwidth control</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Storm Control</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prioritization of voice, video and other latency sensitive</a:t>
            </a:r>
            <a:b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b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packets </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6" name="Picture 5">
            <a:extLst>
              <a:ext uri="{FF2B5EF4-FFF2-40B4-BE49-F238E27FC236}">
                <a16:creationId xmlns:a16="http://schemas.microsoft.com/office/drawing/2014/main" id="{A427574F-2F55-8A69-BD85-12BF0DC2223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307993" y="2775191"/>
            <a:ext cx="2676221" cy="2359539"/>
          </a:xfrm>
          <a:prstGeom prst="rect">
            <a:avLst/>
          </a:prstGeom>
        </p:spPr>
      </p:pic>
    </p:spTree>
    <p:extLst>
      <p:ext uri="{BB962C8B-B14F-4D97-AF65-F5344CB8AC3E}">
        <p14:creationId xmlns:p14="http://schemas.microsoft.com/office/powerpoint/2010/main" val="4172991572"/>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65A7FE2-E425-55F7-0E19-CF8F6FB7837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4" name="Rectangle 3">
            <a:extLst>
              <a:ext uri="{FF2B5EF4-FFF2-40B4-BE49-F238E27FC236}">
                <a16:creationId xmlns:a16="http://schemas.microsoft.com/office/drawing/2014/main" id="{2695FCC9-441C-C197-C609-BD8F207B289C}"/>
              </a:ext>
            </a:extLst>
          </p:cNvPr>
          <p:cNvSpPr/>
          <p:nvPr/>
        </p:nvSpPr>
        <p:spPr>
          <a:xfrm>
            <a:off x="0" y="0"/>
            <a:ext cx="12191996" cy="6873446"/>
          </a:xfrm>
          <a:prstGeom prst="rect">
            <a:avLst/>
          </a:prstGeom>
          <a:solidFill>
            <a:srgbClr val="295288">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Triangle 37">
            <a:extLst>
              <a:ext uri="{FF2B5EF4-FFF2-40B4-BE49-F238E27FC236}">
                <a16:creationId xmlns:a16="http://schemas.microsoft.com/office/drawing/2014/main" id="{8E98288E-ECD0-DBF8-D4A3-C2F2C16D1D4E}"/>
              </a:ext>
            </a:extLst>
          </p:cNvPr>
          <p:cNvSpPr/>
          <p:nvPr/>
        </p:nvSpPr>
        <p:spPr>
          <a:xfrm rot="10800000">
            <a:off x="-1" y="-1"/>
            <a:ext cx="2878667" cy="2133600"/>
          </a:xfrm>
          <a:prstGeom prst="triangle">
            <a:avLst>
              <a:gd name="adj" fmla="val 100000"/>
            </a:avLst>
          </a:prstGeom>
          <a:solidFill>
            <a:srgbClr val="326B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9" name="Imagen 11">
            <a:extLst>
              <a:ext uri="{FF2B5EF4-FFF2-40B4-BE49-F238E27FC236}">
                <a16:creationId xmlns:a16="http://schemas.microsoft.com/office/drawing/2014/main" id="{2149FE1B-72D1-4646-BA3E-A894CB86170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sp>
        <p:nvSpPr>
          <p:cNvPr id="3" name="TextBox 2">
            <a:extLst>
              <a:ext uri="{FF2B5EF4-FFF2-40B4-BE49-F238E27FC236}">
                <a16:creationId xmlns:a16="http://schemas.microsoft.com/office/drawing/2014/main" id="{0E4C9E84-A44F-3C75-F868-6CDA8E8CFC0C}"/>
              </a:ext>
            </a:extLst>
          </p:cNvPr>
          <p:cNvSpPr txBox="1"/>
          <p:nvPr/>
        </p:nvSpPr>
        <p:spPr>
          <a:xfrm>
            <a:off x="823969" y="3516107"/>
            <a:ext cx="2689412"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Enterprises</a:t>
            </a:r>
          </a:p>
        </p:txBody>
      </p:sp>
      <p:sp>
        <p:nvSpPr>
          <p:cNvPr id="5" name="TextBox 4">
            <a:extLst>
              <a:ext uri="{FF2B5EF4-FFF2-40B4-BE49-F238E27FC236}">
                <a16:creationId xmlns:a16="http://schemas.microsoft.com/office/drawing/2014/main" id="{F36FE101-74AA-F453-796F-FE24C48C8105}"/>
              </a:ext>
            </a:extLst>
          </p:cNvPr>
          <p:cNvSpPr txBox="1"/>
          <p:nvPr/>
        </p:nvSpPr>
        <p:spPr>
          <a:xfrm>
            <a:off x="4386465" y="3506032"/>
            <a:ext cx="3419067"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Small-to-Medium Business</a:t>
            </a:r>
          </a:p>
        </p:txBody>
      </p:sp>
      <p:sp>
        <p:nvSpPr>
          <p:cNvPr id="6" name="TextBox 5">
            <a:extLst>
              <a:ext uri="{FF2B5EF4-FFF2-40B4-BE49-F238E27FC236}">
                <a16:creationId xmlns:a16="http://schemas.microsoft.com/office/drawing/2014/main" id="{F3278328-3ADC-5D81-97AC-4759C653D799}"/>
              </a:ext>
            </a:extLst>
          </p:cNvPr>
          <p:cNvSpPr txBox="1"/>
          <p:nvPr/>
        </p:nvSpPr>
        <p:spPr>
          <a:xfrm>
            <a:off x="8566087" y="3571820"/>
            <a:ext cx="2914473"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Hotels &amp; Convention Centers</a:t>
            </a:r>
          </a:p>
        </p:txBody>
      </p:sp>
      <p:sp>
        <p:nvSpPr>
          <p:cNvPr id="7" name="CuadroTexto 8">
            <a:extLst>
              <a:ext uri="{FF2B5EF4-FFF2-40B4-BE49-F238E27FC236}">
                <a16:creationId xmlns:a16="http://schemas.microsoft.com/office/drawing/2014/main" id="{43E41E75-25C2-6CC9-C8C6-1E9A9B353381}"/>
              </a:ext>
            </a:extLst>
          </p:cNvPr>
          <p:cNvSpPr txBox="1"/>
          <p:nvPr/>
        </p:nvSpPr>
        <p:spPr>
          <a:xfrm>
            <a:off x="618720" y="573437"/>
            <a:ext cx="11120562" cy="892552"/>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GWN Series </a:t>
            </a:r>
            <a:r>
              <a:rPr kumimoji="0" lang="es-ES_tradnl" sz="3200" b="1" i="0" u="none" strike="noStrike" kern="1200" cap="none" spc="0" normalizeH="0" baseline="0" noProof="0" dirty="0" err="1">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Layer</a:t>
            </a:r>
            <a:r>
              <a:rPr kumimoji="0" lang="es-ES_tradnl"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 2 Lite </a:t>
            </a:r>
            <a:r>
              <a:rPr kumimoji="0" lang="es-ES_tradnl" sz="3200" b="1" i="0" u="none" strike="noStrike" kern="1200" cap="none" spc="0" normalizeH="0" baseline="0" noProof="0" dirty="0" err="1">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Managed</a:t>
            </a:r>
            <a:r>
              <a:rPr kumimoji="0" lang="es-ES_tradnl"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 Switches</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Deployment Scenarios</a:t>
            </a:r>
          </a:p>
        </p:txBody>
      </p:sp>
      <p:pic>
        <p:nvPicPr>
          <p:cNvPr id="8" name="Picture 7">
            <a:extLst>
              <a:ext uri="{FF2B5EF4-FFF2-40B4-BE49-F238E27FC236}">
                <a16:creationId xmlns:a16="http://schemas.microsoft.com/office/drawing/2014/main" id="{51B0720D-3EAC-0C35-C2F9-59F8E0DDD86E}"/>
              </a:ext>
            </a:extLst>
          </p:cNvPr>
          <p:cNvPicPr>
            <a:picLocks noChangeAspect="1"/>
          </p:cNvPicPr>
          <p:nvPr/>
        </p:nvPicPr>
        <p:blipFill>
          <a:blip r:embed="rId5" cstate="screen">
            <a:extLst>
              <a:ext uri="{28A0092B-C50C-407E-A947-70E740481C1C}">
                <a14:useLocalDpi xmlns:a14="http://schemas.microsoft.com/office/drawing/2010/main"/>
              </a:ext>
            </a:extLst>
          </a:blip>
          <a:srcRect/>
          <a:stretch/>
        </p:blipFill>
        <p:spPr>
          <a:xfrm>
            <a:off x="984161" y="1698450"/>
            <a:ext cx="2369029" cy="1579352"/>
          </a:xfrm>
          <a:prstGeom prst="rect">
            <a:avLst/>
          </a:prstGeom>
          <a:ln w="114300">
            <a:solidFill>
              <a:srgbClr val="46A7C9"/>
            </a:solidFill>
          </a:ln>
          <a:effectLst>
            <a:outerShdw blurRad="50800" dist="38100" dir="2700000" sx="102158" sy="102158" algn="tl" rotWithShape="0">
              <a:prstClr val="black">
                <a:alpha val="40000"/>
              </a:prstClr>
            </a:outerShdw>
          </a:effectLst>
        </p:spPr>
      </p:pic>
      <p:pic>
        <p:nvPicPr>
          <p:cNvPr id="9" name="Picture 8">
            <a:extLst>
              <a:ext uri="{FF2B5EF4-FFF2-40B4-BE49-F238E27FC236}">
                <a16:creationId xmlns:a16="http://schemas.microsoft.com/office/drawing/2014/main" id="{98C360DE-BC6F-DE9A-21C4-F2430DE8046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4911485" y="1697592"/>
            <a:ext cx="2369029" cy="1581069"/>
          </a:xfrm>
          <a:prstGeom prst="rect">
            <a:avLst/>
          </a:prstGeom>
          <a:ln w="114300">
            <a:solidFill>
              <a:srgbClr val="46A7C9"/>
            </a:solidFill>
          </a:ln>
          <a:effectLst>
            <a:outerShdw blurRad="50800" dist="38100" dir="2700000" sx="102158" sy="102158" algn="tl" rotWithShape="0">
              <a:prstClr val="black">
                <a:alpha val="40000"/>
              </a:prstClr>
            </a:outerShdw>
          </a:effectLst>
        </p:spPr>
      </p:pic>
      <p:pic>
        <p:nvPicPr>
          <p:cNvPr id="10" name="Picture 9">
            <a:extLst>
              <a:ext uri="{FF2B5EF4-FFF2-40B4-BE49-F238E27FC236}">
                <a16:creationId xmlns:a16="http://schemas.microsoft.com/office/drawing/2014/main" id="{105290D5-5677-8A54-6EED-D9EF85824D03}"/>
              </a:ext>
            </a:extLst>
          </p:cNvPr>
          <p:cNvPicPr>
            <a:picLocks noChangeAspect="1"/>
          </p:cNvPicPr>
          <p:nvPr/>
        </p:nvPicPr>
        <p:blipFill>
          <a:blip r:embed="rId7" cstate="screen">
            <a:extLst>
              <a:ext uri="{28A0092B-C50C-407E-A947-70E740481C1C}">
                <a14:useLocalDpi xmlns:a14="http://schemas.microsoft.com/office/drawing/2010/main"/>
              </a:ext>
            </a:extLst>
          </a:blip>
          <a:srcRect/>
          <a:stretch/>
        </p:blipFill>
        <p:spPr>
          <a:xfrm>
            <a:off x="8838810" y="1769313"/>
            <a:ext cx="2369029" cy="1578555"/>
          </a:xfrm>
          <a:prstGeom prst="rect">
            <a:avLst/>
          </a:prstGeom>
          <a:ln w="114300">
            <a:solidFill>
              <a:srgbClr val="46A7C9"/>
            </a:solidFill>
          </a:ln>
          <a:effectLst>
            <a:outerShdw blurRad="50800" dist="38100" dir="2700000" sx="102158" sy="102158" algn="tl" rotWithShape="0">
              <a:prstClr val="black">
                <a:alpha val="40000"/>
              </a:prstClr>
            </a:outerShdw>
          </a:effectLst>
        </p:spPr>
      </p:pic>
      <p:sp>
        <p:nvSpPr>
          <p:cNvPr id="11" name="TextBox 10">
            <a:extLst>
              <a:ext uri="{FF2B5EF4-FFF2-40B4-BE49-F238E27FC236}">
                <a16:creationId xmlns:a16="http://schemas.microsoft.com/office/drawing/2014/main" id="{96988501-D07D-D875-2298-5ABCD7A3FBD9}"/>
              </a:ext>
            </a:extLst>
          </p:cNvPr>
          <p:cNvSpPr txBox="1"/>
          <p:nvPr/>
        </p:nvSpPr>
        <p:spPr>
          <a:xfrm>
            <a:off x="681224" y="6122568"/>
            <a:ext cx="2974901"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Schools &amp; Universities</a:t>
            </a:r>
          </a:p>
        </p:txBody>
      </p:sp>
      <p:sp>
        <p:nvSpPr>
          <p:cNvPr id="12" name="TextBox 11">
            <a:extLst>
              <a:ext uri="{FF2B5EF4-FFF2-40B4-BE49-F238E27FC236}">
                <a16:creationId xmlns:a16="http://schemas.microsoft.com/office/drawing/2014/main" id="{D2FD2778-8F8B-7892-9454-DB617746E013}"/>
              </a:ext>
            </a:extLst>
          </p:cNvPr>
          <p:cNvSpPr txBox="1"/>
          <p:nvPr/>
        </p:nvSpPr>
        <p:spPr>
          <a:xfrm>
            <a:off x="4751292" y="6122568"/>
            <a:ext cx="2689412"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Healthcare</a:t>
            </a:r>
          </a:p>
        </p:txBody>
      </p:sp>
      <p:sp>
        <p:nvSpPr>
          <p:cNvPr id="13" name="TextBox 12">
            <a:extLst>
              <a:ext uri="{FF2B5EF4-FFF2-40B4-BE49-F238E27FC236}">
                <a16:creationId xmlns:a16="http://schemas.microsoft.com/office/drawing/2014/main" id="{09158E10-1189-039D-BE58-5B83B8E5F761}"/>
              </a:ext>
            </a:extLst>
          </p:cNvPr>
          <p:cNvSpPr txBox="1"/>
          <p:nvPr/>
        </p:nvSpPr>
        <p:spPr>
          <a:xfrm>
            <a:off x="8566087" y="6184124"/>
            <a:ext cx="2914473"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High-End Residential</a:t>
            </a:r>
            <a:b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br>
            <a:endPar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14" name="Picture 13">
            <a:extLst>
              <a:ext uri="{FF2B5EF4-FFF2-40B4-BE49-F238E27FC236}">
                <a16:creationId xmlns:a16="http://schemas.microsoft.com/office/drawing/2014/main" id="{5D266D85-8133-AC33-F67C-7D97468C881C}"/>
              </a:ext>
            </a:extLst>
          </p:cNvPr>
          <p:cNvPicPr>
            <a:picLocks noChangeAspect="1"/>
          </p:cNvPicPr>
          <p:nvPr/>
        </p:nvPicPr>
        <p:blipFill>
          <a:blip r:embed="rId8" cstate="screen">
            <a:extLst>
              <a:ext uri="{28A0092B-C50C-407E-A947-70E740481C1C}">
                <a14:useLocalDpi xmlns:a14="http://schemas.microsoft.com/office/drawing/2010/main"/>
              </a:ext>
            </a:extLst>
          </a:blip>
          <a:srcRect/>
          <a:stretch/>
        </p:blipFill>
        <p:spPr>
          <a:xfrm>
            <a:off x="984161" y="4311072"/>
            <a:ext cx="2369029" cy="1578717"/>
          </a:xfrm>
          <a:prstGeom prst="rect">
            <a:avLst/>
          </a:prstGeom>
          <a:ln w="114300">
            <a:solidFill>
              <a:srgbClr val="46A7C9"/>
            </a:solidFill>
          </a:ln>
          <a:effectLst>
            <a:outerShdw blurRad="50800" dist="38100" dir="2700000" sx="102158" sy="102158" algn="tl" rotWithShape="0">
              <a:prstClr val="black">
                <a:alpha val="40000"/>
              </a:prstClr>
            </a:outerShdw>
          </a:effectLst>
        </p:spPr>
      </p:pic>
      <p:pic>
        <p:nvPicPr>
          <p:cNvPr id="15" name="Picture 14">
            <a:extLst>
              <a:ext uri="{FF2B5EF4-FFF2-40B4-BE49-F238E27FC236}">
                <a16:creationId xmlns:a16="http://schemas.microsoft.com/office/drawing/2014/main" id="{40510C2B-528C-836B-E9E8-C98CD8A3B53D}"/>
              </a:ext>
            </a:extLst>
          </p:cNvPr>
          <p:cNvPicPr>
            <a:picLocks noChangeAspect="1"/>
          </p:cNvPicPr>
          <p:nvPr/>
        </p:nvPicPr>
        <p:blipFill>
          <a:blip r:embed="rId9" cstate="screen">
            <a:extLst>
              <a:ext uri="{28A0092B-C50C-407E-A947-70E740481C1C}">
                <a14:useLocalDpi xmlns:a14="http://schemas.microsoft.com/office/drawing/2010/main"/>
              </a:ext>
            </a:extLst>
          </a:blip>
          <a:srcRect/>
          <a:stretch/>
        </p:blipFill>
        <p:spPr>
          <a:xfrm>
            <a:off x="4911485" y="4312659"/>
            <a:ext cx="2369029" cy="1575543"/>
          </a:xfrm>
          <a:prstGeom prst="rect">
            <a:avLst/>
          </a:prstGeom>
          <a:ln w="114300">
            <a:solidFill>
              <a:srgbClr val="46A7C9"/>
            </a:solidFill>
          </a:ln>
          <a:effectLst>
            <a:outerShdw blurRad="50800" dist="38100" dir="2700000" sx="102158" sy="102158" algn="tl" rotWithShape="0">
              <a:prstClr val="black">
                <a:alpha val="40000"/>
              </a:prstClr>
            </a:outerShdw>
          </a:effectLst>
        </p:spPr>
      </p:pic>
      <p:pic>
        <p:nvPicPr>
          <p:cNvPr id="16" name="Picture 15">
            <a:extLst>
              <a:ext uri="{FF2B5EF4-FFF2-40B4-BE49-F238E27FC236}">
                <a16:creationId xmlns:a16="http://schemas.microsoft.com/office/drawing/2014/main" id="{242C8DCE-DD52-6362-47AF-626BA46978DC}"/>
              </a:ext>
            </a:extLst>
          </p:cNvPr>
          <p:cNvPicPr>
            <a:picLocks noChangeAspect="1"/>
          </p:cNvPicPr>
          <p:nvPr/>
        </p:nvPicPr>
        <p:blipFill>
          <a:blip r:embed="rId10" cstate="print">
            <a:extLst>
              <a:ext uri="{28A0092B-C50C-407E-A947-70E740481C1C}">
                <a14:useLocalDpi xmlns:a14="http://schemas.microsoft.com/office/drawing/2010/main"/>
              </a:ext>
            </a:extLst>
          </a:blip>
          <a:srcRect/>
          <a:stretch/>
        </p:blipFill>
        <p:spPr>
          <a:xfrm>
            <a:off x="8834795" y="4327346"/>
            <a:ext cx="2369029" cy="1578779"/>
          </a:xfrm>
          <a:prstGeom prst="rect">
            <a:avLst/>
          </a:prstGeom>
          <a:ln w="114300">
            <a:solidFill>
              <a:srgbClr val="46A7C9"/>
            </a:solidFill>
          </a:ln>
          <a:effectLst>
            <a:outerShdw blurRad="50800" dist="38100" dir="2700000" sx="102158" sy="102158" algn="tl" rotWithShape="0">
              <a:prstClr val="black">
                <a:alpha val="40000"/>
              </a:prstClr>
            </a:outerShdw>
          </a:effectLst>
        </p:spPr>
      </p:pic>
    </p:spTree>
    <p:extLst>
      <p:ext uri="{BB962C8B-B14F-4D97-AF65-F5344CB8AC3E}">
        <p14:creationId xmlns:p14="http://schemas.microsoft.com/office/powerpoint/2010/main" val="2620964557"/>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65A7FE2-E425-55F7-0E19-CF8F6FB7837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4" name="Rectangle 3">
            <a:extLst>
              <a:ext uri="{FF2B5EF4-FFF2-40B4-BE49-F238E27FC236}">
                <a16:creationId xmlns:a16="http://schemas.microsoft.com/office/drawing/2014/main" id="{2695FCC9-441C-C197-C609-BD8F207B289C}"/>
              </a:ext>
            </a:extLst>
          </p:cNvPr>
          <p:cNvSpPr/>
          <p:nvPr/>
        </p:nvSpPr>
        <p:spPr>
          <a:xfrm>
            <a:off x="0" y="0"/>
            <a:ext cx="12191996" cy="6873446"/>
          </a:xfrm>
          <a:prstGeom prst="rect">
            <a:avLst/>
          </a:prstGeom>
          <a:solidFill>
            <a:srgbClr val="295288">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Triangle 37">
            <a:extLst>
              <a:ext uri="{FF2B5EF4-FFF2-40B4-BE49-F238E27FC236}">
                <a16:creationId xmlns:a16="http://schemas.microsoft.com/office/drawing/2014/main" id="{8E98288E-ECD0-DBF8-D4A3-C2F2C16D1D4E}"/>
              </a:ext>
            </a:extLst>
          </p:cNvPr>
          <p:cNvSpPr/>
          <p:nvPr/>
        </p:nvSpPr>
        <p:spPr>
          <a:xfrm rot="10800000">
            <a:off x="-1" y="-1"/>
            <a:ext cx="2878667" cy="2133600"/>
          </a:xfrm>
          <a:prstGeom prst="triangle">
            <a:avLst>
              <a:gd name="adj" fmla="val 100000"/>
            </a:avLst>
          </a:prstGeom>
          <a:solidFill>
            <a:srgbClr val="326B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9" name="Imagen 11">
            <a:extLst>
              <a:ext uri="{FF2B5EF4-FFF2-40B4-BE49-F238E27FC236}">
                <a16:creationId xmlns:a16="http://schemas.microsoft.com/office/drawing/2014/main" id="{2149FE1B-72D1-4646-BA3E-A894CB86170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sp>
        <p:nvSpPr>
          <p:cNvPr id="5" name="TextBox 4">
            <a:extLst>
              <a:ext uri="{FF2B5EF4-FFF2-40B4-BE49-F238E27FC236}">
                <a16:creationId xmlns:a16="http://schemas.microsoft.com/office/drawing/2014/main" id="{3A50DD1A-F8EB-1B35-4C87-F7F597813C34}"/>
              </a:ext>
            </a:extLst>
          </p:cNvPr>
          <p:cNvSpPr txBox="1"/>
          <p:nvPr/>
        </p:nvSpPr>
        <p:spPr>
          <a:xfrm>
            <a:off x="1263864" y="5771066"/>
            <a:ext cx="2304045" cy="224676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5 Gigabit ports, </a:t>
            </a:r>
            <a:b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b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4 PoE Output Ports, </a:t>
            </a:r>
            <a:b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b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 PoE Input Ports</a:t>
            </a: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6" name="CuadroTexto 8">
            <a:extLst>
              <a:ext uri="{FF2B5EF4-FFF2-40B4-BE49-F238E27FC236}">
                <a16:creationId xmlns:a16="http://schemas.microsoft.com/office/drawing/2014/main" id="{EA9F7B2B-98A2-77EE-40B6-95F108BA4238}"/>
              </a:ext>
            </a:extLst>
          </p:cNvPr>
          <p:cNvSpPr txBox="1"/>
          <p:nvPr/>
        </p:nvSpPr>
        <p:spPr>
          <a:xfrm>
            <a:off x="618720" y="299117"/>
            <a:ext cx="11120562" cy="138499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GWN7710R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err="1">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Outdoor</a:t>
            </a:r>
            <a:r>
              <a:rPr kumimoji="0" lang="es-ES_tradnl"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 </a:t>
            </a:r>
            <a:r>
              <a:rPr kumimoji="0" lang="es-ES_tradnl" sz="3200" b="1" i="0" u="none" strike="noStrike" kern="1200" cap="none" spc="0" normalizeH="0" baseline="0" noProof="0" dirty="0" err="1">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Layer</a:t>
            </a:r>
            <a:r>
              <a:rPr kumimoji="0" lang="es-ES_tradnl"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 2 Lite </a:t>
            </a:r>
            <a:r>
              <a:rPr kumimoji="0" lang="es-ES_tradnl" sz="3200" b="1" i="0" u="none" strike="noStrike" kern="1200" cap="none" spc="0" normalizeH="0" baseline="0" noProof="0" dirty="0" err="1">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Managed</a:t>
            </a:r>
            <a:r>
              <a:rPr kumimoji="0" lang="es-ES_tradnl"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 Switch</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2000" b="0"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t>GWN7710R</a:t>
            </a:r>
            <a:endParaRPr kumimoji="0" lang="es-ES_tradnl" sz="1800" b="0"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7" name="TextBox 6">
            <a:extLst>
              <a:ext uri="{FF2B5EF4-FFF2-40B4-BE49-F238E27FC236}">
                <a16:creationId xmlns:a16="http://schemas.microsoft.com/office/drawing/2014/main" id="{B61EE1B3-680C-B669-1FE0-ACF50F572364}"/>
              </a:ext>
            </a:extLst>
          </p:cNvPr>
          <p:cNvSpPr txBox="1"/>
          <p:nvPr/>
        </p:nvSpPr>
        <p:spPr>
          <a:xfrm>
            <a:off x="3621299" y="5794991"/>
            <a:ext cx="2421311" cy="187743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PoE/PoE+ and/or 24V / 48V DC Passive PoE output, Up to 60W on Port 1, up to 30W on Ports 2-4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8" name="TextBox 7">
            <a:extLst>
              <a:ext uri="{FF2B5EF4-FFF2-40B4-BE49-F238E27FC236}">
                <a16:creationId xmlns:a16="http://schemas.microsoft.com/office/drawing/2014/main" id="{4743F133-634A-C8FD-0993-3CF5E61785E8}"/>
              </a:ext>
            </a:extLst>
          </p:cNvPr>
          <p:cNvSpPr txBox="1"/>
          <p:nvPr/>
        </p:nvSpPr>
        <p:spPr>
          <a:xfrm>
            <a:off x="6096000" y="5771066"/>
            <a:ext cx="2527738" cy="178510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1x 2.5G SFP Port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9" name="TextBox 8">
            <a:extLst>
              <a:ext uri="{FF2B5EF4-FFF2-40B4-BE49-F238E27FC236}">
                <a16:creationId xmlns:a16="http://schemas.microsoft.com/office/drawing/2014/main" id="{54F70173-6B8A-FBEF-9B1F-84F1753D8BE0}"/>
              </a:ext>
            </a:extLst>
          </p:cNvPr>
          <p:cNvSpPr txBox="1"/>
          <p:nvPr/>
        </p:nvSpPr>
        <p:spPr>
          <a:xfrm>
            <a:off x="8535506" y="5808074"/>
            <a:ext cx="2527737" cy="246221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IP66-rated as waterproof and dustproof, Works in temperatures from from</a:t>
            </a:r>
            <a:b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b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-40</a:t>
            </a:r>
            <a:r>
              <a:rPr kumimoji="0" lang="en-US" sz="1400" b="0" i="0" u="none" strike="noStrike" kern="1200" cap="none" spc="0" normalizeH="0" baseline="0" noProof="0" dirty="0">
                <a:ln>
                  <a:noFill/>
                </a:ln>
                <a:solidFill>
                  <a:srgbClr val="46A7C9"/>
                </a:solidFill>
                <a:effectLst/>
                <a:uLnTx/>
                <a:uFillTx/>
                <a:latin typeface="Open Sans Light" pitchFamily="2" charset="0"/>
                <a:ea typeface="Open Sans Light" pitchFamily="2" charset="0"/>
                <a:cs typeface="Open Sans Light" pitchFamily="2" charset="0"/>
              </a:rPr>
              <a:t>°C to 60°C</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pic>
        <p:nvPicPr>
          <p:cNvPr id="14" name="Picture 13">
            <a:extLst>
              <a:ext uri="{FF2B5EF4-FFF2-40B4-BE49-F238E27FC236}">
                <a16:creationId xmlns:a16="http://schemas.microsoft.com/office/drawing/2014/main" id="{81472D8F-A3B3-8CCD-A23B-E93815936531}"/>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825057" y="4463808"/>
            <a:ext cx="1181657" cy="1175749"/>
          </a:xfrm>
          <a:prstGeom prst="rect">
            <a:avLst/>
          </a:prstGeom>
        </p:spPr>
      </p:pic>
      <p:pic>
        <p:nvPicPr>
          <p:cNvPr id="16" name="Picture 15">
            <a:extLst>
              <a:ext uri="{FF2B5EF4-FFF2-40B4-BE49-F238E27FC236}">
                <a16:creationId xmlns:a16="http://schemas.microsoft.com/office/drawing/2014/main" id="{701C0CF3-8454-7155-C440-11AF4CC253AD}"/>
              </a:ext>
            </a:extLst>
          </p:cNvPr>
          <p:cNvPicPr>
            <a:picLocks noChangeAspect="1"/>
          </p:cNvPicPr>
          <p:nvPr/>
        </p:nvPicPr>
        <p:blipFill>
          <a:blip r:embed="rId6" cstate="print">
            <a:biLevel thresh="25000"/>
            <a:extLst>
              <a:ext uri="{28A0092B-C50C-407E-A947-70E740481C1C}">
                <a14:useLocalDpi xmlns:a14="http://schemas.microsoft.com/office/drawing/2010/main"/>
              </a:ext>
            </a:extLst>
          </a:blip>
          <a:stretch>
            <a:fillRect/>
          </a:stretch>
        </p:blipFill>
        <p:spPr>
          <a:xfrm>
            <a:off x="6854984" y="4625225"/>
            <a:ext cx="1009763" cy="1014332"/>
          </a:xfrm>
          <a:prstGeom prst="rect">
            <a:avLst/>
          </a:prstGeom>
        </p:spPr>
      </p:pic>
      <p:pic>
        <p:nvPicPr>
          <p:cNvPr id="3" name="Picture 2">
            <a:extLst>
              <a:ext uri="{FF2B5EF4-FFF2-40B4-BE49-F238E27FC236}">
                <a16:creationId xmlns:a16="http://schemas.microsoft.com/office/drawing/2014/main" id="{F706496C-8F6A-54A5-7E10-FC68751E8A8B}"/>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7910437" y="1927946"/>
            <a:ext cx="1758958" cy="2471426"/>
          </a:xfrm>
          <a:prstGeom prst="rect">
            <a:avLst/>
          </a:prstGeom>
        </p:spPr>
      </p:pic>
      <p:pic>
        <p:nvPicPr>
          <p:cNvPr id="18" name="Picture 17">
            <a:extLst>
              <a:ext uri="{FF2B5EF4-FFF2-40B4-BE49-F238E27FC236}">
                <a16:creationId xmlns:a16="http://schemas.microsoft.com/office/drawing/2014/main" id="{7D7919EF-37F9-F857-DDFB-E90E13AD18B2}"/>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2688606" y="1979129"/>
            <a:ext cx="1758958" cy="2462213"/>
          </a:xfrm>
          <a:prstGeom prst="rect">
            <a:avLst/>
          </a:prstGeom>
        </p:spPr>
      </p:pic>
      <p:pic>
        <p:nvPicPr>
          <p:cNvPr id="19" name="Picture 18">
            <a:extLst>
              <a:ext uri="{FF2B5EF4-FFF2-40B4-BE49-F238E27FC236}">
                <a16:creationId xmlns:a16="http://schemas.microsoft.com/office/drawing/2014/main" id="{5905352B-E03C-C4B0-B79E-AC53F028D038}"/>
              </a:ext>
            </a:extLst>
          </p:cNvPr>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a:off x="5007642" y="2061630"/>
            <a:ext cx="2342717" cy="2121641"/>
          </a:xfrm>
          <a:prstGeom prst="rect">
            <a:avLst/>
          </a:prstGeom>
        </p:spPr>
      </p:pic>
      <p:pic>
        <p:nvPicPr>
          <p:cNvPr id="20" name="Picture 19">
            <a:extLst>
              <a:ext uri="{FF2B5EF4-FFF2-40B4-BE49-F238E27FC236}">
                <a16:creationId xmlns:a16="http://schemas.microsoft.com/office/drawing/2014/main" id="{8892F277-FAF5-789D-A5C2-6C22EC9E003B}"/>
              </a:ext>
            </a:extLst>
          </p:cNvPr>
          <p:cNvPicPr>
            <a:picLocks noChangeAspect="1"/>
          </p:cNvPicPr>
          <p:nvPr/>
        </p:nvPicPr>
        <p:blipFill>
          <a:blip r:embed="rId10">
            <a:biLevel thresh="25000"/>
          </a:blip>
          <a:stretch>
            <a:fillRect/>
          </a:stretch>
        </p:blipFill>
        <p:spPr>
          <a:xfrm>
            <a:off x="9257152" y="4662252"/>
            <a:ext cx="1172677" cy="1178570"/>
          </a:xfrm>
          <a:prstGeom prst="rect">
            <a:avLst/>
          </a:prstGeom>
        </p:spPr>
      </p:pic>
      <p:pic>
        <p:nvPicPr>
          <p:cNvPr id="21" name="Picture 20">
            <a:extLst>
              <a:ext uri="{FF2B5EF4-FFF2-40B4-BE49-F238E27FC236}">
                <a16:creationId xmlns:a16="http://schemas.microsoft.com/office/drawing/2014/main" id="{CDDBF325-0119-D875-B3FF-6E1B1DEC1DA6}"/>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4331201" y="4638417"/>
            <a:ext cx="1001140" cy="1001140"/>
          </a:xfrm>
          <a:prstGeom prst="rect">
            <a:avLst/>
          </a:prstGeom>
        </p:spPr>
      </p:pic>
    </p:spTree>
    <p:extLst>
      <p:ext uri="{BB962C8B-B14F-4D97-AF65-F5344CB8AC3E}">
        <p14:creationId xmlns:p14="http://schemas.microsoft.com/office/powerpoint/2010/main" val="1236203331"/>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E5C34C2-4C91-501C-E816-A3EE9EF7E601}"/>
              </a:ext>
            </a:extLst>
          </p:cNvPr>
          <p:cNvSpPr/>
          <p:nvPr/>
        </p:nvSpPr>
        <p:spPr>
          <a:xfrm>
            <a:off x="5241073" y="1540266"/>
            <a:ext cx="6950927" cy="531773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742662" y="5993232"/>
            <a:ext cx="774518" cy="664380"/>
          </a:xfrm>
          <a:prstGeom prst="rect">
            <a:avLst/>
          </a:prstGeom>
        </p:spPr>
      </p:pic>
      <p:sp>
        <p:nvSpPr>
          <p:cNvPr id="10" name="CuadroTexto 8">
            <a:extLst>
              <a:ext uri="{FF2B5EF4-FFF2-40B4-BE49-F238E27FC236}">
                <a16:creationId xmlns:a16="http://schemas.microsoft.com/office/drawing/2014/main" id="{1CBC5D56-9F8D-2A45-AE7E-0CA43DFE7B32}"/>
              </a:ext>
            </a:extLst>
          </p:cNvPr>
          <p:cNvSpPr txBox="1"/>
          <p:nvPr/>
        </p:nvSpPr>
        <p:spPr>
          <a:xfrm>
            <a:off x="618718" y="573437"/>
            <a:ext cx="11105195"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GWN7710R OUTDOOR LAYER 2 LITE MANAGED SWITCH</a:t>
            </a:r>
          </a:p>
        </p:txBody>
      </p:sp>
      <p:sp>
        <p:nvSpPr>
          <p:cNvPr id="14" name="Rectangle 13">
            <a:extLst>
              <a:ext uri="{FF2B5EF4-FFF2-40B4-BE49-F238E27FC236}">
                <a16:creationId xmlns:a16="http://schemas.microsoft.com/office/drawing/2014/main" id="{E6B653FC-ABAD-365B-2D59-F943FE89059D}"/>
              </a:ext>
            </a:extLst>
          </p:cNvPr>
          <p:cNvSpPr/>
          <p:nvPr/>
        </p:nvSpPr>
        <p:spPr>
          <a:xfrm>
            <a:off x="8848826" y="3480455"/>
            <a:ext cx="1653018" cy="40011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2000" b="1" i="0" u="none" strike="noStrike" kern="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GWN7701M</a:t>
            </a:r>
          </a:p>
        </p:txBody>
      </p:sp>
      <p:sp>
        <p:nvSpPr>
          <p:cNvPr id="6" name="Oval 5">
            <a:extLst>
              <a:ext uri="{FF2B5EF4-FFF2-40B4-BE49-F238E27FC236}">
                <a16:creationId xmlns:a16="http://schemas.microsoft.com/office/drawing/2014/main" id="{2B616896-EDF9-9AA6-B943-4E1619CED60B}"/>
              </a:ext>
            </a:extLst>
          </p:cNvPr>
          <p:cNvSpPr/>
          <p:nvPr/>
        </p:nvSpPr>
        <p:spPr>
          <a:xfrm>
            <a:off x="4812571" y="1512840"/>
            <a:ext cx="2566857" cy="2571818"/>
          </a:xfrm>
          <a:prstGeom prst="ellipse">
            <a:avLst/>
          </a:prstGeom>
          <a:solidFill>
            <a:srgbClr val="295288"/>
          </a:solidFill>
          <a:ln w="107950">
            <a:solidFill>
              <a:srgbClr val="46A7C9"/>
            </a:solidFill>
          </a:ln>
          <a:effectLst>
            <a:outerShdw blurRad="50800" dist="84773"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DF06F9BC-1CE1-82EC-A01B-0C6A47594729}"/>
              </a:ext>
            </a:extLst>
          </p:cNvPr>
          <p:cNvSpPr/>
          <p:nvPr/>
        </p:nvSpPr>
        <p:spPr>
          <a:xfrm>
            <a:off x="5305558" y="3442447"/>
            <a:ext cx="1580882" cy="40011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2000" b="1" i="0" u="none" strike="noStrike" kern="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GWN7710R</a:t>
            </a:r>
          </a:p>
        </p:txBody>
      </p:sp>
      <p:sp>
        <p:nvSpPr>
          <p:cNvPr id="11" name="TextBox 38">
            <a:extLst>
              <a:ext uri="{FF2B5EF4-FFF2-40B4-BE49-F238E27FC236}">
                <a16:creationId xmlns:a16="http://schemas.microsoft.com/office/drawing/2014/main" id="{8A073D0B-921F-8C06-600A-C9B8FE26916C}"/>
              </a:ext>
            </a:extLst>
          </p:cNvPr>
          <p:cNvSpPr txBox="1"/>
          <p:nvPr/>
        </p:nvSpPr>
        <p:spPr>
          <a:xfrm>
            <a:off x="4958664" y="4382196"/>
            <a:ext cx="3397581" cy="280076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5</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Gigabit ports</a:t>
            </a:r>
            <a:b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b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4</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PoE Out Port</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1"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(PoE/PoE+ and/or 24V/48V)</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PoE In Port</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SFP Fiber Port</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15 Gbps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Switching Capacity</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Pole or Wall Mounted</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IP66 Waterproof Enclosure</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Fan-less</a:t>
            </a:r>
          </a:p>
          <a:p>
            <a:pPr marL="0" marR="0" lvl="0" indent="0" algn="ctr" defTabSz="914400" rtl="0" eaLnBrk="1" fontAlgn="auto" latinLnBrk="0" hangingPunct="1">
              <a:lnSpc>
                <a:spcPct val="100000"/>
              </a:lnSpc>
              <a:spcBef>
                <a:spcPts val="0"/>
              </a:spcBef>
              <a:spcAft>
                <a:spcPts val="0"/>
              </a:spcAft>
              <a:buClr>
                <a:srgbClr val="424242"/>
              </a:buClr>
              <a:buSzTx/>
              <a:buFontTx/>
              <a:buNone/>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ctr"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pic>
        <p:nvPicPr>
          <p:cNvPr id="15" name="Picture 14">
            <a:extLst>
              <a:ext uri="{FF2B5EF4-FFF2-40B4-BE49-F238E27FC236}">
                <a16:creationId xmlns:a16="http://schemas.microsoft.com/office/drawing/2014/main" id="{B08DD1AB-6564-6C6A-8F3B-A841284C13A8}"/>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5534543" y="1837804"/>
            <a:ext cx="1122912" cy="1577749"/>
          </a:xfrm>
          <a:prstGeom prst="rect">
            <a:avLst/>
          </a:prstGeom>
        </p:spPr>
      </p:pic>
    </p:spTree>
    <p:extLst>
      <p:ext uri="{BB962C8B-B14F-4D97-AF65-F5344CB8AC3E}">
        <p14:creationId xmlns:p14="http://schemas.microsoft.com/office/powerpoint/2010/main" val="968695240"/>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B91296D2-4B67-A763-049B-42264DC74E59}"/>
              </a:ext>
            </a:extLst>
          </p:cNvPr>
          <p:cNvSpPr/>
          <p:nvPr/>
        </p:nvSpPr>
        <p:spPr>
          <a:xfrm>
            <a:off x="618719" y="1884785"/>
            <a:ext cx="4115077" cy="3959044"/>
          </a:xfrm>
          <a:prstGeom prst="ellipse">
            <a:avLst/>
          </a:prstGeom>
          <a:solidFill>
            <a:srgbClr val="295288"/>
          </a:solidFill>
          <a:ln w="107950">
            <a:solidFill>
              <a:srgbClr val="46A7C9"/>
            </a:solidFill>
          </a:ln>
          <a:effectLst>
            <a:outerShdw blurRad="50800" dist="84773"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10" name="CuadroTexto 8">
            <a:extLst>
              <a:ext uri="{FF2B5EF4-FFF2-40B4-BE49-F238E27FC236}">
                <a16:creationId xmlns:a16="http://schemas.microsoft.com/office/drawing/2014/main" id="{1CBC5D56-9F8D-2A45-AE7E-0CA43DFE7B32}"/>
              </a:ext>
            </a:extLst>
          </p:cNvPr>
          <p:cNvSpPr txBox="1"/>
          <p:nvPr/>
        </p:nvSpPr>
        <p:spPr>
          <a:xfrm>
            <a:off x="618719" y="573437"/>
            <a:ext cx="9517739" cy="89255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err="1">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PoE</a:t>
            </a:r>
            <a:endParaRPr kumimoji="0" lang="es-ES_tradnl" sz="32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GWN7710R </a:t>
            </a:r>
            <a:r>
              <a:rPr kumimoji="0" lang="es-ES_tradnl" sz="20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Outdoor</a:t>
            </a:r>
            <a:r>
              <a:rPr kumimoji="0" lang="es-ES_tradnl"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a:t>
            </a:r>
            <a:r>
              <a:rPr kumimoji="0" lang="es-ES_tradnl" sz="20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Layer</a:t>
            </a:r>
            <a:r>
              <a:rPr kumimoji="0" lang="es-ES_tradnl"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2 Lite </a:t>
            </a:r>
            <a:r>
              <a:rPr kumimoji="0" lang="es-ES_tradnl" sz="20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Managed</a:t>
            </a:r>
            <a:r>
              <a:rPr kumimoji="0" lang="es-ES_tradnl"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Switch</a:t>
            </a:r>
          </a:p>
        </p:txBody>
      </p:sp>
      <p:sp>
        <p:nvSpPr>
          <p:cNvPr id="4" name="TextBox 38">
            <a:extLst>
              <a:ext uri="{FF2B5EF4-FFF2-40B4-BE49-F238E27FC236}">
                <a16:creationId xmlns:a16="http://schemas.microsoft.com/office/drawing/2014/main" id="{BB3E7C96-6BA2-0F90-BAA4-B8266691D859}"/>
              </a:ext>
            </a:extLst>
          </p:cNvPr>
          <p:cNvSpPr txBox="1"/>
          <p:nvPr/>
        </p:nvSpPr>
        <p:spPr>
          <a:xfrm>
            <a:off x="5377588" y="2128617"/>
            <a:ext cx="6621204" cy="5016758"/>
          </a:xfrm>
          <a:prstGeom prst="rect">
            <a:avLst/>
          </a:prstGeom>
          <a:noFill/>
        </p:spPr>
        <p:txBody>
          <a:bodyPr wrap="square" rtlCol="0">
            <a:spAutoFit/>
          </a:bodyPr>
          <a:lstStyle/>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PoE and PoE+</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Passive 24VDC or 48VDC output mode (configured via web UI)</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4 output ports (1-4), 1 input port (5)</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Standard PoE Mode:</a:t>
            </a: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Port 1 – 4: up to 30W per PoE port</a:t>
            </a: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Passive PoE Mode:</a:t>
            </a: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Port 1: 4-pair 48VDC up to 60W or 4-pair 24VDC up to 30W</a:t>
            </a:r>
          </a:p>
          <a:p>
            <a:pPr marL="1066785" marR="0" lvl="1"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Port 2 – 4: 2-pair 48VDC up to 30W, or 2-pair 24VDC up to 15W</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211D1E"/>
              </a:solidFill>
              <a:effectLst/>
              <a:uLnTx/>
              <a:uFillTx/>
              <a:latin typeface="Open Sans Light" pitchFamily="2" charset="0"/>
              <a:ea typeface="Open Sans Light" pitchFamily="2" charset="0"/>
              <a:cs typeface="Open Sans Light" pitchFamily="2"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3" name="Picture 2">
            <a:extLst>
              <a:ext uri="{FF2B5EF4-FFF2-40B4-BE49-F238E27FC236}">
                <a16:creationId xmlns:a16="http://schemas.microsoft.com/office/drawing/2014/main" id="{5496C6E6-5E47-220E-FA2B-3842F6FDFB45}"/>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89927" y="2377977"/>
            <a:ext cx="2972659" cy="2972659"/>
          </a:xfrm>
          <a:prstGeom prst="rect">
            <a:avLst/>
          </a:prstGeom>
        </p:spPr>
      </p:pic>
      <p:sp>
        <p:nvSpPr>
          <p:cNvPr id="6" name="Rectangle 1">
            <a:extLst>
              <a:ext uri="{FF2B5EF4-FFF2-40B4-BE49-F238E27FC236}">
                <a16:creationId xmlns:a16="http://schemas.microsoft.com/office/drawing/2014/main" id="{4DE52BCF-533D-D000-37A6-0B8F2D23B463}"/>
              </a:ext>
            </a:extLst>
          </p:cNvPr>
          <p:cNvSpPr>
            <a:spLocks noChangeArrowheads="1"/>
          </p:cNvSpPr>
          <p:nvPr/>
        </p:nvSpPr>
        <p:spPr bwMode="auto">
          <a:xfrm>
            <a:off x="5052738" y="523082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br>
              <a:rPr kumimoji="0" lang="en-US" altLang="en-US" sz="900" b="0" i="0" u="none" strike="noStrike" kern="1200" cap="none" spc="0" normalizeH="0" baseline="0" noProof="0">
                <a:ln>
                  <a:noFill/>
                </a:ln>
                <a:solidFill>
                  <a:prstClr val="black"/>
                </a:solidFill>
                <a:effectLst/>
                <a:uLnTx/>
                <a:uFillTx/>
                <a:latin typeface="Open Sans" pitchFamily="2" charset="0"/>
                <a:ea typeface="+mn-ea"/>
                <a:cs typeface="+mn-cs"/>
              </a:rPr>
            </a:br>
            <a:endPar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299344104"/>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10" name="CuadroTexto 8">
            <a:extLst>
              <a:ext uri="{FF2B5EF4-FFF2-40B4-BE49-F238E27FC236}">
                <a16:creationId xmlns:a16="http://schemas.microsoft.com/office/drawing/2014/main" id="{1CBC5D56-9F8D-2A45-AE7E-0CA43DFE7B32}"/>
              </a:ext>
            </a:extLst>
          </p:cNvPr>
          <p:cNvSpPr txBox="1"/>
          <p:nvPr/>
        </p:nvSpPr>
        <p:spPr>
          <a:xfrm>
            <a:off x="618720" y="573437"/>
            <a:ext cx="8013836"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IP-66 RATED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GWN7710R </a:t>
            </a:r>
            <a:r>
              <a:rPr kumimoji="0" lang="es-ES_tradnl" sz="20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Outdoor</a:t>
            </a:r>
            <a:r>
              <a:rPr kumimoji="0" lang="es-ES_tradnl"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a:t>
            </a:r>
            <a:r>
              <a:rPr kumimoji="0" lang="es-ES_tradnl" sz="20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Layer</a:t>
            </a:r>
            <a:r>
              <a:rPr kumimoji="0" lang="es-ES_tradnl"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2 Lite </a:t>
            </a:r>
            <a:r>
              <a:rPr kumimoji="0" lang="es-ES_tradnl" sz="20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Managed</a:t>
            </a:r>
            <a:r>
              <a:rPr kumimoji="0" lang="es-ES_tradnl"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Switch</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s-ES_tradnl" sz="2000" b="0" i="0" u="none" strike="noStrike" kern="1200" cap="none" spc="0" normalizeH="0" baseline="0" noProof="0" dirty="0">
              <a:ln>
                <a:noFill/>
              </a:ln>
              <a:solidFill>
                <a:srgbClr val="295288"/>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5" name="Oval 4">
            <a:extLst>
              <a:ext uri="{FF2B5EF4-FFF2-40B4-BE49-F238E27FC236}">
                <a16:creationId xmlns:a16="http://schemas.microsoft.com/office/drawing/2014/main" id="{3DD0CB24-0BBE-8F83-4263-C21BE9FA2B35}"/>
              </a:ext>
            </a:extLst>
          </p:cNvPr>
          <p:cNvSpPr/>
          <p:nvPr/>
        </p:nvSpPr>
        <p:spPr>
          <a:xfrm>
            <a:off x="618720" y="1927577"/>
            <a:ext cx="4054769" cy="4054769"/>
          </a:xfrm>
          <a:prstGeom prst="ellipse">
            <a:avLst/>
          </a:prstGeom>
          <a:solidFill>
            <a:srgbClr val="295288"/>
          </a:solidFill>
          <a:ln w="107950">
            <a:solidFill>
              <a:srgbClr val="46A7C9"/>
            </a:solidFill>
          </a:ln>
          <a:effectLst>
            <a:outerShdw blurRad="50800" dist="84773"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38">
            <a:extLst>
              <a:ext uri="{FF2B5EF4-FFF2-40B4-BE49-F238E27FC236}">
                <a16:creationId xmlns:a16="http://schemas.microsoft.com/office/drawing/2014/main" id="{B70CC79C-CC09-9303-21E7-38D4388E19CB}"/>
              </a:ext>
            </a:extLst>
          </p:cNvPr>
          <p:cNvSpPr txBox="1"/>
          <p:nvPr/>
        </p:nvSpPr>
        <p:spPr>
          <a:xfrm>
            <a:off x="5570796" y="2735953"/>
            <a:ext cx="6621204" cy="3046988"/>
          </a:xfrm>
          <a:prstGeom prst="rect">
            <a:avLst/>
          </a:prstGeom>
          <a:noFill/>
        </p:spPr>
        <p:txBody>
          <a:bodyPr wrap="square" rtlCol="0">
            <a:spAutoFit/>
          </a:bodyPr>
          <a:lstStyle/>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Designed for outdoor use, including areas where weather is a concern</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IP-66 rated waterproof and dustproof</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Supports temperatures from -40</a:t>
            </a:r>
            <a:r>
              <a:rPr kumimoji="0" lang="en-US" sz="1600" b="0" i="0" u="none" strike="noStrike" kern="1200" cap="none" spc="0" normalizeH="0" baseline="0" noProof="0" dirty="0">
                <a:ln>
                  <a:noFill/>
                </a:ln>
                <a:solidFill>
                  <a:srgbClr val="424242"/>
                </a:solidFill>
                <a:effectLst/>
                <a:uLnTx/>
                <a:uFillTx/>
                <a:latin typeface="Open Sans Light" pitchFamily="2" charset="0"/>
                <a:ea typeface="Open Sans Light" pitchFamily="2" charset="0"/>
                <a:cs typeface="Open Sans Light" pitchFamily="2" charset="0"/>
              </a:rPr>
              <a:t>°C to 60°C</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itchFamily="2" charset="0"/>
              <a:ea typeface="Open Sans Light" pitchFamily="2" charset="0"/>
              <a:cs typeface="Open Sans Light" pitchFamily="2"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3" name="Picture 2">
            <a:extLst>
              <a:ext uri="{FF2B5EF4-FFF2-40B4-BE49-F238E27FC236}">
                <a16:creationId xmlns:a16="http://schemas.microsoft.com/office/drawing/2014/main" id="{FCAC5179-0B29-7877-0CEC-81D906FC3321}"/>
              </a:ext>
            </a:extLst>
          </p:cNvPr>
          <p:cNvPicPr>
            <a:picLocks noChangeAspect="1"/>
          </p:cNvPicPr>
          <p:nvPr/>
        </p:nvPicPr>
        <p:blipFill>
          <a:blip r:embed="rId4">
            <a:biLevel thresh="25000"/>
          </a:blip>
          <a:stretch>
            <a:fillRect/>
          </a:stretch>
        </p:blipFill>
        <p:spPr>
          <a:xfrm>
            <a:off x="1086963" y="2468092"/>
            <a:ext cx="3093152" cy="3108696"/>
          </a:xfrm>
          <a:prstGeom prst="rect">
            <a:avLst/>
          </a:prstGeom>
        </p:spPr>
      </p:pic>
    </p:spTree>
    <p:extLst>
      <p:ext uri="{BB962C8B-B14F-4D97-AF65-F5344CB8AC3E}">
        <p14:creationId xmlns:p14="http://schemas.microsoft.com/office/powerpoint/2010/main" val="17018266"/>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10" name="CuadroTexto 8">
            <a:extLst>
              <a:ext uri="{FF2B5EF4-FFF2-40B4-BE49-F238E27FC236}">
                <a16:creationId xmlns:a16="http://schemas.microsoft.com/office/drawing/2014/main" id="{1CBC5D56-9F8D-2A45-AE7E-0CA43DFE7B32}"/>
              </a:ext>
            </a:extLst>
          </p:cNvPr>
          <p:cNvSpPr txBox="1"/>
          <p:nvPr/>
        </p:nvSpPr>
        <p:spPr>
          <a:xfrm>
            <a:off x="618720" y="573437"/>
            <a:ext cx="8013836" cy="89255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BUILT-IN </a:t>
            </a:r>
            <a:r>
              <a:rPr kumimoji="0" lang="es-ES_tradnl" sz="3200" b="1" i="0" u="none" strike="noStrike" kern="1200" cap="none" spc="0" normalizeH="0" baseline="0" noProof="0" dirty="0" err="1">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QoS</a:t>
            </a:r>
            <a:endParaRPr kumimoji="0" lang="es-ES_tradnl" sz="32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GWN7710R </a:t>
            </a:r>
            <a:r>
              <a:rPr kumimoji="0" lang="es-ES_tradnl" sz="20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Outdoor</a:t>
            </a:r>
            <a:r>
              <a:rPr kumimoji="0" lang="es-ES_tradnl"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a:t>
            </a:r>
            <a:r>
              <a:rPr kumimoji="0" lang="es-ES_tradnl" sz="20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Layer</a:t>
            </a:r>
            <a:r>
              <a:rPr kumimoji="0" lang="es-ES_tradnl"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2 Lite </a:t>
            </a:r>
            <a:r>
              <a:rPr kumimoji="0" lang="es-ES_tradnl" sz="2000" b="0" i="0" u="none" strike="noStrike" kern="1200" cap="none" spc="0" normalizeH="0" baseline="0" noProof="0" dirty="0" err="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Managed</a:t>
            </a:r>
            <a:r>
              <a:rPr kumimoji="0" lang="es-ES_tradnl"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Switch</a:t>
            </a:r>
          </a:p>
        </p:txBody>
      </p:sp>
      <p:sp>
        <p:nvSpPr>
          <p:cNvPr id="5" name="Oval 4">
            <a:extLst>
              <a:ext uri="{FF2B5EF4-FFF2-40B4-BE49-F238E27FC236}">
                <a16:creationId xmlns:a16="http://schemas.microsoft.com/office/drawing/2014/main" id="{3DD0CB24-0BBE-8F83-4263-C21BE9FA2B35}"/>
              </a:ext>
            </a:extLst>
          </p:cNvPr>
          <p:cNvSpPr/>
          <p:nvPr/>
        </p:nvSpPr>
        <p:spPr>
          <a:xfrm>
            <a:off x="618720" y="1927577"/>
            <a:ext cx="4054769" cy="4054769"/>
          </a:xfrm>
          <a:prstGeom prst="ellipse">
            <a:avLst/>
          </a:prstGeom>
          <a:solidFill>
            <a:srgbClr val="46A7C9"/>
          </a:solidFill>
          <a:ln w="107950">
            <a:solidFill>
              <a:srgbClr val="295288"/>
            </a:solidFill>
          </a:ln>
          <a:effectLst>
            <a:outerShdw blurRad="50800" dist="84773"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8">
            <a:extLst>
              <a:ext uri="{FF2B5EF4-FFF2-40B4-BE49-F238E27FC236}">
                <a16:creationId xmlns:a16="http://schemas.microsoft.com/office/drawing/2014/main" id="{F056B0E7-0F82-BE64-B3C2-41CE1FBAFFDF}"/>
              </a:ext>
            </a:extLst>
          </p:cNvPr>
          <p:cNvSpPr txBox="1"/>
          <p:nvPr/>
        </p:nvSpPr>
        <p:spPr>
          <a:xfrm>
            <a:off x="5550796" y="2145601"/>
            <a:ext cx="6535479" cy="5262979"/>
          </a:xfrm>
          <a:prstGeom prst="rect">
            <a:avLst/>
          </a:prstGeom>
          <a:noFill/>
        </p:spPr>
        <p:txBody>
          <a:bodyPr wrap="square" rtlCol="0">
            <a:spAutoFit/>
          </a:bodyPr>
          <a:lstStyle/>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Port Priority</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Priority Mapping</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Queue scheduling including SP, WRR, and WFQ</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Rate limit</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Bandwidth control</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Storm Control</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prioritization of voice, video and other latency sensitive</a:t>
            </a:r>
            <a:b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b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packets </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6" name="Picture 5">
            <a:extLst>
              <a:ext uri="{FF2B5EF4-FFF2-40B4-BE49-F238E27FC236}">
                <a16:creationId xmlns:a16="http://schemas.microsoft.com/office/drawing/2014/main" id="{A427574F-2F55-8A69-BD85-12BF0DC2223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307993" y="2775191"/>
            <a:ext cx="2676221" cy="2359539"/>
          </a:xfrm>
          <a:prstGeom prst="rect">
            <a:avLst/>
          </a:prstGeom>
        </p:spPr>
      </p:pic>
    </p:spTree>
    <p:extLst>
      <p:ext uri="{BB962C8B-B14F-4D97-AF65-F5344CB8AC3E}">
        <p14:creationId xmlns:p14="http://schemas.microsoft.com/office/powerpoint/2010/main" val="3754382602"/>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65A7FE2-E425-55F7-0E19-CF8F6FB7837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4" name="Rectangle 3">
            <a:extLst>
              <a:ext uri="{FF2B5EF4-FFF2-40B4-BE49-F238E27FC236}">
                <a16:creationId xmlns:a16="http://schemas.microsoft.com/office/drawing/2014/main" id="{2695FCC9-441C-C197-C609-BD8F207B289C}"/>
              </a:ext>
            </a:extLst>
          </p:cNvPr>
          <p:cNvSpPr/>
          <p:nvPr/>
        </p:nvSpPr>
        <p:spPr>
          <a:xfrm>
            <a:off x="0" y="0"/>
            <a:ext cx="12191996" cy="6873446"/>
          </a:xfrm>
          <a:prstGeom prst="rect">
            <a:avLst/>
          </a:prstGeom>
          <a:solidFill>
            <a:srgbClr val="295288">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Triangle 37">
            <a:extLst>
              <a:ext uri="{FF2B5EF4-FFF2-40B4-BE49-F238E27FC236}">
                <a16:creationId xmlns:a16="http://schemas.microsoft.com/office/drawing/2014/main" id="{8E98288E-ECD0-DBF8-D4A3-C2F2C16D1D4E}"/>
              </a:ext>
            </a:extLst>
          </p:cNvPr>
          <p:cNvSpPr/>
          <p:nvPr/>
        </p:nvSpPr>
        <p:spPr>
          <a:xfrm rot="10800000">
            <a:off x="-1" y="-1"/>
            <a:ext cx="2878667" cy="2133600"/>
          </a:xfrm>
          <a:prstGeom prst="triangle">
            <a:avLst>
              <a:gd name="adj" fmla="val 100000"/>
            </a:avLst>
          </a:prstGeom>
          <a:solidFill>
            <a:srgbClr val="326B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9" name="Imagen 11">
            <a:extLst>
              <a:ext uri="{FF2B5EF4-FFF2-40B4-BE49-F238E27FC236}">
                <a16:creationId xmlns:a16="http://schemas.microsoft.com/office/drawing/2014/main" id="{2149FE1B-72D1-4646-BA3E-A894CB86170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sp>
        <p:nvSpPr>
          <p:cNvPr id="3" name="TextBox 2">
            <a:extLst>
              <a:ext uri="{FF2B5EF4-FFF2-40B4-BE49-F238E27FC236}">
                <a16:creationId xmlns:a16="http://schemas.microsoft.com/office/drawing/2014/main" id="{0E4C9E84-A44F-3C75-F868-6CDA8E8CFC0C}"/>
              </a:ext>
            </a:extLst>
          </p:cNvPr>
          <p:cNvSpPr txBox="1"/>
          <p:nvPr/>
        </p:nvSpPr>
        <p:spPr>
          <a:xfrm>
            <a:off x="823969" y="4632906"/>
            <a:ext cx="2689412"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Wireless Internet </a:t>
            </a:r>
            <a:b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b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Service Providers</a:t>
            </a:r>
          </a:p>
        </p:txBody>
      </p:sp>
      <p:sp>
        <p:nvSpPr>
          <p:cNvPr id="5" name="TextBox 4">
            <a:extLst>
              <a:ext uri="{FF2B5EF4-FFF2-40B4-BE49-F238E27FC236}">
                <a16:creationId xmlns:a16="http://schemas.microsoft.com/office/drawing/2014/main" id="{F36FE101-74AA-F453-796F-FE24C48C8105}"/>
              </a:ext>
            </a:extLst>
          </p:cNvPr>
          <p:cNvSpPr txBox="1"/>
          <p:nvPr/>
        </p:nvSpPr>
        <p:spPr>
          <a:xfrm>
            <a:off x="4386465" y="4622831"/>
            <a:ext cx="3419067"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Surveillance / Security Solutions</a:t>
            </a:r>
          </a:p>
        </p:txBody>
      </p:sp>
      <p:sp>
        <p:nvSpPr>
          <p:cNvPr id="6" name="TextBox 5">
            <a:extLst>
              <a:ext uri="{FF2B5EF4-FFF2-40B4-BE49-F238E27FC236}">
                <a16:creationId xmlns:a16="http://schemas.microsoft.com/office/drawing/2014/main" id="{F3278328-3ADC-5D81-97AC-4759C653D799}"/>
              </a:ext>
            </a:extLst>
          </p:cNvPr>
          <p:cNvSpPr txBox="1"/>
          <p:nvPr/>
        </p:nvSpPr>
        <p:spPr>
          <a:xfrm>
            <a:off x="8566087" y="4688619"/>
            <a:ext cx="2914473"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Parks, Public Areas, and Outdoor Campuses</a:t>
            </a:r>
          </a:p>
        </p:txBody>
      </p:sp>
      <p:sp>
        <p:nvSpPr>
          <p:cNvPr id="7" name="CuadroTexto 8">
            <a:extLst>
              <a:ext uri="{FF2B5EF4-FFF2-40B4-BE49-F238E27FC236}">
                <a16:creationId xmlns:a16="http://schemas.microsoft.com/office/drawing/2014/main" id="{43E41E75-25C2-6CC9-C8C6-1E9A9B353381}"/>
              </a:ext>
            </a:extLst>
          </p:cNvPr>
          <p:cNvSpPr txBox="1"/>
          <p:nvPr/>
        </p:nvSpPr>
        <p:spPr>
          <a:xfrm>
            <a:off x="618720" y="573437"/>
            <a:ext cx="11120562" cy="892552"/>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GWN7710R </a:t>
            </a:r>
            <a:r>
              <a:rPr kumimoji="0" lang="es-ES_tradnl" sz="3200" b="1" i="0" u="none" strike="noStrike" kern="1200" cap="none" spc="0" normalizeH="0" baseline="0" noProof="0" dirty="0" err="1">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Outdoor</a:t>
            </a:r>
            <a:r>
              <a:rPr kumimoji="0" lang="es-ES_tradnl"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 </a:t>
            </a:r>
            <a:r>
              <a:rPr kumimoji="0" lang="es-ES_tradnl" sz="3200" b="1" i="0" u="none" strike="noStrike" kern="1200" cap="none" spc="0" normalizeH="0" baseline="0" noProof="0" dirty="0" err="1">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Layer</a:t>
            </a:r>
            <a:r>
              <a:rPr kumimoji="0" lang="es-ES_tradnl"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 2 Lite Switch</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Deployment Scenarios</a:t>
            </a:r>
          </a:p>
        </p:txBody>
      </p:sp>
      <p:pic>
        <p:nvPicPr>
          <p:cNvPr id="8" name="Picture 7">
            <a:extLst>
              <a:ext uri="{FF2B5EF4-FFF2-40B4-BE49-F238E27FC236}">
                <a16:creationId xmlns:a16="http://schemas.microsoft.com/office/drawing/2014/main" id="{51B0720D-3EAC-0C35-C2F9-59F8E0DDD86E}"/>
              </a:ext>
            </a:extLst>
          </p:cNvPr>
          <p:cNvPicPr>
            <a:picLocks noChangeAspect="1"/>
          </p:cNvPicPr>
          <p:nvPr/>
        </p:nvPicPr>
        <p:blipFill>
          <a:blip r:embed="rId5" cstate="screen">
            <a:extLst>
              <a:ext uri="{28A0092B-C50C-407E-A947-70E740481C1C}">
                <a14:useLocalDpi xmlns:a14="http://schemas.microsoft.com/office/drawing/2010/main"/>
              </a:ext>
            </a:extLst>
          </a:blip>
          <a:srcRect/>
          <a:stretch/>
        </p:blipFill>
        <p:spPr>
          <a:xfrm>
            <a:off x="8838808" y="2837195"/>
            <a:ext cx="2369029" cy="1579352"/>
          </a:xfrm>
          <a:prstGeom prst="rect">
            <a:avLst/>
          </a:prstGeom>
          <a:ln w="114300">
            <a:solidFill>
              <a:srgbClr val="46A7C9"/>
            </a:solidFill>
          </a:ln>
          <a:effectLst>
            <a:outerShdw blurRad="50800" dist="38100" dir="2700000" sx="102158" sy="102158" algn="tl" rotWithShape="0">
              <a:prstClr val="black">
                <a:alpha val="40000"/>
              </a:prstClr>
            </a:outerShdw>
          </a:effectLst>
        </p:spPr>
      </p:pic>
      <p:pic>
        <p:nvPicPr>
          <p:cNvPr id="9" name="Picture 8">
            <a:extLst>
              <a:ext uri="{FF2B5EF4-FFF2-40B4-BE49-F238E27FC236}">
                <a16:creationId xmlns:a16="http://schemas.microsoft.com/office/drawing/2014/main" id="{98C360DE-BC6F-DE9A-21C4-F2430DE8046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4911485" y="2814391"/>
            <a:ext cx="2369029" cy="1581069"/>
          </a:xfrm>
          <a:prstGeom prst="rect">
            <a:avLst/>
          </a:prstGeom>
          <a:ln w="114300">
            <a:solidFill>
              <a:srgbClr val="46A7C9"/>
            </a:solidFill>
          </a:ln>
          <a:effectLst>
            <a:outerShdw blurRad="50800" dist="38100" dir="2700000" sx="102158" sy="102158" algn="tl" rotWithShape="0">
              <a:prstClr val="black">
                <a:alpha val="40000"/>
              </a:prstClr>
            </a:outerShdw>
          </a:effectLst>
        </p:spPr>
      </p:pic>
      <p:pic>
        <p:nvPicPr>
          <p:cNvPr id="10" name="Picture 9">
            <a:extLst>
              <a:ext uri="{FF2B5EF4-FFF2-40B4-BE49-F238E27FC236}">
                <a16:creationId xmlns:a16="http://schemas.microsoft.com/office/drawing/2014/main" id="{105290D5-5677-8A54-6EED-D9EF85824D03}"/>
              </a:ext>
            </a:extLst>
          </p:cNvPr>
          <p:cNvPicPr>
            <a:picLocks noChangeAspect="1"/>
          </p:cNvPicPr>
          <p:nvPr/>
        </p:nvPicPr>
        <p:blipFill>
          <a:blip r:embed="rId7" cstate="screen">
            <a:extLst>
              <a:ext uri="{28A0092B-C50C-407E-A947-70E740481C1C}">
                <a14:useLocalDpi xmlns:a14="http://schemas.microsoft.com/office/drawing/2010/main"/>
              </a:ext>
            </a:extLst>
          </a:blip>
          <a:srcRect/>
          <a:stretch/>
        </p:blipFill>
        <p:spPr>
          <a:xfrm>
            <a:off x="974277" y="2814391"/>
            <a:ext cx="2369029" cy="1578555"/>
          </a:xfrm>
          <a:prstGeom prst="rect">
            <a:avLst/>
          </a:prstGeom>
          <a:ln w="114300">
            <a:solidFill>
              <a:srgbClr val="46A7C9"/>
            </a:solidFill>
          </a:ln>
          <a:effectLst>
            <a:outerShdw blurRad="50800" dist="38100" dir="2700000" sx="102158" sy="102158" algn="tl" rotWithShape="0">
              <a:prstClr val="black">
                <a:alpha val="40000"/>
              </a:prstClr>
            </a:outerShdw>
          </a:effectLst>
        </p:spPr>
      </p:pic>
      <p:pic>
        <p:nvPicPr>
          <p:cNvPr id="17" name="Picture 16">
            <a:extLst>
              <a:ext uri="{FF2B5EF4-FFF2-40B4-BE49-F238E27FC236}">
                <a16:creationId xmlns:a16="http://schemas.microsoft.com/office/drawing/2014/main" id="{0231A454-2B7F-5540-6F93-911F9902064F}"/>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4889712" y="2825277"/>
            <a:ext cx="2395461" cy="1596974"/>
          </a:xfrm>
          <a:prstGeom prst="rect">
            <a:avLst/>
          </a:prstGeom>
        </p:spPr>
      </p:pic>
      <p:pic>
        <p:nvPicPr>
          <p:cNvPr id="18" name="Picture 17">
            <a:extLst>
              <a:ext uri="{FF2B5EF4-FFF2-40B4-BE49-F238E27FC236}">
                <a16:creationId xmlns:a16="http://schemas.microsoft.com/office/drawing/2014/main" id="{DCB15273-BF1A-4344-B409-7249A47D96AE}"/>
              </a:ext>
            </a:extLst>
          </p:cNvPr>
          <p:cNvPicPr>
            <a:picLocks noChangeAspect="1"/>
          </p:cNvPicPr>
          <p:nvPr/>
        </p:nvPicPr>
        <p:blipFill>
          <a:blip r:embed="rId9" cstate="print">
            <a:extLst>
              <a:ext uri="{28A0092B-C50C-407E-A947-70E740481C1C}">
                <a14:useLocalDpi xmlns:a14="http://schemas.microsoft.com/office/drawing/2010/main"/>
              </a:ext>
            </a:extLst>
          </a:blip>
          <a:srcRect/>
          <a:stretch/>
        </p:blipFill>
        <p:spPr>
          <a:xfrm>
            <a:off x="973278" y="2803505"/>
            <a:ext cx="2395461" cy="1621931"/>
          </a:xfrm>
          <a:prstGeom prst="rect">
            <a:avLst/>
          </a:prstGeom>
        </p:spPr>
      </p:pic>
    </p:spTree>
    <p:extLst>
      <p:ext uri="{BB962C8B-B14F-4D97-AF65-F5344CB8AC3E}">
        <p14:creationId xmlns:p14="http://schemas.microsoft.com/office/powerpoint/2010/main" val="321862979"/>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2560BA-B544-316E-95C7-2BC67311A98D}"/>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5D06E867-4F28-4B13-EA18-17A75C4B455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4" name="Rectangle 3">
            <a:extLst>
              <a:ext uri="{FF2B5EF4-FFF2-40B4-BE49-F238E27FC236}">
                <a16:creationId xmlns:a16="http://schemas.microsoft.com/office/drawing/2014/main" id="{2557D750-7FCC-9D76-C1F2-4652DEB855B7}"/>
              </a:ext>
            </a:extLst>
          </p:cNvPr>
          <p:cNvSpPr/>
          <p:nvPr/>
        </p:nvSpPr>
        <p:spPr>
          <a:xfrm>
            <a:off x="0" y="0"/>
            <a:ext cx="12191996" cy="6873446"/>
          </a:xfrm>
          <a:prstGeom prst="rect">
            <a:avLst/>
          </a:prstGeom>
          <a:solidFill>
            <a:srgbClr val="295288">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Triangle 37">
            <a:extLst>
              <a:ext uri="{FF2B5EF4-FFF2-40B4-BE49-F238E27FC236}">
                <a16:creationId xmlns:a16="http://schemas.microsoft.com/office/drawing/2014/main" id="{1C8F641F-5453-E2BD-5A18-EC55207FC7C9}"/>
              </a:ext>
            </a:extLst>
          </p:cNvPr>
          <p:cNvSpPr/>
          <p:nvPr/>
        </p:nvSpPr>
        <p:spPr>
          <a:xfrm rot="10800000">
            <a:off x="-1" y="-1"/>
            <a:ext cx="2878667" cy="2133600"/>
          </a:xfrm>
          <a:prstGeom prst="triangle">
            <a:avLst>
              <a:gd name="adj" fmla="val 100000"/>
            </a:avLst>
          </a:prstGeom>
          <a:solidFill>
            <a:srgbClr val="326B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9" name="Imagen 11">
            <a:extLst>
              <a:ext uri="{FF2B5EF4-FFF2-40B4-BE49-F238E27FC236}">
                <a16:creationId xmlns:a16="http://schemas.microsoft.com/office/drawing/2014/main" id="{635EBAE4-4944-C701-D553-C6860B8F4F8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sp>
        <p:nvSpPr>
          <p:cNvPr id="10" name="CuadroTexto 8">
            <a:extLst>
              <a:ext uri="{FF2B5EF4-FFF2-40B4-BE49-F238E27FC236}">
                <a16:creationId xmlns:a16="http://schemas.microsoft.com/office/drawing/2014/main" id="{087AC9C3-80E5-597D-B381-6CB96B7D0F2A}"/>
              </a:ext>
            </a:extLst>
          </p:cNvPr>
          <p:cNvSpPr txBox="1"/>
          <p:nvPr/>
        </p:nvSpPr>
        <p:spPr>
          <a:xfrm>
            <a:off x="618720" y="484317"/>
            <a:ext cx="11120562"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t>Unmanaged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t>Network Switches</a:t>
            </a:r>
          </a:p>
        </p:txBody>
      </p:sp>
      <p:pic>
        <p:nvPicPr>
          <p:cNvPr id="5" name="Picture 4">
            <a:extLst>
              <a:ext uri="{FF2B5EF4-FFF2-40B4-BE49-F238E27FC236}">
                <a16:creationId xmlns:a16="http://schemas.microsoft.com/office/drawing/2014/main" id="{7F5AFFD5-725A-CA10-B955-F20183735F7F}"/>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3958256" y="3817221"/>
            <a:ext cx="4275487" cy="1685498"/>
          </a:xfrm>
          <a:prstGeom prst="rect">
            <a:avLst/>
          </a:prstGeom>
        </p:spPr>
      </p:pic>
      <p:pic>
        <p:nvPicPr>
          <p:cNvPr id="6" name="Picture 5">
            <a:extLst>
              <a:ext uri="{FF2B5EF4-FFF2-40B4-BE49-F238E27FC236}">
                <a16:creationId xmlns:a16="http://schemas.microsoft.com/office/drawing/2014/main" id="{CE84D61D-0D4B-7DC2-DA0A-9E33F6E12677}"/>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4837913" y="3040779"/>
            <a:ext cx="2516174" cy="888550"/>
          </a:xfrm>
          <a:prstGeom prst="rect">
            <a:avLst/>
          </a:prstGeom>
        </p:spPr>
      </p:pic>
    </p:spTree>
    <p:extLst>
      <p:ext uri="{BB962C8B-B14F-4D97-AF65-F5344CB8AC3E}">
        <p14:creationId xmlns:p14="http://schemas.microsoft.com/office/powerpoint/2010/main" val="55889461"/>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65A7FE2-E425-55F7-0E19-CF8F6FB7837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4" name="Rectangle 3">
            <a:extLst>
              <a:ext uri="{FF2B5EF4-FFF2-40B4-BE49-F238E27FC236}">
                <a16:creationId xmlns:a16="http://schemas.microsoft.com/office/drawing/2014/main" id="{2695FCC9-441C-C197-C609-BD8F207B289C}"/>
              </a:ext>
            </a:extLst>
          </p:cNvPr>
          <p:cNvSpPr/>
          <p:nvPr/>
        </p:nvSpPr>
        <p:spPr>
          <a:xfrm>
            <a:off x="0" y="0"/>
            <a:ext cx="12191996" cy="6873446"/>
          </a:xfrm>
          <a:prstGeom prst="rect">
            <a:avLst/>
          </a:prstGeom>
          <a:solidFill>
            <a:srgbClr val="295288">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Triangle 37">
            <a:extLst>
              <a:ext uri="{FF2B5EF4-FFF2-40B4-BE49-F238E27FC236}">
                <a16:creationId xmlns:a16="http://schemas.microsoft.com/office/drawing/2014/main" id="{8E98288E-ECD0-DBF8-D4A3-C2F2C16D1D4E}"/>
              </a:ext>
            </a:extLst>
          </p:cNvPr>
          <p:cNvSpPr/>
          <p:nvPr/>
        </p:nvSpPr>
        <p:spPr>
          <a:xfrm rot="10800000">
            <a:off x="-1" y="-1"/>
            <a:ext cx="2878667" cy="2133600"/>
          </a:xfrm>
          <a:prstGeom prst="triangle">
            <a:avLst>
              <a:gd name="adj" fmla="val 100000"/>
            </a:avLst>
          </a:prstGeom>
          <a:solidFill>
            <a:srgbClr val="326B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9" name="Imagen 11">
            <a:extLst>
              <a:ext uri="{FF2B5EF4-FFF2-40B4-BE49-F238E27FC236}">
                <a16:creationId xmlns:a16="http://schemas.microsoft.com/office/drawing/2014/main" id="{2149FE1B-72D1-4646-BA3E-A894CB86170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sp>
        <p:nvSpPr>
          <p:cNvPr id="3" name="Google Shape;168;p4">
            <a:extLst>
              <a:ext uri="{FF2B5EF4-FFF2-40B4-BE49-F238E27FC236}">
                <a16:creationId xmlns:a16="http://schemas.microsoft.com/office/drawing/2014/main" id="{906B86AB-D1F1-54E6-D240-1C1E8FE49894}"/>
              </a:ext>
            </a:extLst>
          </p:cNvPr>
          <p:cNvSpPr/>
          <p:nvPr/>
        </p:nvSpPr>
        <p:spPr>
          <a:xfrm rot="10800000">
            <a:off x="-3" y="-2"/>
            <a:ext cx="3498701" cy="2240281"/>
          </a:xfrm>
          <a:prstGeom prst="triangle">
            <a:avLst>
              <a:gd name="adj" fmla="val 100000"/>
            </a:avLst>
          </a:prstGeom>
          <a:solidFill>
            <a:srgbClr val="326B9D"/>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alibri"/>
              <a:ea typeface="Calibri"/>
              <a:cs typeface="Calibri"/>
              <a:sym typeface="Calibri"/>
            </a:endParaRPr>
          </a:p>
        </p:txBody>
      </p:sp>
      <p:pic>
        <p:nvPicPr>
          <p:cNvPr id="5" name="Google Shape;169;p4">
            <a:extLst>
              <a:ext uri="{FF2B5EF4-FFF2-40B4-BE49-F238E27FC236}">
                <a16:creationId xmlns:a16="http://schemas.microsoft.com/office/drawing/2014/main" id="{F157011C-2020-D71C-CC18-88B2A8754B30}"/>
              </a:ext>
            </a:extLst>
          </p:cNvPr>
          <p:cNvPicPr preferRelativeResize="0"/>
          <p:nvPr/>
        </p:nvPicPr>
        <p:blipFill rotWithShape="1">
          <a:blip r:embed="rId5">
            <a:alphaModFix/>
          </a:blip>
          <a:srcRect/>
          <a:stretch/>
        </p:blipFill>
        <p:spPr>
          <a:xfrm>
            <a:off x="266885" y="302324"/>
            <a:ext cx="774518" cy="664380"/>
          </a:xfrm>
          <a:prstGeom prst="rect">
            <a:avLst/>
          </a:prstGeom>
          <a:noFill/>
          <a:ln>
            <a:noFill/>
          </a:ln>
        </p:spPr>
      </p:pic>
      <p:sp>
        <p:nvSpPr>
          <p:cNvPr id="6" name="Triangle 5">
            <a:extLst>
              <a:ext uri="{FF2B5EF4-FFF2-40B4-BE49-F238E27FC236}">
                <a16:creationId xmlns:a16="http://schemas.microsoft.com/office/drawing/2014/main" id="{A6C7F588-D03A-9CBD-B962-656B55DC6F78}"/>
              </a:ext>
            </a:extLst>
          </p:cNvPr>
          <p:cNvSpPr/>
          <p:nvPr/>
        </p:nvSpPr>
        <p:spPr>
          <a:xfrm rot="10800000">
            <a:off x="0" y="11577"/>
            <a:ext cx="2878667" cy="2133600"/>
          </a:xfrm>
          <a:prstGeom prst="triangle">
            <a:avLst>
              <a:gd name="adj" fmla="val 100000"/>
            </a:avLst>
          </a:prstGeom>
          <a:solidFill>
            <a:srgbClr val="326B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Imagen 11">
            <a:extLst>
              <a:ext uri="{FF2B5EF4-FFF2-40B4-BE49-F238E27FC236}">
                <a16:creationId xmlns:a16="http://schemas.microsoft.com/office/drawing/2014/main" id="{9DE35A7B-E503-CB9A-7690-E56566A7F81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sp>
        <p:nvSpPr>
          <p:cNvPr id="8" name="TextBox 7">
            <a:extLst>
              <a:ext uri="{FF2B5EF4-FFF2-40B4-BE49-F238E27FC236}">
                <a16:creationId xmlns:a16="http://schemas.microsoft.com/office/drawing/2014/main" id="{5487EE5F-BDEB-ABAE-9575-B78C7A7479F8}"/>
              </a:ext>
            </a:extLst>
          </p:cNvPr>
          <p:cNvSpPr txBox="1"/>
          <p:nvPr/>
        </p:nvSpPr>
        <p:spPr>
          <a:xfrm>
            <a:off x="-310752" y="5706630"/>
            <a:ext cx="2704309" cy="221599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9 models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4 models with PoE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5 models without PoE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9" name="CuadroTexto 8">
            <a:extLst>
              <a:ext uri="{FF2B5EF4-FFF2-40B4-BE49-F238E27FC236}">
                <a16:creationId xmlns:a16="http://schemas.microsoft.com/office/drawing/2014/main" id="{90C84714-A68B-D962-888E-30EFAFE61057}"/>
              </a:ext>
            </a:extLst>
          </p:cNvPr>
          <p:cNvSpPr txBox="1"/>
          <p:nvPr/>
        </p:nvSpPr>
        <p:spPr>
          <a:xfrm>
            <a:off x="618720" y="299117"/>
            <a:ext cx="11120562" cy="107721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GWN7700 Series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err="1">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Unmanaged</a:t>
            </a:r>
            <a:r>
              <a:rPr kumimoji="0" lang="es-ES_tradnl"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 Network Switches</a:t>
            </a:r>
          </a:p>
        </p:txBody>
      </p:sp>
      <p:sp>
        <p:nvSpPr>
          <p:cNvPr id="10" name="TextBox 9">
            <a:extLst>
              <a:ext uri="{FF2B5EF4-FFF2-40B4-BE49-F238E27FC236}">
                <a16:creationId xmlns:a16="http://schemas.microsoft.com/office/drawing/2014/main" id="{8627DDC1-56A6-291E-7EBF-FE07EEE8F004}"/>
              </a:ext>
            </a:extLst>
          </p:cNvPr>
          <p:cNvSpPr txBox="1"/>
          <p:nvPr/>
        </p:nvSpPr>
        <p:spPr>
          <a:xfrm>
            <a:off x="2162808" y="5706630"/>
            <a:ext cx="2421311" cy="196977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5 or 8 Gigabit ports,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4 or 8 Gigabit PoE ports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-Up to 30W p/ port</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11" name="TextBox 10">
            <a:extLst>
              <a:ext uri="{FF2B5EF4-FFF2-40B4-BE49-F238E27FC236}">
                <a16:creationId xmlns:a16="http://schemas.microsoft.com/office/drawing/2014/main" id="{F2965E9F-A90D-12E9-65AB-F715B140E91C}"/>
              </a:ext>
            </a:extLst>
          </p:cNvPr>
          <p:cNvSpPr txBox="1"/>
          <p:nvPr/>
        </p:nvSpPr>
        <p:spPr>
          <a:xfrm>
            <a:off x="4832131" y="5706630"/>
            <a:ext cx="2527738" cy="221599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LED Indicators: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Per port: link/activity/speed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Per device: power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12" name="TextBox 11">
            <a:extLst>
              <a:ext uri="{FF2B5EF4-FFF2-40B4-BE49-F238E27FC236}">
                <a16:creationId xmlns:a16="http://schemas.microsoft.com/office/drawing/2014/main" id="{9DD80608-567B-F38D-EB94-F2EA8D2E862B}"/>
              </a:ext>
            </a:extLst>
          </p:cNvPr>
          <p:cNvSpPr txBox="1"/>
          <p:nvPr/>
        </p:nvSpPr>
        <p:spPr>
          <a:xfrm>
            <a:off x="7781630" y="5738969"/>
            <a:ext cx="2106330" cy="224676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Broadcast/multicast/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Unicast storm control to monitor traffic levels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pic>
        <p:nvPicPr>
          <p:cNvPr id="13" name="Picture 12">
            <a:extLst>
              <a:ext uri="{FF2B5EF4-FFF2-40B4-BE49-F238E27FC236}">
                <a16:creationId xmlns:a16="http://schemas.microsoft.com/office/drawing/2014/main" id="{115DA1FB-244A-0BF6-F471-46B470E539D7}"/>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2782634" y="4515140"/>
            <a:ext cx="1181657" cy="1175749"/>
          </a:xfrm>
          <a:prstGeom prst="rect">
            <a:avLst/>
          </a:prstGeom>
        </p:spPr>
      </p:pic>
      <p:sp>
        <p:nvSpPr>
          <p:cNvPr id="14" name="TextBox 13">
            <a:extLst>
              <a:ext uri="{FF2B5EF4-FFF2-40B4-BE49-F238E27FC236}">
                <a16:creationId xmlns:a16="http://schemas.microsoft.com/office/drawing/2014/main" id="{D3C78896-D0B1-93AF-30ED-BA6124AA408C}"/>
              </a:ext>
            </a:extLst>
          </p:cNvPr>
          <p:cNvSpPr txBox="1"/>
          <p:nvPr/>
        </p:nvSpPr>
        <p:spPr>
          <a:xfrm>
            <a:off x="10085670" y="5738969"/>
            <a:ext cx="2106330" cy="203132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Auto MDI/MDIX crossover on all ports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pic>
        <p:nvPicPr>
          <p:cNvPr id="15" name="Picture 14">
            <a:extLst>
              <a:ext uri="{FF2B5EF4-FFF2-40B4-BE49-F238E27FC236}">
                <a16:creationId xmlns:a16="http://schemas.microsoft.com/office/drawing/2014/main" id="{20724224-0417-A77E-3AEC-FD4A5E37B477}"/>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551591" y="4682284"/>
            <a:ext cx="1001140" cy="1001140"/>
          </a:xfrm>
          <a:prstGeom prst="rect">
            <a:avLst/>
          </a:prstGeom>
        </p:spPr>
      </p:pic>
      <p:pic>
        <p:nvPicPr>
          <p:cNvPr id="16" name="Picture 15">
            <a:extLst>
              <a:ext uri="{FF2B5EF4-FFF2-40B4-BE49-F238E27FC236}">
                <a16:creationId xmlns:a16="http://schemas.microsoft.com/office/drawing/2014/main" id="{CAB0C282-D67F-089B-1AD1-A79F7104B00C}"/>
              </a:ext>
            </a:extLst>
          </p:cNvPr>
          <p:cNvPicPr>
            <a:picLocks noChangeAspect="1"/>
          </p:cNvPicPr>
          <p:nvPr/>
        </p:nvPicPr>
        <p:blipFill>
          <a:blip r:embed="rId8" cstate="screen">
            <a:biLevel thresh="25000"/>
            <a:extLst>
              <a:ext uri="{28A0092B-C50C-407E-A947-70E740481C1C}">
                <a14:useLocalDpi xmlns:a14="http://schemas.microsoft.com/office/drawing/2010/main"/>
              </a:ext>
            </a:extLst>
          </a:blip>
          <a:stretch>
            <a:fillRect/>
          </a:stretch>
        </p:blipFill>
        <p:spPr>
          <a:xfrm>
            <a:off x="10906988" y="4765119"/>
            <a:ext cx="453584" cy="791054"/>
          </a:xfrm>
          <a:prstGeom prst="rect">
            <a:avLst/>
          </a:prstGeom>
        </p:spPr>
      </p:pic>
      <p:pic>
        <p:nvPicPr>
          <p:cNvPr id="17" name="Picture 16">
            <a:extLst>
              <a:ext uri="{FF2B5EF4-FFF2-40B4-BE49-F238E27FC236}">
                <a16:creationId xmlns:a16="http://schemas.microsoft.com/office/drawing/2014/main" id="{6252AB75-B60B-9C5B-A4DF-AA920D2E0081}"/>
              </a:ext>
            </a:extLst>
          </p:cNvPr>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a:off x="1052161" y="2051389"/>
            <a:ext cx="5571830" cy="2196547"/>
          </a:xfrm>
          <a:prstGeom prst="rect">
            <a:avLst/>
          </a:prstGeom>
        </p:spPr>
      </p:pic>
      <p:pic>
        <p:nvPicPr>
          <p:cNvPr id="18" name="Picture 17">
            <a:extLst>
              <a:ext uri="{FF2B5EF4-FFF2-40B4-BE49-F238E27FC236}">
                <a16:creationId xmlns:a16="http://schemas.microsoft.com/office/drawing/2014/main" id="{0B946A69-06FA-CDDD-7163-F185CBE6CBBB}"/>
              </a:ext>
            </a:extLst>
          </p:cNvPr>
          <p:cNvPicPr>
            <a:picLocks noChangeAspect="1"/>
          </p:cNvPicPr>
          <p:nvPr/>
        </p:nvPicPr>
        <p:blipFill>
          <a:blip r:embed="rId10" cstate="print">
            <a:extLst>
              <a:ext uri="{28A0092B-C50C-407E-A947-70E740481C1C}">
                <a14:useLocalDpi xmlns:a14="http://schemas.microsoft.com/office/drawing/2010/main"/>
              </a:ext>
            </a:extLst>
          </a:blip>
          <a:stretch>
            <a:fillRect/>
          </a:stretch>
        </p:blipFill>
        <p:spPr>
          <a:xfrm>
            <a:off x="7586753" y="3031705"/>
            <a:ext cx="3547027" cy="1252580"/>
          </a:xfrm>
          <a:prstGeom prst="rect">
            <a:avLst/>
          </a:prstGeom>
        </p:spPr>
      </p:pic>
      <p:pic>
        <p:nvPicPr>
          <p:cNvPr id="19" name="Picture 18">
            <a:extLst>
              <a:ext uri="{FF2B5EF4-FFF2-40B4-BE49-F238E27FC236}">
                <a16:creationId xmlns:a16="http://schemas.microsoft.com/office/drawing/2014/main" id="{8FCF1C6D-DF06-98D3-6D00-ADDF67D39D29}"/>
              </a:ext>
            </a:extLst>
          </p:cNvPr>
          <p:cNvPicPr>
            <a:picLocks noChangeAspect="1"/>
          </p:cNvPicPr>
          <p:nvPr/>
        </p:nvPicPr>
        <p:blipFill>
          <a:blip r:embed="rId11" cstate="print">
            <a:biLevel thresh="25000"/>
            <a:extLst>
              <a:ext uri="{28A0092B-C50C-407E-A947-70E740481C1C}">
                <a14:useLocalDpi xmlns:a14="http://schemas.microsoft.com/office/drawing/2010/main"/>
              </a:ext>
            </a:extLst>
          </a:blip>
          <a:stretch>
            <a:fillRect/>
          </a:stretch>
        </p:blipFill>
        <p:spPr>
          <a:xfrm>
            <a:off x="5650036" y="4676734"/>
            <a:ext cx="891928" cy="830435"/>
          </a:xfrm>
          <a:prstGeom prst="rect">
            <a:avLst/>
          </a:prstGeom>
        </p:spPr>
      </p:pic>
      <p:pic>
        <p:nvPicPr>
          <p:cNvPr id="20" name="Picture 19">
            <a:extLst>
              <a:ext uri="{FF2B5EF4-FFF2-40B4-BE49-F238E27FC236}">
                <a16:creationId xmlns:a16="http://schemas.microsoft.com/office/drawing/2014/main" id="{729DB13C-0228-5CEF-B9F7-408E85CF8DD3}"/>
              </a:ext>
            </a:extLst>
          </p:cNvPr>
          <p:cNvPicPr>
            <a:picLocks noChangeAspect="1"/>
          </p:cNvPicPr>
          <p:nvPr/>
        </p:nvPicPr>
        <p:blipFill>
          <a:blip r:embed="rId12" cstate="print">
            <a:biLevel thresh="25000"/>
            <a:extLst>
              <a:ext uri="{28A0092B-C50C-407E-A947-70E740481C1C}">
                <a14:useLocalDpi xmlns:a14="http://schemas.microsoft.com/office/drawing/2010/main"/>
              </a:ext>
            </a:extLst>
          </a:blip>
          <a:stretch>
            <a:fillRect/>
          </a:stretch>
        </p:blipFill>
        <p:spPr>
          <a:xfrm>
            <a:off x="8290432" y="4674348"/>
            <a:ext cx="1056207" cy="1056207"/>
          </a:xfrm>
          <a:prstGeom prst="rect">
            <a:avLst/>
          </a:prstGeom>
        </p:spPr>
      </p:pic>
    </p:spTree>
    <p:extLst>
      <p:ext uri="{BB962C8B-B14F-4D97-AF65-F5344CB8AC3E}">
        <p14:creationId xmlns:p14="http://schemas.microsoft.com/office/powerpoint/2010/main" val="3261135291"/>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E5C34C2-4C91-501C-E816-A3EE9EF7E601}"/>
              </a:ext>
            </a:extLst>
          </p:cNvPr>
          <p:cNvSpPr/>
          <p:nvPr/>
        </p:nvSpPr>
        <p:spPr>
          <a:xfrm>
            <a:off x="5241073" y="1540266"/>
            <a:ext cx="6950927" cy="531773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Oval 6">
            <a:extLst>
              <a:ext uri="{FF2B5EF4-FFF2-40B4-BE49-F238E27FC236}">
                <a16:creationId xmlns:a16="http://schemas.microsoft.com/office/drawing/2014/main" id="{941750E3-FD61-9C76-A343-160C837158C6}"/>
              </a:ext>
            </a:extLst>
          </p:cNvPr>
          <p:cNvSpPr/>
          <p:nvPr/>
        </p:nvSpPr>
        <p:spPr>
          <a:xfrm>
            <a:off x="227950" y="1764934"/>
            <a:ext cx="1931108" cy="1904689"/>
          </a:xfrm>
          <a:prstGeom prst="ellipse">
            <a:avLst/>
          </a:prstGeom>
          <a:solidFill>
            <a:srgbClr val="295288"/>
          </a:solidFill>
          <a:ln w="107950">
            <a:solidFill>
              <a:srgbClr val="46A7C9"/>
            </a:solidFill>
          </a:ln>
          <a:effectLst>
            <a:outerShdw blurRad="50800" dist="84773"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145538" y="5982346"/>
            <a:ext cx="774518" cy="664380"/>
          </a:xfrm>
          <a:prstGeom prst="rect">
            <a:avLst/>
          </a:prstGeom>
        </p:spPr>
      </p:pic>
      <p:sp>
        <p:nvSpPr>
          <p:cNvPr id="10" name="CuadroTexto 8">
            <a:extLst>
              <a:ext uri="{FF2B5EF4-FFF2-40B4-BE49-F238E27FC236}">
                <a16:creationId xmlns:a16="http://schemas.microsoft.com/office/drawing/2014/main" id="{1CBC5D56-9F8D-2A45-AE7E-0CA43DFE7B32}"/>
              </a:ext>
            </a:extLst>
          </p:cNvPr>
          <p:cNvSpPr txBox="1"/>
          <p:nvPr/>
        </p:nvSpPr>
        <p:spPr>
          <a:xfrm>
            <a:off x="618718" y="573437"/>
            <a:ext cx="10724195" cy="89255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GWN7700 SERIES UNMANAGED NETWORK SWITCHES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Model Comparison</a:t>
            </a:r>
          </a:p>
        </p:txBody>
      </p:sp>
      <p:sp>
        <p:nvSpPr>
          <p:cNvPr id="8" name="Rectangle 7">
            <a:extLst>
              <a:ext uri="{FF2B5EF4-FFF2-40B4-BE49-F238E27FC236}">
                <a16:creationId xmlns:a16="http://schemas.microsoft.com/office/drawing/2014/main" id="{9622E751-122F-5628-2CFF-B56645FE4794}"/>
              </a:ext>
            </a:extLst>
          </p:cNvPr>
          <p:cNvSpPr/>
          <p:nvPr/>
        </p:nvSpPr>
        <p:spPr>
          <a:xfrm>
            <a:off x="5003236" y="3469569"/>
            <a:ext cx="1744387" cy="40011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2000" b="1" i="0" u="none" strike="noStrike" kern="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GWN7802(P)</a:t>
            </a:r>
          </a:p>
        </p:txBody>
      </p:sp>
      <p:sp>
        <p:nvSpPr>
          <p:cNvPr id="14" name="Rectangle 13">
            <a:extLst>
              <a:ext uri="{FF2B5EF4-FFF2-40B4-BE49-F238E27FC236}">
                <a16:creationId xmlns:a16="http://schemas.microsoft.com/office/drawing/2014/main" id="{E6B653FC-ABAD-365B-2D59-F943FE89059D}"/>
              </a:ext>
            </a:extLst>
          </p:cNvPr>
          <p:cNvSpPr/>
          <p:nvPr/>
        </p:nvSpPr>
        <p:spPr>
          <a:xfrm>
            <a:off x="9016016" y="3469569"/>
            <a:ext cx="1744388" cy="40011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2000" b="1" i="0" u="none" strike="noStrike" kern="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GWN7803(P)</a:t>
            </a:r>
          </a:p>
        </p:txBody>
      </p:sp>
      <p:sp>
        <p:nvSpPr>
          <p:cNvPr id="18" name="TextBox 38">
            <a:extLst>
              <a:ext uri="{FF2B5EF4-FFF2-40B4-BE49-F238E27FC236}">
                <a16:creationId xmlns:a16="http://schemas.microsoft.com/office/drawing/2014/main" id="{38888EF6-A159-250C-B252-9750C4666571}"/>
              </a:ext>
            </a:extLst>
          </p:cNvPr>
          <p:cNvSpPr txBox="1"/>
          <p:nvPr/>
        </p:nvSpPr>
        <p:spPr>
          <a:xfrm>
            <a:off x="361458" y="4508870"/>
            <a:ext cx="2732841" cy="181588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5</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Gigabit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10 Gbps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Switching</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Plastic</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Enclosure</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Desktop &amp; Wall Mount</a:t>
            </a:r>
          </a:p>
          <a:p>
            <a:pPr marL="0" marR="0" lvl="0" indent="0" algn="ctr" defTabSz="914400" rtl="0" eaLnBrk="1" fontAlgn="auto" latinLnBrk="0" hangingPunct="1">
              <a:lnSpc>
                <a:spcPct val="100000"/>
              </a:lnSpc>
              <a:spcBef>
                <a:spcPts val="0"/>
              </a:spcBef>
              <a:spcAft>
                <a:spcPts val="0"/>
              </a:spcAft>
              <a:buClr>
                <a:srgbClr val="424242"/>
              </a:buClr>
              <a:buSzTx/>
              <a:buFontTx/>
              <a:buNone/>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ctr"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a:p>
            <a:pPr marL="609585" marR="0" lvl="0" indent="-609585" algn="ctr"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sp>
        <p:nvSpPr>
          <p:cNvPr id="4" name="Oval 3">
            <a:extLst>
              <a:ext uri="{FF2B5EF4-FFF2-40B4-BE49-F238E27FC236}">
                <a16:creationId xmlns:a16="http://schemas.microsoft.com/office/drawing/2014/main" id="{F32A9852-CDA1-AC3A-AEFE-2B0D5E498370}"/>
              </a:ext>
            </a:extLst>
          </p:cNvPr>
          <p:cNvSpPr/>
          <p:nvPr/>
        </p:nvSpPr>
        <p:spPr>
          <a:xfrm>
            <a:off x="2630555" y="1764934"/>
            <a:ext cx="1931108" cy="1904689"/>
          </a:xfrm>
          <a:prstGeom prst="ellipse">
            <a:avLst/>
          </a:prstGeom>
          <a:solidFill>
            <a:srgbClr val="295288"/>
          </a:solidFill>
          <a:ln w="107950">
            <a:solidFill>
              <a:srgbClr val="46A7C9"/>
            </a:solidFill>
          </a:ln>
          <a:effectLst>
            <a:outerShdw blurRad="50800" dist="84773"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Oval 8">
            <a:extLst>
              <a:ext uri="{FF2B5EF4-FFF2-40B4-BE49-F238E27FC236}">
                <a16:creationId xmlns:a16="http://schemas.microsoft.com/office/drawing/2014/main" id="{2FF1A4AE-DC3A-A873-F1C3-5C5A6E4E0A53}"/>
              </a:ext>
            </a:extLst>
          </p:cNvPr>
          <p:cNvSpPr/>
          <p:nvPr/>
        </p:nvSpPr>
        <p:spPr>
          <a:xfrm>
            <a:off x="4916692" y="1799127"/>
            <a:ext cx="1931108" cy="1904689"/>
          </a:xfrm>
          <a:prstGeom prst="ellipse">
            <a:avLst/>
          </a:prstGeom>
          <a:solidFill>
            <a:srgbClr val="295288"/>
          </a:solidFill>
          <a:ln w="107950">
            <a:solidFill>
              <a:srgbClr val="46A7C9"/>
            </a:solidFill>
          </a:ln>
          <a:effectLst>
            <a:outerShdw blurRad="50800" dist="84773"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Oval 10">
            <a:extLst>
              <a:ext uri="{FF2B5EF4-FFF2-40B4-BE49-F238E27FC236}">
                <a16:creationId xmlns:a16="http://schemas.microsoft.com/office/drawing/2014/main" id="{528E20F6-F587-5370-2CC9-E1C20020678D}"/>
              </a:ext>
            </a:extLst>
          </p:cNvPr>
          <p:cNvSpPr/>
          <p:nvPr/>
        </p:nvSpPr>
        <p:spPr>
          <a:xfrm>
            <a:off x="7313456" y="1799127"/>
            <a:ext cx="1931108" cy="1904689"/>
          </a:xfrm>
          <a:prstGeom prst="ellipse">
            <a:avLst/>
          </a:prstGeom>
          <a:solidFill>
            <a:srgbClr val="295288"/>
          </a:solidFill>
          <a:ln w="107950">
            <a:solidFill>
              <a:srgbClr val="46A7C9"/>
            </a:solidFill>
          </a:ln>
          <a:effectLst>
            <a:outerShdw blurRad="50800" dist="84773"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Oval 12">
            <a:extLst>
              <a:ext uri="{FF2B5EF4-FFF2-40B4-BE49-F238E27FC236}">
                <a16:creationId xmlns:a16="http://schemas.microsoft.com/office/drawing/2014/main" id="{26B166C7-68CC-76B8-B35A-135AA8503E49}"/>
              </a:ext>
            </a:extLst>
          </p:cNvPr>
          <p:cNvSpPr/>
          <p:nvPr/>
        </p:nvSpPr>
        <p:spPr>
          <a:xfrm>
            <a:off x="9718124" y="1828185"/>
            <a:ext cx="1931108" cy="1904689"/>
          </a:xfrm>
          <a:prstGeom prst="ellipse">
            <a:avLst/>
          </a:prstGeom>
          <a:solidFill>
            <a:srgbClr val="295288"/>
          </a:solidFill>
          <a:ln w="107950">
            <a:solidFill>
              <a:srgbClr val="46A7C9"/>
            </a:solidFill>
          </a:ln>
          <a:effectLst>
            <a:outerShdw blurRad="50800" dist="84773"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TextBox 38">
            <a:extLst>
              <a:ext uri="{FF2B5EF4-FFF2-40B4-BE49-F238E27FC236}">
                <a16:creationId xmlns:a16="http://schemas.microsoft.com/office/drawing/2014/main" id="{0B9623DF-D8AE-B527-7168-127C961695B9}"/>
              </a:ext>
            </a:extLst>
          </p:cNvPr>
          <p:cNvSpPr txBox="1"/>
          <p:nvPr/>
        </p:nvSpPr>
        <p:spPr>
          <a:xfrm>
            <a:off x="2761143" y="4508870"/>
            <a:ext cx="2732841" cy="156966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5</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Gigabit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4</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PoE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Up to </a:t>
            </a: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30W</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p/ port</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10 Gbps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Switching </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Metal</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Enclosure</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Desktop &amp; Wall Mount</a:t>
            </a:r>
          </a:p>
        </p:txBody>
      </p:sp>
      <p:sp>
        <p:nvSpPr>
          <p:cNvPr id="23" name="TextBox 38">
            <a:extLst>
              <a:ext uri="{FF2B5EF4-FFF2-40B4-BE49-F238E27FC236}">
                <a16:creationId xmlns:a16="http://schemas.microsoft.com/office/drawing/2014/main" id="{392BEBE8-B2A0-B6CD-8414-023DD32AD13E}"/>
              </a:ext>
            </a:extLst>
          </p:cNvPr>
          <p:cNvSpPr txBox="1"/>
          <p:nvPr/>
        </p:nvSpPr>
        <p:spPr>
          <a:xfrm>
            <a:off x="5043383" y="4508870"/>
            <a:ext cx="2732841" cy="181588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8</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Gigabit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16 Gbps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Switching</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Plastic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Enclosure</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Desktop &amp; Wall Mount</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a:p>
            <a:pPr marL="609585" marR="0" lvl="0" indent="-609585" algn="ctr"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sp>
        <p:nvSpPr>
          <p:cNvPr id="24" name="TextBox 38">
            <a:extLst>
              <a:ext uri="{FF2B5EF4-FFF2-40B4-BE49-F238E27FC236}">
                <a16:creationId xmlns:a16="http://schemas.microsoft.com/office/drawing/2014/main" id="{AFAAB7B2-28FD-F2B8-608F-26A0104BCFFA}"/>
              </a:ext>
            </a:extLst>
          </p:cNvPr>
          <p:cNvSpPr txBox="1"/>
          <p:nvPr/>
        </p:nvSpPr>
        <p:spPr>
          <a:xfrm>
            <a:off x="7446964" y="4508869"/>
            <a:ext cx="2732841" cy="206210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8</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Gigabit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4</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PoE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Up to </a:t>
            </a: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30W</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p/ port</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16 Gbps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Switching </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Metal</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Enclosure</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Desktop &amp; Wall Mount</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a:p>
            <a:pPr marL="609585" marR="0" lvl="0" indent="-609585" algn="ctr"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sp>
        <p:nvSpPr>
          <p:cNvPr id="25" name="TextBox 38">
            <a:extLst>
              <a:ext uri="{FF2B5EF4-FFF2-40B4-BE49-F238E27FC236}">
                <a16:creationId xmlns:a16="http://schemas.microsoft.com/office/drawing/2014/main" id="{A29377C8-DE51-BD10-0046-EB9E43A544C6}"/>
              </a:ext>
            </a:extLst>
          </p:cNvPr>
          <p:cNvSpPr txBox="1"/>
          <p:nvPr/>
        </p:nvSpPr>
        <p:spPr>
          <a:xfrm>
            <a:off x="9762738" y="4487615"/>
            <a:ext cx="2732841" cy="255454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8</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Gigabit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8</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PoE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Up to </a:t>
            </a: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30W</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p/ port</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16 Gbps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Switching </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Metal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Enclosure</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Desktop, Wall, and </a:t>
            </a:r>
            <a:b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b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Rack Mount</a:t>
            </a:r>
          </a:p>
          <a:p>
            <a:pPr marL="0" marR="0" lvl="0" indent="0" algn="ctr" defTabSz="914400" rtl="0" eaLnBrk="1" fontAlgn="auto" latinLnBrk="0" hangingPunct="1">
              <a:lnSpc>
                <a:spcPct val="100000"/>
              </a:lnSpc>
              <a:spcBef>
                <a:spcPts val="0"/>
              </a:spcBef>
              <a:spcAft>
                <a:spcPts val="0"/>
              </a:spcAft>
              <a:buClr>
                <a:srgbClr val="424242"/>
              </a:buClr>
              <a:buSzTx/>
              <a:buFontTx/>
              <a:buNone/>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ctr"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a:p>
            <a:pPr marL="609585" marR="0" lvl="0" indent="-609585" algn="ctr"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sp>
        <p:nvSpPr>
          <p:cNvPr id="26" name="Rectangle 25">
            <a:extLst>
              <a:ext uri="{FF2B5EF4-FFF2-40B4-BE49-F238E27FC236}">
                <a16:creationId xmlns:a16="http://schemas.microsoft.com/office/drawing/2014/main" id="{075A27C7-45EC-AD09-78AB-1A519DFFA894}"/>
              </a:ext>
            </a:extLst>
          </p:cNvPr>
          <p:cNvSpPr/>
          <p:nvPr/>
        </p:nvSpPr>
        <p:spPr>
          <a:xfrm>
            <a:off x="488020" y="3968568"/>
            <a:ext cx="1410964" cy="40011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2000" b="1" i="0" u="none" strike="noStrike" kern="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GWN7700</a:t>
            </a:r>
          </a:p>
        </p:txBody>
      </p:sp>
      <p:sp>
        <p:nvSpPr>
          <p:cNvPr id="27" name="Rectangle 26">
            <a:extLst>
              <a:ext uri="{FF2B5EF4-FFF2-40B4-BE49-F238E27FC236}">
                <a16:creationId xmlns:a16="http://schemas.microsoft.com/office/drawing/2014/main" id="{319E6E31-8F6F-B75E-71A2-10FAB04B82E6}"/>
              </a:ext>
            </a:extLst>
          </p:cNvPr>
          <p:cNvSpPr/>
          <p:nvPr/>
        </p:nvSpPr>
        <p:spPr>
          <a:xfrm>
            <a:off x="2807555" y="3954324"/>
            <a:ext cx="1571264" cy="40011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2000" b="1" i="0" u="none" strike="noStrike" kern="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GWN7700P</a:t>
            </a:r>
          </a:p>
        </p:txBody>
      </p:sp>
      <p:sp>
        <p:nvSpPr>
          <p:cNvPr id="28" name="Rectangle 27">
            <a:extLst>
              <a:ext uri="{FF2B5EF4-FFF2-40B4-BE49-F238E27FC236}">
                <a16:creationId xmlns:a16="http://schemas.microsoft.com/office/drawing/2014/main" id="{63413AE8-126C-56F0-AD69-67F6C74197C8}"/>
              </a:ext>
            </a:extLst>
          </p:cNvPr>
          <p:cNvSpPr/>
          <p:nvPr/>
        </p:nvSpPr>
        <p:spPr>
          <a:xfrm>
            <a:off x="5176766" y="3962677"/>
            <a:ext cx="1410964" cy="40011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2000" b="1" i="0" u="none" strike="noStrike" kern="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GWN7701</a:t>
            </a:r>
          </a:p>
        </p:txBody>
      </p:sp>
      <p:sp>
        <p:nvSpPr>
          <p:cNvPr id="29" name="Rectangle 28">
            <a:extLst>
              <a:ext uri="{FF2B5EF4-FFF2-40B4-BE49-F238E27FC236}">
                <a16:creationId xmlns:a16="http://schemas.microsoft.com/office/drawing/2014/main" id="{69A6A8A3-35C5-9F0E-266D-611B3B2E6B30}"/>
              </a:ext>
            </a:extLst>
          </p:cNvPr>
          <p:cNvSpPr/>
          <p:nvPr/>
        </p:nvSpPr>
        <p:spPr>
          <a:xfrm>
            <a:off x="7493379" y="3962677"/>
            <a:ext cx="1571264" cy="40011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2000" b="1" i="0" u="none" strike="noStrike" kern="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GWN7701P</a:t>
            </a:r>
          </a:p>
        </p:txBody>
      </p:sp>
      <p:sp>
        <p:nvSpPr>
          <p:cNvPr id="30" name="Rectangle 29">
            <a:extLst>
              <a:ext uri="{FF2B5EF4-FFF2-40B4-BE49-F238E27FC236}">
                <a16:creationId xmlns:a16="http://schemas.microsoft.com/office/drawing/2014/main" id="{8A08ECC0-41E5-4209-9438-DD2DAAFDC088}"/>
              </a:ext>
            </a:extLst>
          </p:cNvPr>
          <p:cNvSpPr/>
          <p:nvPr/>
        </p:nvSpPr>
        <p:spPr>
          <a:xfrm>
            <a:off x="9809882" y="3971954"/>
            <a:ext cx="1747594" cy="40011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2000" b="1" i="0" u="none" strike="noStrike" kern="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GWN7701PA</a:t>
            </a:r>
          </a:p>
        </p:txBody>
      </p:sp>
      <p:pic>
        <p:nvPicPr>
          <p:cNvPr id="31" name="Picture 30">
            <a:extLst>
              <a:ext uri="{FF2B5EF4-FFF2-40B4-BE49-F238E27FC236}">
                <a16:creationId xmlns:a16="http://schemas.microsoft.com/office/drawing/2014/main" id="{30A39062-2212-977C-E6B2-67221C851F9E}"/>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9416059" y="2510534"/>
            <a:ext cx="2535236" cy="590715"/>
          </a:xfrm>
          <a:prstGeom prst="rect">
            <a:avLst/>
          </a:prstGeom>
        </p:spPr>
      </p:pic>
      <p:pic>
        <p:nvPicPr>
          <p:cNvPr id="32" name="Picture 31">
            <a:extLst>
              <a:ext uri="{FF2B5EF4-FFF2-40B4-BE49-F238E27FC236}">
                <a16:creationId xmlns:a16="http://schemas.microsoft.com/office/drawing/2014/main" id="{ED0754D7-0B85-F89C-746E-0A29FBC08241}"/>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7188433" y="2585918"/>
            <a:ext cx="2135532" cy="460432"/>
          </a:xfrm>
          <a:prstGeom prst="rect">
            <a:avLst/>
          </a:prstGeom>
        </p:spPr>
      </p:pic>
      <p:pic>
        <p:nvPicPr>
          <p:cNvPr id="33" name="Picture 32">
            <a:extLst>
              <a:ext uri="{FF2B5EF4-FFF2-40B4-BE49-F238E27FC236}">
                <a16:creationId xmlns:a16="http://schemas.microsoft.com/office/drawing/2014/main" id="{3B17622C-7ACC-1023-8400-B1EF01AF3EE0}"/>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4936082" y="2543342"/>
            <a:ext cx="1870612" cy="538230"/>
          </a:xfrm>
          <a:prstGeom prst="rect">
            <a:avLst/>
          </a:prstGeom>
        </p:spPr>
      </p:pic>
      <p:pic>
        <p:nvPicPr>
          <p:cNvPr id="34" name="Picture 33">
            <a:extLst>
              <a:ext uri="{FF2B5EF4-FFF2-40B4-BE49-F238E27FC236}">
                <a16:creationId xmlns:a16="http://schemas.microsoft.com/office/drawing/2014/main" id="{8F62D85B-30B5-3EA5-A67D-510452576BDA}"/>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441970" y="2574491"/>
            <a:ext cx="1503064" cy="485968"/>
          </a:xfrm>
          <a:prstGeom prst="rect">
            <a:avLst/>
          </a:prstGeom>
        </p:spPr>
      </p:pic>
      <p:pic>
        <p:nvPicPr>
          <p:cNvPr id="35" name="Picture 34">
            <a:extLst>
              <a:ext uri="{FF2B5EF4-FFF2-40B4-BE49-F238E27FC236}">
                <a16:creationId xmlns:a16="http://schemas.microsoft.com/office/drawing/2014/main" id="{003D8B9B-CB07-5DA7-9848-D311E9CECC52}"/>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2706793" y="2585006"/>
            <a:ext cx="1802215" cy="468428"/>
          </a:xfrm>
          <a:prstGeom prst="rect">
            <a:avLst/>
          </a:prstGeom>
        </p:spPr>
      </p:pic>
    </p:spTree>
    <p:extLst>
      <p:ext uri="{BB962C8B-B14F-4D97-AF65-F5344CB8AC3E}">
        <p14:creationId xmlns:p14="http://schemas.microsoft.com/office/powerpoint/2010/main" val="4088332948"/>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E5C34C2-4C91-501C-E816-A3EE9EF7E601}"/>
              </a:ext>
            </a:extLst>
          </p:cNvPr>
          <p:cNvSpPr/>
          <p:nvPr/>
        </p:nvSpPr>
        <p:spPr>
          <a:xfrm>
            <a:off x="5241073" y="1540266"/>
            <a:ext cx="6950927" cy="531773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Oval 6">
            <a:extLst>
              <a:ext uri="{FF2B5EF4-FFF2-40B4-BE49-F238E27FC236}">
                <a16:creationId xmlns:a16="http://schemas.microsoft.com/office/drawing/2014/main" id="{941750E3-FD61-9C76-A343-160C837158C6}"/>
              </a:ext>
            </a:extLst>
          </p:cNvPr>
          <p:cNvSpPr/>
          <p:nvPr/>
        </p:nvSpPr>
        <p:spPr>
          <a:xfrm>
            <a:off x="1019585" y="1764934"/>
            <a:ext cx="1931108" cy="1904689"/>
          </a:xfrm>
          <a:prstGeom prst="ellipse">
            <a:avLst/>
          </a:prstGeom>
          <a:solidFill>
            <a:srgbClr val="295288"/>
          </a:solidFill>
          <a:ln w="107950">
            <a:solidFill>
              <a:srgbClr val="46A7C9"/>
            </a:solidFill>
          </a:ln>
          <a:effectLst>
            <a:outerShdw blurRad="50800" dist="84773"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CuadroTexto 8">
            <a:extLst>
              <a:ext uri="{FF2B5EF4-FFF2-40B4-BE49-F238E27FC236}">
                <a16:creationId xmlns:a16="http://schemas.microsoft.com/office/drawing/2014/main" id="{1CBC5D56-9F8D-2A45-AE7E-0CA43DFE7B32}"/>
              </a:ext>
            </a:extLst>
          </p:cNvPr>
          <p:cNvSpPr txBox="1"/>
          <p:nvPr/>
        </p:nvSpPr>
        <p:spPr>
          <a:xfrm>
            <a:off x="618718" y="573437"/>
            <a:ext cx="10724195" cy="89255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GWN7700 SERIES UNMANAGED NETWORK SWITCHES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Model Comparison</a:t>
            </a:r>
          </a:p>
        </p:txBody>
      </p:sp>
      <p:sp>
        <p:nvSpPr>
          <p:cNvPr id="8" name="Rectangle 7">
            <a:extLst>
              <a:ext uri="{FF2B5EF4-FFF2-40B4-BE49-F238E27FC236}">
                <a16:creationId xmlns:a16="http://schemas.microsoft.com/office/drawing/2014/main" id="{9622E751-122F-5628-2CFF-B56645FE4794}"/>
              </a:ext>
            </a:extLst>
          </p:cNvPr>
          <p:cNvSpPr/>
          <p:nvPr/>
        </p:nvSpPr>
        <p:spPr>
          <a:xfrm>
            <a:off x="5216990" y="3469569"/>
            <a:ext cx="1744387" cy="40011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2000" b="1" i="0" u="none" strike="noStrike" kern="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GWN7802(P)</a:t>
            </a:r>
          </a:p>
        </p:txBody>
      </p:sp>
      <p:sp>
        <p:nvSpPr>
          <p:cNvPr id="18" name="TextBox 38">
            <a:extLst>
              <a:ext uri="{FF2B5EF4-FFF2-40B4-BE49-F238E27FC236}">
                <a16:creationId xmlns:a16="http://schemas.microsoft.com/office/drawing/2014/main" id="{38888EF6-A159-250C-B252-9750C4666571}"/>
              </a:ext>
            </a:extLst>
          </p:cNvPr>
          <p:cNvSpPr txBox="1"/>
          <p:nvPr/>
        </p:nvSpPr>
        <p:spPr>
          <a:xfrm>
            <a:off x="1093726" y="4508870"/>
            <a:ext cx="2732841" cy="181588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16</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Gigabit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32 Gbps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Switching</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Metal</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Enclosure</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Desktop &amp; Wall Mount</a:t>
            </a:r>
          </a:p>
          <a:p>
            <a:pPr marL="0" marR="0" lvl="0" indent="0" algn="ctr" defTabSz="914400" rtl="0" eaLnBrk="1" fontAlgn="auto" latinLnBrk="0" hangingPunct="1">
              <a:lnSpc>
                <a:spcPct val="100000"/>
              </a:lnSpc>
              <a:spcBef>
                <a:spcPts val="0"/>
              </a:spcBef>
              <a:spcAft>
                <a:spcPts val="0"/>
              </a:spcAft>
              <a:buClr>
                <a:srgbClr val="424242"/>
              </a:buClr>
              <a:buSzTx/>
              <a:buFontTx/>
              <a:buNone/>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ctr"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a:p>
            <a:pPr marL="609585" marR="0" lvl="0" indent="-609585" algn="ctr"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sp>
        <p:nvSpPr>
          <p:cNvPr id="4" name="Oval 3">
            <a:extLst>
              <a:ext uri="{FF2B5EF4-FFF2-40B4-BE49-F238E27FC236}">
                <a16:creationId xmlns:a16="http://schemas.microsoft.com/office/drawing/2014/main" id="{F32A9852-CDA1-AC3A-AEFE-2B0D5E498370}"/>
              </a:ext>
            </a:extLst>
          </p:cNvPr>
          <p:cNvSpPr/>
          <p:nvPr/>
        </p:nvSpPr>
        <p:spPr>
          <a:xfrm>
            <a:off x="3631323" y="1764934"/>
            <a:ext cx="1931108" cy="1904689"/>
          </a:xfrm>
          <a:prstGeom prst="ellipse">
            <a:avLst/>
          </a:prstGeom>
          <a:solidFill>
            <a:srgbClr val="295288"/>
          </a:solidFill>
          <a:ln w="107950">
            <a:solidFill>
              <a:srgbClr val="46A7C9"/>
            </a:solidFill>
          </a:ln>
          <a:effectLst>
            <a:outerShdw blurRad="50800" dist="84773"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Oval 8">
            <a:extLst>
              <a:ext uri="{FF2B5EF4-FFF2-40B4-BE49-F238E27FC236}">
                <a16:creationId xmlns:a16="http://schemas.microsoft.com/office/drawing/2014/main" id="{2FF1A4AE-DC3A-A873-F1C3-5C5A6E4E0A53}"/>
              </a:ext>
            </a:extLst>
          </p:cNvPr>
          <p:cNvSpPr/>
          <p:nvPr/>
        </p:nvSpPr>
        <p:spPr>
          <a:xfrm>
            <a:off x="6240766" y="1799127"/>
            <a:ext cx="1931108" cy="1904689"/>
          </a:xfrm>
          <a:prstGeom prst="ellipse">
            <a:avLst/>
          </a:prstGeom>
          <a:solidFill>
            <a:srgbClr val="295288"/>
          </a:solidFill>
          <a:ln w="107950">
            <a:solidFill>
              <a:srgbClr val="46A7C9"/>
            </a:solidFill>
          </a:ln>
          <a:effectLst>
            <a:outerShdw blurRad="50800" dist="84773"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Oval 10">
            <a:extLst>
              <a:ext uri="{FF2B5EF4-FFF2-40B4-BE49-F238E27FC236}">
                <a16:creationId xmlns:a16="http://schemas.microsoft.com/office/drawing/2014/main" id="{528E20F6-F587-5370-2CC9-E1C20020678D}"/>
              </a:ext>
            </a:extLst>
          </p:cNvPr>
          <p:cNvSpPr/>
          <p:nvPr/>
        </p:nvSpPr>
        <p:spPr>
          <a:xfrm>
            <a:off x="8918328" y="1799127"/>
            <a:ext cx="1931108" cy="1904689"/>
          </a:xfrm>
          <a:prstGeom prst="ellipse">
            <a:avLst/>
          </a:prstGeom>
          <a:solidFill>
            <a:srgbClr val="295288"/>
          </a:solidFill>
          <a:ln w="107950">
            <a:solidFill>
              <a:srgbClr val="46A7C9"/>
            </a:solidFill>
          </a:ln>
          <a:effectLst>
            <a:outerShdw blurRad="50800" dist="84773"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TextBox 38">
            <a:extLst>
              <a:ext uri="{FF2B5EF4-FFF2-40B4-BE49-F238E27FC236}">
                <a16:creationId xmlns:a16="http://schemas.microsoft.com/office/drawing/2014/main" id="{0B9623DF-D8AE-B527-7168-127C961695B9}"/>
              </a:ext>
            </a:extLst>
          </p:cNvPr>
          <p:cNvSpPr txBox="1"/>
          <p:nvPr/>
        </p:nvSpPr>
        <p:spPr>
          <a:xfrm>
            <a:off x="3702544" y="4508870"/>
            <a:ext cx="2732841" cy="156966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16</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Gigabit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8</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PoE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Up to </a:t>
            </a: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30W</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p/ port</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32 Gbps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Switching </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Metal</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Enclosure</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Desktop &amp; Wall Mount</a:t>
            </a:r>
          </a:p>
        </p:txBody>
      </p:sp>
      <p:sp>
        <p:nvSpPr>
          <p:cNvPr id="23" name="TextBox 38">
            <a:extLst>
              <a:ext uri="{FF2B5EF4-FFF2-40B4-BE49-F238E27FC236}">
                <a16:creationId xmlns:a16="http://schemas.microsoft.com/office/drawing/2014/main" id="{392BEBE8-B2A0-B6CD-8414-023DD32AD13E}"/>
              </a:ext>
            </a:extLst>
          </p:cNvPr>
          <p:cNvSpPr txBox="1"/>
          <p:nvPr/>
        </p:nvSpPr>
        <p:spPr>
          <a:xfrm>
            <a:off x="6308090" y="4508870"/>
            <a:ext cx="2732841" cy="181588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24</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Gigabit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48 </a:t>
            </a:r>
            <a:r>
              <a:rPr kumimoji="0" lang="en-US" sz="1600" b="0" i="0" u="none" strike="noStrike" kern="1200" cap="none" spc="0" normalizeH="0" baseline="0" noProof="0" dirty="0" err="1">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Gbps</a:t>
            </a: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Switching</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Metal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Enclosure</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Desktop &amp; Wall Mount</a:t>
            </a:r>
          </a:p>
          <a:p>
            <a:pPr marL="0" marR="0" lvl="0" indent="0" algn="ctr" defTabSz="914400" rtl="0" eaLnBrk="1" fontAlgn="auto" latinLnBrk="0" hangingPunct="1">
              <a:lnSpc>
                <a:spcPct val="100000"/>
              </a:lnSpc>
              <a:spcBef>
                <a:spcPts val="0"/>
              </a:spcBef>
              <a:spcAft>
                <a:spcPts val="0"/>
              </a:spcAft>
              <a:buClr>
                <a:srgbClr val="424242"/>
              </a:buClr>
              <a:buSzTx/>
              <a:buFontTx/>
              <a:buNone/>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ctr"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a:p>
            <a:pPr marL="609585" marR="0" lvl="0" indent="-609585" algn="ctr"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sp>
        <p:nvSpPr>
          <p:cNvPr id="24" name="TextBox 38">
            <a:extLst>
              <a:ext uri="{FF2B5EF4-FFF2-40B4-BE49-F238E27FC236}">
                <a16:creationId xmlns:a16="http://schemas.microsoft.com/office/drawing/2014/main" id="{AFAAB7B2-28FD-F2B8-608F-26A0104BCFFA}"/>
              </a:ext>
            </a:extLst>
          </p:cNvPr>
          <p:cNvSpPr txBox="1"/>
          <p:nvPr/>
        </p:nvSpPr>
        <p:spPr>
          <a:xfrm>
            <a:off x="8946164" y="4508870"/>
            <a:ext cx="2825452" cy="156966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48</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Gigabit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100 Gbps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Switching </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Metal</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Enclosure</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Rack, Desktop, &amp; Wall Mount</a:t>
            </a:r>
          </a:p>
          <a:p>
            <a:pPr marL="609585" marR="0" lvl="0" indent="-609585" algn="ctr"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a:p>
            <a:pPr marL="609585" marR="0" lvl="0" indent="-609585" algn="ctr"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sp>
        <p:nvSpPr>
          <p:cNvPr id="26" name="Rectangle 25">
            <a:extLst>
              <a:ext uri="{FF2B5EF4-FFF2-40B4-BE49-F238E27FC236}">
                <a16:creationId xmlns:a16="http://schemas.microsoft.com/office/drawing/2014/main" id="{075A27C7-45EC-AD09-78AB-1A519DFFA894}"/>
              </a:ext>
            </a:extLst>
          </p:cNvPr>
          <p:cNvSpPr/>
          <p:nvPr/>
        </p:nvSpPr>
        <p:spPr>
          <a:xfrm>
            <a:off x="1279655" y="3968568"/>
            <a:ext cx="1410964" cy="40011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2000" b="1" i="0" u="none" strike="noStrike" kern="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GWN7702</a:t>
            </a:r>
          </a:p>
        </p:txBody>
      </p:sp>
      <p:sp>
        <p:nvSpPr>
          <p:cNvPr id="27" name="Rectangle 26">
            <a:extLst>
              <a:ext uri="{FF2B5EF4-FFF2-40B4-BE49-F238E27FC236}">
                <a16:creationId xmlns:a16="http://schemas.microsoft.com/office/drawing/2014/main" id="{319E6E31-8F6F-B75E-71A2-10FAB04B82E6}"/>
              </a:ext>
            </a:extLst>
          </p:cNvPr>
          <p:cNvSpPr/>
          <p:nvPr/>
        </p:nvSpPr>
        <p:spPr>
          <a:xfrm>
            <a:off x="3808323" y="3954324"/>
            <a:ext cx="1571264" cy="40011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2000" b="1" i="0" u="none" strike="noStrike" kern="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GWN7702P</a:t>
            </a:r>
          </a:p>
        </p:txBody>
      </p:sp>
      <p:sp>
        <p:nvSpPr>
          <p:cNvPr id="28" name="Rectangle 27">
            <a:extLst>
              <a:ext uri="{FF2B5EF4-FFF2-40B4-BE49-F238E27FC236}">
                <a16:creationId xmlns:a16="http://schemas.microsoft.com/office/drawing/2014/main" id="{63413AE8-126C-56F0-AD69-67F6C74197C8}"/>
              </a:ext>
            </a:extLst>
          </p:cNvPr>
          <p:cNvSpPr/>
          <p:nvPr/>
        </p:nvSpPr>
        <p:spPr>
          <a:xfrm>
            <a:off x="6500840" y="3962677"/>
            <a:ext cx="1410964" cy="40011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2000" b="1" i="0" u="none" strike="noStrike" kern="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GWN7703</a:t>
            </a:r>
          </a:p>
        </p:txBody>
      </p:sp>
      <p:sp>
        <p:nvSpPr>
          <p:cNvPr id="29" name="Rectangle 28">
            <a:extLst>
              <a:ext uri="{FF2B5EF4-FFF2-40B4-BE49-F238E27FC236}">
                <a16:creationId xmlns:a16="http://schemas.microsoft.com/office/drawing/2014/main" id="{69A6A8A3-35C5-9F0E-266D-611B3B2E6B30}"/>
              </a:ext>
            </a:extLst>
          </p:cNvPr>
          <p:cNvSpPr/>
          <p:nvPr/>
        </p:nvSpPr>
        <p:spPr>
          <a:xfrm>
            <a:off x="9178401" y="3962677"/>
            <a:ext cx="1410964" cy="40011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2000" b="1" i="0" u="none" strike="noStrike" kern="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GWN7706</a:t>
            </a:r>
          </a:p>
        </p:txBody>
      </p:sp>
      <p:pic>
        <p:nvPicPr>
          <p:cNvPr id="6" name="Picture 5"/>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6038740" y="2482695"/>
            <a:ext cx="2358779" cy="537552"/>
          </a:xfrm>
          <a:prstGeom prst="rect">
            <a:avLst/>
          </a:prstGeom>
        </p:spPr>
      </p:pic>
      <p:pic>
        <p:nvPicPr>
          <p:cNvPr id="15" name="Picture 14"/>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3471502" y="2495193"/>
            <a:ext cx="2234697" cy="509275"/>
          </a:xfrm>
          <a:prstGeom prst="rect">
            <a:avLst/>
          </a:prstGeom>
        </p:spPr>
      </p:pic>
      <p:pic>
        <p:nvPicPr>
          <p:cNvPr id="16" name="Picture 15"/>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849830" y="2486637"/>
            <a:ext cx="2248445" cy="512408"/>
          </a:xfrm>
          <a:prstGeom prst="rect">
            <a:avLst/>
          </a:prstGeom>
        </p:spPr>
      </p:pic>
      <p:pic>
        <p:nvPicPr>
          <p:cNvPr id="19" name="Picture 18"/>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8565923" y="2537317"/>
            <a:ext cx="2638326" cy="417295"/>
          </a:xfrm>
          <a:prstGeom prst="rect">
            <a:avLst/>
          </a:prstGeom>
        </p:spPr>
      </p:pic>
    </p:spTree>
    <p:extLst>
      <p:ext uri="{BB962C8B-B14F-4D97-AF65-F5344CB8AC3E}">
        <p14:creationId xmlns:p14="http://schemas.microsoft.com/office/powerpoint/2010/main" val="4135573588"/>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B91296D2-4B67-A763-049B-42264DC74E59}"/>
              </a:ext>
            </a:extLst>
          </p:cNvPr>
          <p:cNvSpPr/>
          <p:nvPr/>
        </p:nvSpPr>
        <p:spPr>
          <a:xfrm>
            <a:off x="618719" y="1884785"/>
            <a:ext cx="4115077" cy="3959044"/>
          </a:xfrm>
          <a:prstGeom prst="ellipse">
            <a:avLst/>
          </a:prstGeom>
          <a:solidFill>
            <a:srgbClr val="295288"/>
          </a:solidFill>
          <a:ln w="107950">
            <a:solidFill>
              <a:srgbClr val="46A7C9"/>
            </a:solidFill>
          </a:ln>
          <a:effectLst>
            <a:outerShdw blurRad="50800" dist="84773"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10" name="CuadroTexto 8">
            <a:extLst>
              <a:ext uri="{FF2B5EF4-FFF2-40B4-BE49-F238E27FC236}">
                <a16:creationId xmlns:a16="http://schemas.microsoft.com/office/drawing/2014/main" id="{1CBC5D56-9F8D-2A45-AE7E-0CA43DFE7B32}"/>
              </a:ext>
            </a:extLst>
          </p:cNvPr>
          <p:cNvSpPr txBox="1"/>
          <p:nvPr/>
        </p:nvSpPr>
        <p:spPr>
          <a:xfrm>
            <a:off x="618719" y="573437"/>
            <a:ext cx="9517739" cy="89255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err="1">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PoE</a:t>
            </a:r>
            <a:endParaRPr kumimoji="0" lang="es-ES_tradnl" sz="32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GWN7700 Series Layer 2+ Switches</a:t>
            </a:r>
          </a:p>
        </p:txBody>
      </p:sp>
      <p:sp>
        <p:nvSpPr>
          <p:cNvPr id="4" name="TextBox 38">
            <a:extLst>
              <a:ext uri="{FF2B5EF4-FFF2-40B4-BE49-F238E27FC236}">
                <a16:creationId xmlns:a16="http://schemas.microsoft.com/office/drawing/2014/main" id="{BB3E7C96-6BA2-0F90-BAA4-B8266691D859}"/>
              </a:ext>
            </a:extLst>
          </p:cNvPr>
          <p:cNvSpPr txBox="1"/>
          <p:nvPr/>
        </p:nvSpPr>
        <p:spPr>
          <a:xfrm>
            <a:off x="5570796" y="2662018"/>
            <a:ext cx="6295427" cy="3293209"/>
          </a:xfrm>
          <a:prstGeom prst="rect">
            <a:avLst/>
          </a:prstGeom>
          <a:noFill/>
        </p:spPr>
        <p:txBody>
          <a:bodyPr wrap="square" rtlCol="0">
            <a:spAutoFit/>
          </a:bodyPr>
          <a:lstStyle/>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Available on GWN7700P, GWN7701P, and GWN7701PA</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4 or 8 ports</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Supports dynamic PoE/PoE+ power allocation per port</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Up to 30W per port</a:t>
            </a: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Port priority setting </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l"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3" name="Picture 2">
            <a:extLst>
              <a:ext uri="{FF2B5EF4-FFF2-40B4-BE49-F238E27FC236}">
                <a16:creationId xmlns:a16="http://schemas.microsoft.com/office/drawing/2014/main" id="{5496C6E6-5E47-220E-FA2B-3842F6FDFB45}"/>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89927" y="2377977"/>
            <a:ext cx="2972659" cy="2972659"/>
          </a:xfrm>
          <a:prstGeom prst="rect">
            <a:avLst/>
          </a:prstGeom>
        </p:spPr>
      </p:pic>
    </p:spTree>
    <p:extLst>
      <p:ext uri="{BB962C8B-B14F-4D97-AF65-F5344CB8AC3E}">
        <p14:creationId xmlns:p14="http://schemas.microsoft.com/office/powerpoint/2010/main" val="2674497420"/>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65A7FE2-E425-55F7-0E19-CF8F6FB7837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4" name="Rectangle 3">
            <a:extLst>
              <a:ext uri="{FF2B5EF4-FFF2-40B4-BE49-F238E27FC236}">
                <a16:creationId xmlns:a16="http://schemas.microsoft.com/office/drawing/2014/main" id="{2695FCC9-441C-C197-C609-BD8F207B289C}"/>
              </a:ext>
            </a:extLst>
          </p:cNvPr>
          <p:cNvSpPr/>
          <p:nvPr/>
        </p:nvSpPr>
        <p:spPr>
          <a:xfrm>
            <a:off x="0" y="0"/>
            <a:ext cx="12191996" cy="6873446"/>
          </a:xfrm>
          <a:prstGeom prst="rect">
            <a:avLst/>
          </a:prstGeom>
          <a:solidFill>
            <a:srgbClr val="295288">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Triangle 37">
            <a:extLst>
              <a:ext uri="{FF2B5EF4-FFF2-40B4-BE49-F238E27FC236}">
                <a16:creationId xmlns:a16="http://schemas.microsoft.com/office/drawing/2014/main" id="{8E98288E-ECD0-DBF8-D4A3-C2F2C16D1D4E}"/>
              </a:ext>
            </a:extLst>
          </p:cNvPr>
          <p:cNvSpPr/>
          <p:nvPr/>
        </p:nvSpPr>
        <p:spPr>
          <a:xfrm rot="10800000">
            <a:off x="-1" y="-1"/>
            <a:ext cx="2878667" cy="2133600"/>
          </a:xfrm>
          <a:prstGeom prst="triangle">
            <a:avLst>
              <a:gd name="adj" fmla="val 100000"/>
            </a:avLst>
          </a:prstGeom>
          <a:solidFill>
            <a:srgbClr val="326B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9" name="Imagen 11">
            <a:extLst>
              <a:ext uri="{FF2B5EF4-FFF2-40B4-BE49-F238E27FC236}">
                <a16:creationId xmlns:a16="http://schemas.microsoft.com/office/drawing/2014/main" id="{2149FE1B-72D1-4646-BA3E-A894CB86170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sp>
        <p:nvSpPr>
          <p:cNvPr id="3" name="TextBox 2">
            <a:extLst>
              <a:ext uri="{FF2B5EF4-FFF2-40B4-BE49-F238E27FC236}">
                <a16:creationId xmlns:a16="http://schemas.microsoft.com/office/drawing/2014/main" id="{DFCC8C87-F867-C17B-B0F2-2FAB8C501956}"/>
              </a:ext>
            </a:extLst>
          </p:cNvPr>
          <p:cNvSpPr txBox="1"/>
          <p:nvPr/>
        </p:nvSpPr>
        <p:spPr>
          <a:xfrm>
            <a:off x="7540803" y="5540896"/>
            <a:ext cx="2689412"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Home &amp; Home Office</a:t>
            </a:r>
          </a:p>
        </p:txBody>
      </p:sp>
      <p:sp>
        <p:nvSpPr>
          <p:cNvPr id="5" name="TextBox 4">
            <a:extLst>
              <a:ext uri="{FF2B5EF4-FFF2-40B4-BE49-F238E27FC236}">
                <a16:creationId xmlns:a16="http://schemas.microsoft.com/office/drawing/2014/main" id="{AB33AF9B-1FBF-5389-B42C-231D11B0AE23}"/>
              </a:ext>
            </a:extLst>
          </p:cNvPr>
          <p:cNvSpPr txBox="1"/>
          <p:nvPr/>
        </p:nvSpPr>
        <p:spPr>
          <a:xfrm>
            <a:off x="1611453" y="5540896"/>
            <a:ext cx="3419067"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Small-to-Medium Businesses</a:t>
            </a:r>
          </a:p>
        </p:txBody>
      </p:sp>
      <p:sp>
        <p:nvSpPr>
          <p:cNvPr id="6" name="CuadroTexto 8">
            <a:extLst>
              <a:ext uri="{FF2B5EF4-FFF2-40B4-BE49-F238E27FC236}">
                <a16:creationId xmlns:a16="http://schemas.microsoft.com/office/drawing/2014/main" id="{690DB6AE-9EAC-42BC-FAE2-FBE843BD2B87}"/>
              </a:ext>
            </a:extLst>
          </p:cNvPr>
          <p:cNvSpPr txBox="1"/>
          <p:nvPr/>
        </p:nvSpPr>
        <p:spPr>
          <a:xfrm>
            <a:off x="618720" y="573437"/>
            <a:ext cx="11120562" cy="892552"/>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GWN7700 Series </a:t>
            </a:r>
            <a:r>
              <a:rPr kumimoji="0" lang="es-ES_tradnl" sz="3200" b="1" i="0" u="none" strike="noStrike" kern="1200" cap="none" spc="0" normalizeH="0" baseline="0" noProof="0" dirty="0" err="1">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Unmanaged</a:t>
            </a:r>
            <a:r>
              <a:rPr kumimoji="0" lang="es-ES_tradnl"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 Switches</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Deployment Scenarios</a:t>
            </a:r>
          </a:p>
        </p:txBody>
      </p:sp>
      <p:pic>
        <p:nvPicPr>
          <p:cNvPr id="7" name="Picture 6">
            <a:extLst>
              <a:ext uri="{FF2B5EF4-FFF2-40B4-BE49-F238E27FC236}">
                <a16:creationId xmlns:a16="http://schemas.microsoft.com/office/drawing/2014/main" id="{8DE2EDD4-594E-58CD-5F96-5CC71B863225}"/>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208937" y="2209551"/>
            <a:ext cx="4224101" cy="2819127"/>
          </a:xfrm>
          <a:prstGeom prst="rect">
            <a:avLst/>
          </a:prstGeom>
          <a:ln w="114300">
            <a:solidFill>
              <a:srgbClr val="46A7C9"/>
            </a:solidFill>
          </a:ln>
          <a:effectLst>
            <a:outerShdw blurRad="50800" dist="38100" dir="2700000" sx="102158" sy="102158" algn="tl" rotWithShape="0">
              <a:prstClr val="black">
                <a:alpha val="40000"/>
              </a:prstClr>
            </a:outerShdw>
          </a:effectLst>
        </p:spPr>
      </p:pic>
      <p:pic>
        <p:nvPicPr>
          <p:cNvPr id="8" name="Picture 7">
            <a:extLst>
              <a:ext uri="{FF2B5EF4-FFF2-40B4-BE49-F238E27FC236}">
                <a16:creationId xmlns:a16="http://schemas.microsoft.com/office/drawing/2014/main" id="{869419A2-93DB-0800-F426-2C03E56B12F6}"/>
              </a:ext>
            </a:extLst>
          </p:cNvPr>
          <p:cNvPicPr>
            <a:picLocks noChangeAspect="1"/>
          </p:cNvPicPr>
          <p:nvPr/>
        </p:nvPicPr>
        <p:blipFill>
          <a:blip r:embed="rId6" cstate="print">
            <a:extLst>
              <a:ext uri="{28A0092B-C50C-407E-A947-70E740481C1C}">
                <a14:useLocalDpi xmlns:a14="http://schemas.microsoft.com/office/drawing/2010/main"/>
              </a:ext>
            </a:extLst>
          </a:blip>
          <a:srcRect/>
          <a:stretch/>
        </p:blipFill>
        <p:spPr>
          <a:xfrm>
            <a:off x="6758964" y="2230944"/>
            <a:ext cx="4253091" cy="2834365"/>
          </a:xfrm>
          <a:prstGeom prst="rect">
            <a:avLst/>
          </a:prstGeom>
          <a:ln w="114300">
            <a:solidFill>
              <a:srgbClr val="46A7C9"/>
            </a:solidFill>
          </a:ln>
          <a:effectLst>
            <a:outerShdw blurRad="50800" dist="38100" dir="2700000" sx="102158" sy="102158" algn="tl" rotWithShape="0">
              <a:prstClr val="black">
                <a:alpha val="40000"/>
              </a:prstClr>
            </a:outerShdw>
          </a:effectLst>
        </p:spPr>
      </p:pic>
    </p:spTree>
    <p:extLst>
      <p:ext uri="{BB962C8B-B14F-4D97-AF65-F5344CB8AC3E}">
        <p14:creationId xmlns:p14="http://schemas.microsoft.com/office/powerpoint/2010/main" val="1910395563"/>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65A7FE2-E425-55F7-0E19-CF8F6FB7837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4" name="Rectangle 3">
            <a:extLst>
              <a:ext uri="{FF2B5EF4-FFF2-40B4-BE49-F238E27FC236}">
                <a16:creationId xmlns:a16="http://schemas.microsoft.com/office/drawing/2014/main" id="{2695FCC9-441C-C197-C609-BD8F207B289C}"/>
              </a:ext>
            </a:extLst>
          </p:cNvPr>
          <p:cNvSpPr/>
          <p:nvPr/>
        </p:nvSpPr>
        <p:spPr>
          <a:xfrm>
            <a:off x="0" y="0"/>
            <a:ext cx="12191996" cy="6873446"/>
          </a:xfrm>
          <a:prstGeom prst="rect">
            <a:avLst/>
          </a:prstGeom>
          <a:solidFill>
            <a:srgbClr val="295288">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Triangle 37">
            <a:extLst>
              <a:ext uri="{FF2B5EF4-FFF2-40B4-BE49-F238E27FC236}">
                <a16:creationId xmlns:a16="http://schemas.microsoft.com/office/drawing/2014/main" id="{8E98288E-ECD0-DBF8-D4A3-C2F2C16D1D4E}"/>
              </a:ext>
            </a:extLst>
          </p:cNvPr>
          <p:cNvSpPr/>
          <p:nvPr/>
        </p:nvSpPr>
        <p:spPr>
          <a:xfrm rot="10800000">
            <a:off x="-1" y="-1"/>
            <a:ext cx="2878667" cy="2133600"/>
          </a:xfrm>
          <a:prstGeom prst="triangle">
            <a:avLst>
              <a:gd name="adj" fmla="val 100000"/>
            </a:avLst>
          </a:prstGeom>
          <a:solidFill>
            <a:srgbClr val="326B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9" name="Imagen 11">
            <a:extLst>
              <a:ext uri="{FF2B5EF4-FFF2-40B4-BE49-F238E27FC236}">
                <a16:creationId xmlns:a16="http://schemas.microsoft.com/office/drawing/2014/main" id="{2149FE1B-72D1-4646-BA3E-A894CB86170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sp>
        <p:nvSpPr>
          <p:cNvPr id="5" name="TextBox 4">
            <a:extLst>
              <a:ext uri="{FF2B5EF4-FFF2-40B4-BE49-F238E27FC236}">
                <a16:creationId xmlns:a16="http://schemas.microsoft.com/office/drawing/2014/main" id="{3A50DD1A-F8EB-1B35-4C87-F7F597813C34}"/>
              </a:ext>
            </a:extLst>
          </p:cNvPr>
          <p:cNvSpPr txBox="1"/>
          <p:nvPr/>
        </p:nvSpPr>
        <p:spPr>
          <a:xfrm>
            <a:off x="-5" y="5706630"/>
            <a:ext cx="2304045" cy="267765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5 or 8 Multi-Gigabit ports for 100/1000/2500Mbps connectivity;</a:t>
            </a:r>
            <a:b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b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4 PoE ports (GWN7700MP)</a:t>
            </a: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6" name="CuadroTexto 8">
            <a:extLst>
              <a:ext uri="{FF2B5EF4-FFF2-40B4-BE49-F238E27FC236}">
                <a16:creationId xmlns:a16="http://schemas.microsoft.com/office/drawing/2014/main" id="{EA9F7B2B-98A2-77EE-40B6-95F108BA4238}"/>
              </a:ext>
            </a:extLst>
          </p:cNvPr>
          <p:cNvSpPr txBox="1"/>
          <p:nvPr/>
        </p:nvSpPr>
        <p:spPr>
          <a:xfrm>
            <a:off x="618720" y="299117"/>
            <a:ext cx="11120562" cy="138499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GWN7700M Series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err="1">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Unmanaged</a:t>
            </a:r>
            <a:r>
              <a:rPr kumimoji="0" lang="es-ES_tradnl"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 2.5G Multi-Gigabit Switches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2000" b="0"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t>GWN7700M, GWN7700MP, and GWN7701M</a:t>
            </a:r>
            <a:endParaRPr kumimoji="0" lang="es-ES_tradnl" sz="1800" b="0"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7" name="TextBox 6">
            <a:extLst>
              <a:ext uri="{FF2B5EF4-FFF2-40B4-BE49-F238E27FC236}">
                <a16:creationId xmlns:a16="http://schemas.microsoft.com/office/drawing/2014/main" id="{B61EE1B3-680C-B669-1FE0-ACF50F572364}"/>
              </a:ext>
            </a:extLst>
          </p:cNvPr>
          <p:cNvSpPr txBox="1"/>
          <p:nvPr/>
        </p:nvSpPr>
        <p:spPr>
          <a:xfrm>
            <a:off x="2357430" y="5730555"/>
            <a:ext cx="2421311" cy="166199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1x SFP+ Fiber Port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With 1-Gig or 10 –Gig connectivity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8" name="TextBox 7">
            <a:extLst>
              <a:ext uri="{FF2B5EF4-FFF2-40B4-BE49-F238E27FC236}">
                <a16:creationId xmlns:a16="http://schemas.microsoft.com/office/drawing/2014/main" id="{4743F133-634A-C8FD-0993-3CF5E61785E8}"/>
              </a:ext>
            </a:extLst>
          </p:cNvPr>
          <p:cNvSpPr txBox="1"/>
          <p:nvPr/>
        </p:nvSpPr>
        <p:spPr>
          <a:xfrm>
            <a:off x="4832131" y="5706630"/>
            <a:ext cx="2527738" cy="221599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LED Indicators: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Per port: link/activity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Per device: power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9" name="TextBox 8">
            <a:extLst>
              <a:ext uri="{FF2B5EF4-FFF2-40B4-BE49-F238E27FC236}">
                <a16:creationId xmlns:a16="http://schemas.microsoft.com/office/drawing/2014/main" id="{54F70173-6B8A-FBEF-9B1F-84F1753D8BE0}"/>
              </a:ext>
            </a:extLst>
          </p:cNvPr>
          <p:cNvSpPr txBox="1"/>
          <p:nvPr/>
        </p:nvSpPr>
        <p:spPr>
          <a:xfrm>
            <a:off x="7781630" y="5738969"/>
            <a:ext cx="2106330" cy="224676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Broadcast/multicast/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Unicast storm control to monitor traffic levels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10" name="TextBox 9">
            <a:extLst>
              <a:ext uri="{FF2B5EF4-FFF2-40B4-BE49-F238E27FC236}">
                <a16:creationId xmlns:a16="http://schemas.microsoft.com/office/drawing/2014/main" id="{BFDA9F39-8586-CE1C-55BB-615870423C15}"/>
              </a:ext>
            </a:extLst>
          </p:cNvPr>
          <p:cNvSpPr txBox="1"/>
          <p:nvPr/>
        </p:nvSpPr>
        <p:spPr>
          <a:xfrm>
            <a:off x="10085670" y="5738969"/>
            <a:ext cx="2106326" cy="203132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Auto MDI/MDIX crossover on all ports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pic>
        <p:nvPicPr>
          <p:cNvPr id="11" name="Picture 10">
            <a:extLst>
              <a:ext uri="{FF2B5EF4-FFF2-40B4-BE49-F238E27FC236}">
                <a16:creationId xmlns:a16="http://schemas.microsoft.com/office/drawing/2014/main" id="{BCA8E4A4-E4FA-CA06-928A-9C3CF395B791}"/>
              </a:ext>
            </a:extLst>
          </p:cNvPr>
          <p:cNvPicPr>
            <a:picLocks noChangeAspect="1"/>
          </p:cNvPicPr>
          <p:nvPr/>
        </p:nvPicPr>
        <p:blipFill>
          <a:blip r:embed="rId5" cstate="screen">
            <a:biLevel thresh="25000"/>
            <a:extLst>
              <a:ext uri="{28A0092B-C50C-407E-A947-70E740481C1C}">
                <a14:useLocalDpi xmlns:a14="http://schemas.microsoft.com/office/drawing/2010/main"/>
              </a:ext>
            </a:extLst>
          </a:blip>
          <a:stretch>
            <a:fillRect/>
          </a:stretch>
        </p:blipFill>
        <p:spPr>
          <a:xfrm>
            <a:off x="10906988" y="4765119"/>
            <a:ext cx="453584" cy="791054"/>
          </a:xfrm>
          <a:prstGeom prst="rect">
            <a:avLst/>
          </a:prstGeom>
        </p:spPr>
      </p:pic>
      <p:pic>
        <p:nvPicPr>
          <p:cNvPr id="12" name="Picture 11">
            <a:extLst>
              <a:ext uri="{FF2B5EF4-FFF2-40B4-BE49-F238E27FC236}">
                <a16:creationId xmlns:a16="http://schemas.microsoft.com/office/drawing/2014/main" id="{06FDFB90-8139-5B67-F8B1-13CB19BC37B0}"/>
              </a:ext>
            </a:extLst>
          </p:cNvPr>
          <p:cNvPicPr>
            <a:picLocks noChangeAspect="1"/>
          </p:cNvPicPr>
          <p:nvPr/>
        </p:nvPicPr>
        <p:blipFill>
          <a:blip r:embed="rId6" cstate="print">
            <a:biLevel thresh="25000"/>
            <a:extLst>
              <a:ext uri="{28A0092B-C50C-407E-A947-70E740481C1C}">
                <a14:useLocalDpi xmlns:a14="http://schemas.microsoft.com/office/drawing/2010/main"/>
              </a:ext>
            </a:extLst>
          </a:blip>
          <a:stretch>
            <a:fillRect/>
          </a:stretch>
        </p:blipFill>
        <p:spPr>
          <a:xfrm>
            <a:off x="5650036" y="4676734"/>
            <a:ext cx="891928" cy="830435"/>
          </a:xfrm>
          <a:prstGeom prst="rect">
            <a:avLst/>
          </a:prstGeom>
        </p:spPr>
      </p:pic>
      <p:pic>
        <p:nvPicPr>
          <p:cNvPr id="13" name="Picture 12">
            <a:extLst>
              <a:ext uri="{FF2B5EF4-FFF2-40B4-BE49-F238E27FC236}">
                <a16:creationId xmlns:a16="http://schemas.microsoft.com/office/drawing/2014/main" id="{7481F3F7-2555-E3FC-2E4D-9E69CEA70F90}"/>
              </a:ext>
            </a:extLst>
          </p:cNvPr>
          <p:cNvPicPr>
            <a:picLocks noChangeAspect="1"/>
          </p:cNvPicPr>
          <p:nvPr/>
        </p:nvPicPr>
        <p:blipFill>
          <a:blip r:embed="rId7" cstate="print">
            <a:biLevel thresh="25000"/>
            <a:extLst>
              <a:ext uri="{28A0092B-C50C-407E-A947-70E740481C1C}">
                <a14:useLocalDpi xmlns:a14="http://schemas.microsoft.com/office/drawing/2010/main"/>
              </a:ext>
            </a:extLst>
          </a:blip>
          <a:stretch>
            <a:fillRect/>
          </a:stretch>
        </p:blipFill>
        <p:spPr>
          <a:xfrm>
            <a:off x="8290432" y="4674348"/>
            <a:ext cx="1056207" cy="1056207"/>
          </a:xfrm>
          <a:prstGeom prst="rect">
            <a:avLst/>
          </a:prstGeom>
        </p:spPr>
      </p:pic>
      <p:pic>
        <p:nvPicPr>
          <p:cNvPr id="14" name="Picture 13">
            <a:extLst>
              <a:ext uri="{FF2B5EF4-FFF2-40B4-BE49-F238E27FC236}">
                <a16:creationId xmlns:a16="http://schemas.microsoft.com/office/drawing/2014/main" id="{81472D8F-A3B3-8CCD-A23B-E93815936531}"/>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555482" y="4306325"/>
            <a:ext cx="1181657" cy="1175749"/>
          </a:xfrm>
          <a:prstGeom prst="rect">
            <a:avLst/>
          </a:prstGeom>
        </p:spPr>
      </p:pic>
      <p:pic>
        <p:nvPicPr>
          <p:cNvPr id="15" name="Picture 14">
            <a:extLst>
              <a:ext uri="{FF2B5EF4-FFF2-40B4-BE49-F238E27FC236}">
                <a16:creationId xmlns:a16="http://schemas.microsoft.com/office/drawing/2014/main" id="{AB4CEC6B-7668-7644-49C1-7E0A3A97A9E6}"/>
              </a:ext>
            </a:extLst>
          </p:cNvPr>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a:off x="3784953" y="2274789"/>
            <a:ext cx="4622094" cy="1661993"/>
          </a:xfrm>
          <a:prstGeom prst="rect">
            <a:avLst/>
          </a:prstGeom>
        </p:spPr>
      </p:pic>
      <p:pic>
        <p:nvPicPr>
          <p:cNvPr id="16" name="Picture 15">
            <a:extLst>
              <a:ext uri="{FF2B5EF4-FFF2-40B4-BE49-F238E27FC236}">
                <a16:creationId xmlns:a16="http://schemas.microsoft.com/office/drawing/2014/main" id="{701C0CF3-8454-7155-C440-11AF4CC253AD}"/>
              </a:ext>
            </a:extLst>
          </p:cNvPr>
          <p:cNvPicPr>
            <a:picLocks noChangeAspect="1"/>
          </p:cNvPicPr>
          <p:nvPr/>
        </p:nvPicPr>
        <p:blipFill>
          <a:blip r:embed="rId10" cstate="print">
            <a:biLevel thresh="25000"/>
            <a:extLst>
              <a:ext uri="{28A0092B-C50C-407E-A947-70E740481C1C}">
                <a14:useLocalDpi xmlns:a14="http://schemas.microsoft.com/office/drawing/2010/main"/>
              </a:ext>
            </a:extLst>
          </a:blip>
          <a:stretch>
            <a:fillRect/>
          </a:stretch>
        </p:blipFill>
        <p:spPr>
          <a:xfrm>
            <a:off x="3079924" y="4527459"/>
            <a:ext cx="1009763" cy="1014332"/>
          </a:xfrm>
          <a:prstGeom prst="rect">
            <a:avLst/>
          </a:prstGeom>
        </p:spPr>
      </p:pic>
      <p:sp>
        <p:nvSpPr>
          <p:cNvPr id="17" name="TextBox 16">
            <a:extLst>
              <a:ext uri="{FF2B5EF4-FFF2-40B4-BE49-F238E27FC236}">
                <a16:creationId xmlns:a16="http://schemas.microsoft.com/office/drawing/2014/main" id="{59B63F5E-CD37-5841-2225-FFF3B753FC7F}"/>
              </a:ext>
            </a:extLst>
          </p:cNvPr>
          <p:cNvSpPr txBox="1"/>
          <p:nvPr/>
        </p:nvSpPr>
        <p:spPr>
          <a:xfrm>
            <a:off x="877790" y="5297408"/>
            <a:ext cx="127506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1" u="none" strike="noStrike" kern="1200" cap="none" spc="0" normalizeH="0" baseline="0" noProof="0" dirty="0">
                <a:ln>
                  <a:noFill/>
                </a:ln>
                <a:solidFill>
                  <a:prstClr val="white"/>
                </a:solidFill>
                <a:effectLst/>
                <a:uLnTx/>
                <a:uFillTx/>
                <a:latin typeface="Calibri" panose="020F0502020204030204"/>
                <a:ea typeface="+mn-ea"/>
                <a:cs typeface="+mn-cs"/>
              </a:rPr>
              <a:t>2.5</a:t>
            </a:r>
          </a:p>
        </p:txBody>
      </p:sp>
    </p:spTree>
    <p:extLst>
      <p:ext uri="{BB962C8B-B14F-4D97-AF65-F5344CB8AC3E}">
        <p14:creationId xmlns:p14="http://schemas.microsoft.com/office/powerpoint/2010/main" val="3468878953"/>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E5C34C2-4C91-501C-E816-A3EE9EF7E601}"/>
              </a:ext>
            </a:extLst>
          </p:cNvPr>
          <p:cNvSpPr/>
          <p:nvPr/>
        </p:nvSpPr>
        <p:spPr>
          <a:xfrm>
            <a:off x="5241073" y="1540266"/>
            <a:ext cx="6950927" cy="531773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170173" y="5993232"/>
            <a:ext cx="774518" cy="664380"/>
          </a:xfrm>
          <a:prstGeom prst="rect">
            <a:avLst/>
          </a:prstGeom>
        </p:spPr>
      </p:pic>
      <p:sp>
        <p:nvSpPr>
          <p:cNvPr id="10" name="CuadroTexto 8">
            <a:extLst>
              <a:ext uri="{FF2B5EF4-FFF2-40B4-BE49-F238E27FC236}">
                <a16:creationId xmlns:a16="http://schemas.microsoft.com/office/drawing/2014/main" id="{1CBC5D56-9F8D-2A45-AE7E-0CA43DFE7B32}"/>
              </a:ext>
            </a:extLst>
          </p:cNvPr>
          <p:cNvSpPr txBox="1"/>
          <p:nvPr/>
        </p:nvSpPr>
        <p:spPr>
          <a:xfrm>
            <a:off x="618718" y="573437"/>
            <a:ext cx="11105195" cy="89255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t>GWN7700M SERIES UNMANAGED 2.5 MULTI-GIGABIT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Network Switch Model Comparison</a:t>
            </a:r>
          </a:p>
        </p:txBody>
      </p:sp>
      <p:sp>
        <p:nvSpPr>
          <p:cNvPr id="2" name="Oval 1">
            <a:extLst>
              <a:ext uri="{FF2B5EF4-FFF2-40B4-BE49-F238E27FC236}">
                <a16:creationId xmlns:a16="http://schemas.microsoft.com/office/drawing/2014/main" id="{0457724F-AA87-924D-006B-193EA17568C6}"/>
              </a:ext>
            </a:extLst>
          </p:cNvPr>
          <p:cNvSpPr/>
          <p:nvPr/>
        </p:nvSpPr>
        <p:spPr>
          <a:xfrm>
            <a:off x="1156228" y="1717498"/>
            <a:ext cx="2566857" cy="2571818"/>
          </a:xfrm>
          <a:prstGeom prst="ellipse">
            <a:avLst/>
          </a:prstGeom>
          <a:solidFill>
            <a:srgbClr val="295288"/>
          </a:solidFill>
          <a:ln w="107950">
            <a:solidFill>
              <a:srgbClr val="46A7C9"/>
            </a:solidFill>
          </a:ln>
          <a:effectLst>
            <a:outerShdw blurRad="50800" dist="84773"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Oval 2">
            <a:extLst>
              <a:ext uri="{FF2B5EF4-FFF2-40B4-BE49-F238E27FC236}">
                <a16:creationId xmlns:a16="http://schemas.microsoft.com/office/drawing/2014/main" id="{5D4DF37C-A795-AE09-B01E-AA9828E7876A}"/>
              </a:ext>
            </a:extLst>
          </p:cNvPr>
          <p:cNvSpPr/>
          <p:nvPr/>
        </p:nvSpPr>
        <p:spPr>
          <a:xfrm>
            <a:off x="8391906" y="1717498"/>
            <a:ext cx="2566857" cy="2571818"/>
          </a:xfrm>
          <a:prstGeom prst="ellipse">
            <a:avLst/>
          </a:prstGeom>
          <a:solidFill>
            <a:srgbClr val="295288"/>
          </a:solidFill>
          <a:ln w="107950">
            <a:solidFill>
              <a:srgbClr val="46A7C9"/>
            </a:solidFill>
          </a:ln>
          <a:effectLst>
            <a:outerShdw blurRad="50800" dist="84773"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9622E751-122F-5628-2CFF-B56645FE4794}"/>
              </a:ext>
            </a:extLst>
          </p:cNvPr>
          <p:cNvSpPr/>
          <p:nvPr/>
        </p:nvSpPr>
        <p:spPr>
          <a:xfrm>
            <a:off x="1608982" y="3480455"/>
            <a:ext cx="1653017" cy="40011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2000" b="1" i="0" u="none" strike="noStrike" kern="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GWN7700M</a:t>
            </a:r>
          </a:p>
        </p:txBody>
      </p:sp>
      <p:sp>
        <p:nvSpPr>
          <p:cNvPr id="14" name="Rectangle 13">
            <a:extLst>
              <a:ext uri="{FF2B5EF4-FFF2-40B4-BE49-F238E27FC236}">
                <a16:creationId xmlns:a16="http://schemas.microsoft.com/office/drawing/2014/main" id="{E6B653FC-ABAD-365B-2D59-F943FE89059D}"/>
              </a:ext>
            </a:extLst>
          </p:cNvPr>
          <p:cNvSpPr/>
          <p:nvPr/>
        </p:nvSpPr>
        <p:spPr>
          <a:xfrm>
            <a:off x="8848826" y="3480455"/>
            <a:ext cx="1653018" cy="40011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2000" b="1" i="0" u="none" strike="noStrike" kern="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GWN7701M</a:t>
            </a:r>
          </a:p>
        </p:txBody>
      </p:sp>
      <p:sp>
        <p:nvSpPr>
          <p:cNvPr id="19" name="TextBox 38">
            <a:extLst>
              <a:ext uri="{FF2B5EF4-FFF2-40B4-BE49-F238E27FC236}">
                <a16:creationId xmlns:a16="http://schemas.microsoft.com/office/drawing/2014/main" id="{580CD382-7888-E785-45AE-92AA5F5610E3}"/>
              </a:ext>
            </a:extLst>
          </p:cNvPr>
          <p:cNvSpPr txBox="1"/>
          <p:nvPr/>
        </p:nvSpPr>
        <p:spPr>
          <a:xfrm>
            <a:off x="1316566" y="4595534"/>
            <a:ext cx="3123497" cy="206210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5x</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2.5Gbps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SFP+ Fiber Port</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45 Gbps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Switching Capacity</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Desktop &amp; Wall-Mount</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Metal Enclosure</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Fan-less</a:t>
            </a:r>
          </a:p>
          <a:p>
            <a:pPr marL="0" marR="0" lvl="0" indent="0" algn="ctr" defTabSz="914400" rtl="0" eaLnBrk="1" fontAlgn="auto" latinLnBrk="0" hangingPunct="1">
              <a:lnSpc>
                <a:spcPct val="100000"/>
              </a:lnSpc>
              <a:spcBef>
                <a:spcPts val="0"/>
              </a:spcBef>
              <a:spcAft>
                <a:spcPts val="0"/>
              </a:spcAft>
              <a:buClr>
                <a:srgbClr val="424242"/>
              </a:buClr>
              <a:buSzTx/>
              <a:buFontTx/>
              <a:buNone/>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ctr"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sp>
        <p:nvSpPr>
          <p:cNvPr id="20" name="TextBox 38">
            <a:extLst>
              <a:ext uri="{FF2B5EF4-FFF2-40B4-BE49-F238E27FC236}">
                <a16:creationId xmlns:a16="http://schemas.microsoft.com/office/drawing/2014/main" id="{9A796D62-5BFD-CB56-FA85-CAB25886057A}"/>
              </a:ext>
            </a:extLst>
          </p:cNvPr>
          <p:cNvSpPr txBox="1"/>
          <p:nvPr/>
        </p:nvSpPr>
        <p:spPr>
          <a:xfrm>
            <a:off x="8456209" y="4595534"/>
            <a:ext cx="3312898" cy="230832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8x</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2.5Gbps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SFP+ Fiber Port</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60 Gbps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Switching Capacity</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Desktop &amp; Wall-Mount</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Metal Enclosure</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Fan-less</a:t>
            </a:r>
          </a:p>
          <a:p>
            <a:pPr marL="0" marR="0" lvl="0" indent="0" algn="ctr" defTabSz="914400" rtl="0" eaLnBrk="1" fontAlgn="auto" latinLnBrk="0" hangingPunct="1">
              <a:lnSpc>
                <a:spcPct val="100000"/>
              </a:lnSpc>
              <a:spcBef>
                <a:spcPts val="0"/>
              </a:spcBef>
              <a:spcAft>
                <a:spcPts val="0"/>
              </a:spcAft>
              <a:buClr>
                <a:srgbClr val="424242"/>
              </a:buClr>
              <a:buSzTx/>
              <a:buFontTx/>
              <a:buNone/>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ctr"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a:p>
            <a:pPr marL="609585" marR="0" lvl="0" indent="-609585" algn="ctr"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pic>
        <p:nvPicPr>
          <p:cNvPr id="4" name="Picture 3">
            <a:extLst>
              <a:ext uri="{FF2B5EF4-FFF2-40B4-BE49-F238E27FC236}">
                <a16:creationId xmlns:a16="http://schemas.microsoft.com/office/drawing/2014/main" id="{D66A4440-D23C-2342-DD01-9254EFE5808E}"/>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8688260" y="2681548"/>
            <a:ext cx="1993773" cy="430532"/>
          </a:xfrm>
          <a:prstGeom prst="rect">
            <a:avLst/>
          </a:prstGeom>
        </p:spPr>
      </p:pic>
      <p:pic>
        <p:nvPicPr>
          <p:cNvPr id="9" name="Picture 8">
            <a:extLst>
              <a:ext uri="{FF2B5EF4-FFF2-40B4-BE49-F238E27FC236}">
                <a16:creationId xmlns:a16="http://schemas.microsoft.com/office/drawing/2014/main" id="{9ED2CA01-1687-19D6-50C7-76EC5432643E}"/>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1574874" y="2725020"/>
            <a:ext cx="1641485" cy="419787"/>
          </a:xfrm>
          <a:prstGeom prst="rect">
            <a:avLst/>
          </a:prstGeom>
        </p:spPr>
      </p:pic>
      <p:sp>
        <p:nvSpPr>
          <p:cNvPr id="6" name="Oval 5">
            <a:extLst>
              <a:ext uri="{FF2B5EF4-FFF2-40B4-BE49-F238E27FC236}">
                <a16:creationId xmlns:a16="http://schemas.microsoft.com/office/drawing/2014/main" id="{2B616896-EDF9-9AA6-B943-4E1619CED60B}"/>
              </a:ext>
            </a:extLst>
          </p:cNvPr>
          <p:cNvSpPr/>
          <p:nvPr/>
        </p:nvSpPr>
        <p:spPr>
          <a:xfrm>
            <a:off x="4729078" y="1717498"/>
            <a:ext cx="2566857" cy="2571818"/>
          </a:xfrm>
          <a:prstGeom prst="ellipse">
            <a:avLst/>
          </a:prstGeom>
          <a:solidFill>
            <a:srgbClr val="295288"/>
          </a:solidFill>
          <a:ln w="107950">
            <a:solidFill>
              <a:srgbClr val="46A7C9"/>
            </a:solidFill>
          </a:ln>
          <a:effectLst>
            <a:outerShdw blurRad="50800" dist="84773"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DF06F9BC-1CE1-82EC-A01B-0C6A47594729}"/>
              </a:ext>
            </a:extLst>
          </p:cNvPr>
          <p:cNvSpPr/>
          <p:nvPr/>
        </p:nvSpPr>
        <p:spPr>
          <a:xfrm>
            <a:off x="5101682" y="3480455"/>
            <a:ext cx="1813318" cy="40011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800"/>
              </a:spcAft>
              <a:buClr>
                <a:srgbClr val="2A5389"/>
              </a:buClr>
              <a:buSzTx/>
              <a:buFontTx/>
              <a:buNone/>
              <a:tabLst/>
              <a:defRPr/>
            </a:pPr>
            <a:r>
              <a:rPr kumimoji="0" lang="es-ES_tradnl" sz="2000" b="1" i="0" u="none" strike="noStrike" kern="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sym typeface="Arial"/>
              </a:rPr>
              <a:t>GWN7700MP</a:t>
            </a:r>
          </a:p>
        </p:txBody>
      </p:sp>
      <p:sp>
        <p:nvSpPr>
          <p:cNvPr id="11" name="TextBox 38">
            <a:extLst>
              <a:ext uri="{FF2B5EF4-FFF2-40B4-BE49-F238E27FC236}">
                <a16:creationId xmlns:a16="http://schemas.microsoft.com/office/drawing/2014/main" id="{8A073D0B-921F-8C06-600A-C9B8FE26916C}"/>
              </a:ext>
            </a:extLst>
          </p:cNvPr>
          <p:cNvSpPr txBox="1"/>
          <p:nvPr/>
        </p:nvSpPr>
        <p:spPr>
          <a:xfrm>
            <a:off x="4889416" y="4595534"/>
            <a:ext cx="3123497" cy="230832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5x</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2.5Gbps ports</a:t>
            </a:r>
            <a:b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b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4</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PoE Ports</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1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SFP+ Fiber Port</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FF530D"/>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45 Gbps </a:t>
            </a: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Switching Capacity</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Desktop &amp; Wall-Mount</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Metal Enclosure</a:t>
            </a:r>
          </a:p>
          <a:p>
            <a:pPr marL="0" marR="0" lvl="0" indent="0" algn="l" defTabSz="914400" rtl="0" eaLnBrk="1" fontAlgn="auto" latinLnBrk="0" hangingPunct="1">
              <a:lnSpc>
                <a:spcPct val="100000"/>
              </a:lnSpc>
              <a:spcBef>
                <a:spcPts val="0"/>
              </a:spcBef>
              <a:spcAft>
                <a:spcPts val="0"/>
              </a:spcAft>
              <a:buClr>
                <a:srgbClr val="424242"/>
              </a:buClr>
              <a:buSzTx/>
              <a:buFontTx/>
              <a:buNone/>
              <a:tabLst/>
              <a:defRPr/>
            </a:pPr>
            <a:r>
              <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Fan-less</a:t>
            </a:r>
          </a:p>
          <a:p>
            <a:pPr marL="0" marR="0" lvl="0" indent="0" algn="ctr" defTabSz="914400" rtl="0" eaLnBrk="1" fontAlgn="auto" latinLnBrk="0" hangingPunct="1">
              <a:lnSpc>
                <a:spcPct val="100000"/>
              </a:lnSpc>
              <a:spcBef>
                <a:spcPts val="0"/>
              </a:spcBef>
              <a:spcAft>
                <a:spcPts val="0"/>
              </a:spcAft>
              <a:buClr>
                <a:srgbClr val="424242"/>
              </a:buClr>
              <a:buSzTx/>
              <a:buFontTx/>
              <a:buNone/>
              <a:tabLst/>
              <a:defRPr/>
            </a:pPr>
            <a:endParaRPr kumimoji="0" lang="en-US" sz="1600" b="0" i="0" u="none" strike="noStrike" kern="1200" cap="none" spc="0" normalizeH="0" baseline="0" noProof="0" dirty="0">
              <a:ln>
                <a:noFill/>
              </a:ln>
              <a:solidFill>
                <a:srgbClr val="424242"/>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609585" marR="0" lvl="0" indent="-609585" algn="ctr" defTabSz="914400" rtl="0" eaLnBrk="1" fontAlgn="auto" latinLnBrk="0" hangingPunct="1">
              <a:lnSpc>
                <a:spcPct val="100000"/>
              </a:lnSpc>
              <a:spcBef>
                <a:spcPts val="0"/>
              </a:spcBef>
              <a:spcAft>
                <a:spcPts val="0"/>
              </a:spcAft>
              <a:buClr>
                <a:srgbClr val="424242"/>
              </a:buClr>
              <a:buSzTx/>
              <a:buFont typeface="Arial"/>
              <a:buChar char="•"/>
              <a:tabLst/>
              <a:defRPr/>
            </a:pPr>
            <a:endParaRPr kumimoji="0" lang="en-US" sz="1600" b="1" i="0" u="none" strike="noStrike" kern="1200" cap="none" spc="0" normalizeH="0" baseline="0" noProof="0" dirty="0">
              <a:ln>
                <a:noFill/>
              </a:ln>
              <a:solidFill>
                <a:srgbClr val="46A7C9"/>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pic>
        <p:nvPicPr>
          <p:cNvPr id="13" name="Picture 12">
            <a:extLst>
              <a:ext uri="{FF2B5EF4-FFF2-40B4-BE49-F238E27FC236}">
                <a16:creationId xmlns:a16="http://schemas.microsoft.com/office/drawing/2014/main" id="{BF5355DB-4D45-5BFF-50EA-63FCBF303838}"/>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5147724" y="2725020"/>
            <a:ext cx="1641485" cy="419787"/>
          </a:xfrm>
          <a:prstGeom prst="rect">
            <a:avLst/>
          </a:prstGeom>
        </p:spPr>
      </p:pic>
    </p:spTree>
    <p:extLst>
      <p:ext uri="{BB962C8B-B14F-4D97-AF65-F5344CB8AC3E}">
        <p14:creationId xmlns:p14="http://schemas.microsoft.com/office/powerpoint/2010/main" val="3924927638"/>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65A7FE2-E425-55F7-0E19-CF8F6FB7837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4" name="Rectangle 3">
            <a:extLst>
              <a:ext uri="{FF2B5EF4-FFF2-40B4-BE49-F238E27FC236}">
                <a16:creationId xmlns:a16="http://schemas.microsoft.com/office/drawing/2014/main" id="{2695FCC9-441C-C197-C609-BD8F207B289C}"/>
              </a:ext>
            </a:extLst>
          </p:cNvPr>
          <p:cNvSpPr/>
          <p:nvPr/>
        </p:nvSpPr>
        <p:spPr>
          <a:xfrm>
            <a:off x="0" y="0"/>
            <a:ext cx="12191996" cy="6873446"/>
          </a:xfrm>
          <a:prstGeom prst="rect">
            <a:avLst/>
          </a:prstGeom>
          <a:solidFill>
            <a:srgbClr val="295288">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Triangle 37">
            <a:extLst>
              <a:ext uri="{FF2B5EF4-FFF2-40B4-BE49-F238E27FC236}">
                <a16:creationId xmlns:a16="http://schemas.microsoft.com/office/drawing/2014/main" id="{8E98288E-ECD0-DBF8-D4A3-C2F2C16D1D4E}"/>
              </a:ext>
            </a:extLst>
          </p:cNvPr>
          <p:cNvSpPr/>
          <p:nvPr/>
        </p:nvSpPr>
        <p:spPr>
          <a:xfrm rot="10800000">
            <a:off x="-1" y="-1"/>
            <a:ext cx="2878667" cy="2133600"/>
          </a:xfrm>
          <a:prstGeom prst="triangle">
            <a:avLst>
              <a:gd name="adj" fmla="val 100000"/>
            </a:avLst>
          </a:prstGeom>
          <a:solidFill>
            <a:srgbClr val="326B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9" name="Imagen 11">
            <a:extLst>
              <a:ext uri="{FF2B5EF4-FFF2-40B4-BE49-F238E27FC236}">
                <a16:creationId xmlns:a16="http://schemas.microsoft.com/office/drawing/2014/main" id="{2149FE1B-72D1-4646-BA3E-A894CB86170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sp>
        <p:nvSpPr>
          <p:cNvPr id="3" name="TextBox 2">
            <a:extLst>
              <a:ext uri="{FF2B5EF4-FFF2-40B4-BE49-F238E27FC236}">
                <a16:creationId xmlns:a16="http://schemas.microsoft.com/office/drawing/2014/main" id="{0CE4FA87-5AE5-CF1D-8C03-84B27F7A4F4F}"/>
              </a:ext>
            </a:extLst>
          </p:cNvPr>
          <p:cNvSpPr txBox="1"/>
          <p:nvPr/>
        </p:nvSpPr>
        <p:spPr>
          <a:xfrm>
            <a:off x="7540803" y="5540896"/>
            <a:ext cx="3039744" cy="9848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Advanced Home Networks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Home Automation, Smart Home, Home Office, 4K video streaming, </a:t>
            </a:r>
            <a:br>
              <a:rPr kumimoji="0" lang="en-US" sz="1400" b="0" i="1"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br>
            <a:r>
              <a:rPr kumimoji="0" lang="en-US" sz="1400" b="0" i="1"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4K gaming, etc.</a:t>
            </a:r>
          </a:p>
        </p:txBody>
      </p:sp>
      <p:sp>
        <p:nvSpPr>
          <p:cNvPr id="5" name="TextBox 4">
            <a:extLst>
              <a:ext uri="{FF2B5EF4-FFF2-40B4-BE49-F238E27FC236}">
                <a16:creationId xmlns:a16="http://schemas.microsoft.com/office/drawing/2014/main" id="{AC99C8EE-CFB6-32DC-C428-21ABB5105308}"/>
              </a:ext>
            </a:extLst>
          </p:cNvPr>
          <p:cNvSpPr txBox="1"/>
          <p:nvPr/>
        </p:nvSpPr>
        <p:spPr>
          <a:xfrm>
            <a:off x="1611453" y="5540896"/>
            <a:ext cx="3419067" cy="9848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Small-to-Medium Businesses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Especially those who rely on high-speeds for HD video meetings, large file transfers, streaming media, etc.</a:t>
            </a:r>
          </a:p>
        </p:txBody>
      </p:sp>
      <p:sp>
        <p:nvSpPr>
          <p:cNvPr id="6" name="CuadroTexto 8">
            <a:extLst>
              <a:ext uri="{FF2B5EF4-FFF2-40B4-BE49-F238E27FC236}">
                <a16:creationId xmlns:a16="http://schemas.microsoft.com/office/drawing/2014/main" id="{71CD1C8C-2C50-ADB4-A74B-B53E0C6A3F86}"/>
              </a:ext>
            </a:extLst>
          </p:cNvPr>
          <p:cNvSpPr txBox="1"/>
          <p:nvPr/>
        </p:nvSpPr>
        <p:spPr>
          <a:xfrm>
            <a:off x="618720" y="573437"/>
            <a:ext cx="11573280" cy="892552"/>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s-ES_tradnl" sz="30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GWN7700M Series </a:t>
            </a:r>
            <a:r>
              <a:rPr kumimoji="0" lang="es-ES_tradnl" sz="3000" b="1" i="0" u="none" strike="noStrike" kern="1200" cap="none" spc="0" normalizeH="0" baseline="0" noProof="0" dirty="0" err="1">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Unmanaged</a:t>
            </a:r>
            <a:r>
              <a:rPr kumimoji="0" lang="es-ES_tradnl" sz="30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 2.5 Multi-</a:t>
            </a:r>
            <a:r>
              <a:rPr kumimoji="0" lang="es-ES_tradnl" sz="3000" b="1" i="0" u="none" strike="noStrike" kern="1200" cap="none" spc="0" normalizeH="0" baseline="0" noProof="0" dirty="0" err="1">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Gig</a:t>
            </a:r>
            <a:r>
              <a:rPr kumimoji="0" lang="es-ES_tradnl" sz="30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 Switches</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Deployment Scenarios</a:t>
            </a:r>
          </a:p>
        </p:txBody>
      </p:sp>
      <p:pic>
        <p:nvPicPr>
          <p:cNvPr id="7" name="Picture 6">
            <a:extLst>
              <a:ext uri="{FF2B5EF4-FFF2-40B4-BE49-F238E27FC236}">
                <a16:creationId xmlns:a16="http://schemas.microsoft.com/office/drawing/2014/main" id="{35FD7D95-B0C2-23F3-610B-999ED06EB619}"/>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208937" y="2209551"/>
            <a:ext cx="4224101" cy="2819127"/>
          </a:xfrm>
          <a:prstGeom prst="rect">
            <a:avLst/>
          </a:prstGeom>
          <a:ln w="114300">
            <a:solidFill>
              <a:srgbClr val="46A7C9"/>
            </a:solidFill>
          </a:ln>
          <a:effectLst>
            <a:outerShdw blurRad="50800" dist="38100" dir="2700000" sx="102158" sy="102158" algn="tl" rotWithShape="0">
              <a:prstClr val="black">
                <a:alpha val="40000"/>
              </a:prstClr>
            </a:outerShdw>
          </a:effectLst>
        </p:spPr>
      </p:pic>
      <p:pic>
        <p:nvPicPr>
          <p:cNvPr id="8" name="Picture 7">
            <a:extLst>
              <a:ext uri="{FF2B5EF4-FFF2-40B4-BE49-F238E27FC236}">
                <a16:creationId xmlns:a16="http://schemas.microsoft.com/office/drawing/2014/main" id="{8A7D5EF6-62AD-D59E-12C5-FE688322333B}"/>
              </a:ext>
            </a:extLst>
          </p:cNvPr>
          <p:cNvPicPr>
            <a:picLocks noChangeAspect="1"/>
          </p:cNvPicPr>
          <p:nvPr/>
        </p:nvPicPr>
        <p:blipFill>
          <a:blip r:embed="rId6" cstate="print">
            <a:extLst>
              <a:ext uri="{28A0092B-C50C-407E-A947-70E740481C1C}">
                <a14:useLocalDpi xmlns:a14="http://schemas.microsoft.com/office/drawing/2010/main"/>
              </a:ext>
            </a:extLst>
          </a:blip>
          <a:srcRect/>
          <a:stretch/>
        </p:blipFill>
        <p:spPr>
          <a:xfrm>
            <a:off x="6758964" y="2230944"/>
            <a:ext cx="4253091" cy="2834365"/>
          </a:xfrm>
          <a:prstGeom prst="rect">
            <a:avLst/>
          </a:prstGeom>
          <a:ln w="114300">
            <a:solidFill>
              <a:srgbClr val="46A7C9"/>
            </a:solidFill>
          </a:ln>
          <a:effectLst>
            <a:outerShdw blurRad="50800" dist="38100" dir="2700000" sx="102158" sy="102158" algn="tl" rotWithShape="0">
              <a:prstClr val="black">
                <a:alpha val="40000"/>
              </a:prstClr>
            </a:outerShdw>
          </a:effectLst>
        </p:spPr>
      </p:pic>
    </p:spTree>
    <p:extLst>
      <p:ext uri="{BB962C8B-B14F-4D97-AF65-F5344CB8AC3E}">
        <p14:creationId xmlns:p14="http://schemas.microsoft.com/office/powerpoint/2010/main" val="4152051655"/>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DF41A79-9B4F-D3A2-CFE9-4475185AA3B1}"/>
              </a:ext>
            </a:extLst>
          </p:cNvPr>
          <p:cNvSpPr/>
          <p:nvPr/>
        </p:nvSpPr>
        <p:spPr>
          <a:xfrm>
            <a:off x="5246162" y="1465989"/>
            <a:ext cx="6945838" cy="5392011"/>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CuadroTexto 8">
            <a:extLst>
              <a:ext uri="{FF2B5EF4-FFF2-40B4-BE49-F238E27FC236}">
                <a16:creationId xmlns:a16="http://schemas.microsoft.com/office/drawing/2014/main" id="{6318F7C8-609E-6C4F-B4CB-261EDBCDCE75}"/>
              </a:ext>
            </a:extLst>
          </p:cNvPr>
          <p:cNvSpPr txBox="1"/>
          <p:nvPr/>
        </p:nvSpPr>
        <p:spPr>
          <a:xfrm>
            <a:off x="0" y="121917"/>
            <a:ext cx="12192000" cy="156966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530D"/>
                </a:solidFill>
                <a:effectLst/>
                <a:uLnTx/>
                <a:uFillTx/>
                <a:latin typeface="Open Sans" panose="020B0606030504020204" pitchFamily="34" charset="0"/>
                <a:ea typeface="Open Sans" panose="020B0606030504020204" pitchFamily="34" charset="0"/>
                <a:cs typeface="Open Sans" panose="020B0606030504020204" pitchFamily="34" charset="0"/>
              </a:rPr>
              <a:t>COMPLETE YOUR GRANDSTREAM SOLUTION</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3200" b="1" i="0" u="none" strike="noStrike" kern="1200" cap="none" spc="0" normalizeH="0" baseline="0" noProof="0" dirty="0">
              <a:ln>
                <a:noFill/>
              </a:ln>
              <a:solidFill>
                <a:srgbClr val="FF530D"/>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pic>
        <p:nvPicPr>
          <p:cNvPr id="7" name="Google Shape;377;p11">
            <a:extLst>
              <a:ext uri="{FF2B5EF4-FFF2-40B4-BE49-F238E27FC236}">
                <a16:creationId xmlns:a16="http://schemas.microsoft.com/office/drawing/2014/main" id="{567C8855-5946-84C8-E85C-6D2CBE1B7F5E}"/>
              </a:ext>
            </a:extLst>
          </p:cNvPr>
          <p:cNvPicPr preferRelativeResize="0"/>
          <p:nvPr/>
        </p:nvPicPr>
        <p:blipFill rotWithShape="1">
          <a:blip r:embed="rId3" cstate="screen">
            <a:alphaModFix/>
            <a:extLst>
              <a:ext uri="{28A0092B-C50C-407E-A947-70E740481C1C}">
                <a14:useLocalDpi xmlns:a14="http://schemas.microsoft.com/office/drawing/2010/main"/>
              </a:ext>
            </a:extLst>
          </a:blip>
          <a:srcRect/>
          <a:stretch/>
        </p:blipFill>
        <p:spPr>
          <a:xfrm>
            <a:off x="3787591" y="4625837"/>
            <a:ext cx="1082949" cy="1096309"/>
          </a:xfrm>
          <a:prstGeom prst="rect">
            <a:avLst/>
          </a:prstGeom>
          <a:noFill/>
          <a:ln>
            <a:noFill/>
          </a:ln>
        </p:spPr>
      </p:pic>
      <p:sp>
        <p:nvSpPr>
          <p:cNvPr id="15" name="TextBox 14">
            <a:extLst>
              <a:ext uri="{FF2B5EF4-FFF2-40B4-BE49-F238E27FC236}">
                <a16:creationId xmlns:a16="http://schemas.microsoft.com/office/drawing/2014/main" id="{E7EE5FB0-CB21-DE4C-41D7-7954EAE7890E}"/>
              </a:ext>
            </a:extLst>
          </p:cNvPr>
          <p:cNvSpPr txBox="1"/>
          <p:nvPr/>
        </p:nvSpPr>
        <p:spPr>
          <a:xfrm>
            <a:off x="139700" y="5968381"/>
            <a:ext cx="2422525"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t>IP Phones</a:t>
            </a:r>
            <a:br>
              <a:rPr kumimoji="0" lang="en-US" sz="1800" b="0"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br>
            <a:endParaRPr kumimoji="0" lang="en-US" sz="1800" b="0"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16" name="TextBox 15">
            <a:extLst>
              <a:ext uri="{FF2B5EF4-FFF2-40B4-BE49-F238E27FC236}">
                <a16:creationId xmlns:a16="http://schemas.microsoft.com/office/drawing/2014/main" id="{BB392952-2952-DBB6-7496-816FC05A287B}"/>
              </a:ext>
            </a:extLst>
          </p:cNvPr>
          <p:cNvSpPr txBox="1"/>
          <p:nvPr/>
        </p:nvSpPr>
        <p:spPr>
          <a:xfrm>
            <a:off x="3152474" y="5974098"/>
            <a:ext cx="2285037"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t>Wi-Fi APs &amp; Routers</a:t>
            </a:r>
            <a:br>
              <a:rPr kumimoji="0" lang="en-US" sz="1800" b="0"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br>
            <a:endParaRPr kumimoji="0" lang="en-US" sz="1800" b="0"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17" name="TextBox 16">
            <a:extLst>
              <a:ext uri="{FF2B5EF4-FFF2-40B4-BE49-F238E27FC236}">
                <a16:creationId xmlns:a16="http://schemas.microsoft.com/office/drawing/2014/main" id="{7998336B-69DE-F27D-2E01-B8E41A9B2245}"/>
              </a:ext>
            </a:extLst>
          </p:cNvPr>
          <p:cNvSpPr txBox="1"/>
          <p:nvPr/>
        </p:nvSpPr>
        <p:spPr>
          <a:xfrm>
            <a:off x="6092860" y="5977784"/>
            <a:ext cx="2155790" cy="86177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t>IP Cameras</a:t>
            </a:r>
            <a:br>
              <a:rPr kumimoji="0" lang="en-US" sz="1800" b="0"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br>
            <a:endParaRPr kumimoji="0" lang="en-US" sz="1800" b="0"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295288"/>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a:t>
            </a:r>
          </a:p>
        </p:txBody>
      </p:sp>
      <p:sp>
        <p:nvSpPr>
          <p:cNvPr id="18" name="TextBox 17">
            <a:extLst>
              <a:ext uri="{FF2B5EF4-FFF2-40B4-BE49-F238E27FC236}">
                <a16:creationId xmlns:a16="http://schemas.microsoft.com/office/drawing/2014/main" id="{45577140-5DE4-1DAE-9A18-46D524E1CCEE}"/>
              </a:ext>
            </a:extLst>
          </p:cNvPr>
          <p:cNvSpPr txBox="1"/>
          <p:nvPr/>
        </p:nvSpPr>
        <p:spPr>
          <a:xfrm>
            <a:off x="8970253" y="5984586"/>
            <a:ext cx="2781496"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46A7C9"/>
                </a:solidFill>
                <a:effectLst/>
                <a:uLnTx/>
                <a:uFillTx/>
                <a:latin typeface="Open Sans" panose="020B0606030504020204" pitchFamily="34" charset="0"/>
                <a:ea typeface="Open Sans" panose="020B0606030504020204" pitchFamily="34" charset="0"/>
                <a:cs typeface="Open Sans" panose="020B0606030504020204" pitchFamily="34" charset="0"/>
              </a:rPr>
              <a:t>Conferencing, Facility Management &amp; More</a:t>
            </a:r>
            <a:br>
              <a:rPr kumimoji="0" lang="en-US" sz="1800" b="0"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br>
            <a:endParaRPr kumimoji="0" lang="en-US" sz="1200" b="0" i="0" u="none" strike="noStrike" kern="1200" cap="none" spc="0" normalizeH="0" baseline="0" noProof="0" dirty="0">
              <a:ln>
                <a:noFill/>
              </a:ln>
              <a:solidFill>
                <a:srgbClr val="295288"/>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cxnSp>
        <p:nvCxnSpPr>
          <p:cNvPr id="20" name="Straight Connector 19">
            <a:extLst>
              <a:ext uri="{FF2B5EF4-FFF2-40B4-BE49-F238E27FC236}">
                <a16:creationId xmlns:a16="http://schemas.microsoft.com/office/drawing/2014/main" id="{8E75991A-C442-21D5-CBA2-3B9E34138350}"/>
              </a:ext>
            </a:extLst>
          </p:cNvPr>
          <p:cNvCxnSpPr>
            <a:cxnSpLocks/>
          </p:cNvCxnSpPr>
          <p:nvPr/>
        </p:nvCxnSpPr>
        <p:spPr>
          <a:xfrm flipH="1">
            <a:off x="1781315" y="2979635"/>
            <a:ext cx="1933435" cy="617732"/>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548EC6BC-846F-F065-B81E-0DE7C4D500F0}"/>
              </a:ext>
            </a:extLst>
          </p:cNvPr>
          <p:cNvCxnSpPr>
            <a:cxnSpLocks/>
          </p:cNvCxnSpPr>
          <p:nvPr/>
        </p:nvCxnSpPr>
        <p:spPr>
          <a:xfrm flipH="1">
            <a:off x="4478813" y="3700194"/>
            <a:ext cx="536940" cy="644136"/>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9052EA3-EAD0-0CEF-6FEA-EA166CAD5901}"/>
              </a:ext>
            </a:extLst>
          </p:cNvPr>
          <p:cNvCxnSpPr>
            <a:cxnSpLocks/>
          </p:cNvCxnSpPr>
          <p:nvPr/>
        </p:nvCxnSpPr>
        <p:spPr>
          <a:xfrm>
            <a:off x="8158847" y="3133697"/>
            <a:ext cx="1607851" cy="531628"/>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AAFDCED-D0FC-E5B0-B756-90F648DD1131}"/>
              </a:ext>
            </a:extLst>
          </p:cNvPr>
          <p:cNvCxnSpPr>
            <a:cxnSpLocks/>
          </p:cNvCxnSpPr>
          <p:nvPr/>
        </p:nvCxnSpPr>
        <p:spPr>
          <a:xfrm>
            <a:off x="6821633" y="3658706"/>
            <a:ext cx="503092" cy="685624"/>
          </a:xfrm>
          <a:prstGeom prst="line">
            <a:avLst/>
          </a:prstGeom>
        </p:spPr>
        <p:style>
          <a:lnRef idx="1">
            <a:schemeClr val="accent1"/>
          </a:lnRef>
          <a:fillRef idx="0">
            <a:schemeClr val="accent1"/>
          </a:fillRef>
          <a:effectRef idx="0">
            <a:schemeClr val="accent1"/>
          </a:effectRef>
          <a:fontRef idx="minor">
            <a:schemeClr val="tx1"/>
          </a:fontRef>
        </p:style>
      </p:cxnSp>
      <p:pic>
        <p:nvPicPr>
          <p:cNvPr id="2" name="Google Shape;202;p5">
            <a:extLst>
              <a:ext uri="{FF2B5EF4-FFF2-40B4-BE49-F238E27FC236}">
                <a16:creationId xmlns:a16="http://schemas.microsoft.com/office/drawing/2014/main" id="{D1C40345-8416-8CDF-923C-B99D0FB9C236}"/>
              </a:ext>
            </a:extLst>
          </p:cNvPr>
          <p:cNvPicPr preferRelativeResize="0"/>
          <p:nvPr/>
        </p:nvPicPr>
        <p:blipFill rotWithShape="1">
          <a:blip r:embed="rId4" cstate="screen">
            <a:alphaModFix/>
            <a:extLst>
              <a:ext uri="{28A0092B-C50C-407E-A947-70E740481C1C}">
                <a14:useLocalDpi xmlns:a14="http://schemas.microsoft.com/office/drawing/2010/main"/>
              </a:ext>
            </a:extLst>
          </a:blip>
          <a:srcRect/>
          <a:stretch/>
        </p:blipFill>
        <p:spPr>
          <a:xfrm>
            <a:off x="3206990" y="3503726"/>
            <a:ext cx="728475" cy="2271315"/>
          </a:xfrm>
          <a:prstGeom prst="rect">
            <a:avLst/>
          </a:prstGeom>
          <a:noFill/>
          <a:ln>
            <a:noFill/>
          </a:ln>
        </p:spPr>
      </p:pic>
      <p:pic>
        <p:nvPicPr>
          <p:cNvPr id="5" name="Picture 4">
            <a:extLst>
              <a:ext uri="{FF2B5EF4-FFF2-40B4-BE49-F238E27FC236}">
                <a16:creationId xmlns:a16="http://schemas.microsoft.com/office/drawing/2014/main" id="{25DE8CB0-08AE-0660-3CDE-AB3C1CFE361F}"/>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723201" y="4611338"/>
            <a:ext cx="648988" cy="1163703"/>
          </a:xfrm>
          <a:prstGeom prst="rect">
            <a:avLst/>
          </a:prstGeom>
        </p:spPr>
      </p:pic>
      <p:pic>
        <p:nvPicPr>
          <p:cNvPr id="11" name="Picture 10">
            <a:extLst>
              <a:ext uri="{FF2B5EF4-FFF2-40B4-BE49-F238E27FC236}">
                <a16:creationId xmlns:a16="http://schemas.microsoft.com/office/drawing/2014/main" id="{0F5ECB3A-BF26-6238-5CC0-C739BBD6D00F}"/>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427323" y="4696342"/>
            <a:ext cx="1648211" cy="1185399"/>
          </a:xfrm>
          <a:prstGeom prst="rect">
            <a:avLst/>
          </a:prstGeom>
        </p:spPr>
      </p:pic>
      <p:pic>
        <p:nvPicPr>
          <p:cNvPr id="4" name="Picture 3">
            <a:extLst>
              <a:ext uri="{FF2B5EF4-FFF2-40B4-BE49-F238E27FC236}">
                <a16:creationId xmlns:a16="http://schemas.microsoft.com/office/drawing/2014/main" id="{D8BA50C9-2AFF-DBDD-EC11-D85F015F048F}"/>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6512668" y="4553368"/>
            <a:ext cx="1360429" cy="1304674"/>
          </a:xfrm>
          <a:prstGeom prst="rect">
            <a:avLst/>
          </a:prstGeom>
        </p:spPr>
      </p:pic>
      <p:pic>
        <p:nvPicPr>
          <p:cNvPr id="21" name="Picture 20">
            <a:extLst>
              <a:ext uri="{FF2B5EF4-FFF2-40B4-BE49-F238E27FC236}">
                <a16:creationId xmlns:a16="http://schemas.microsoft.com/office/drawing/2014/main" id="{1F8BB00F-F949-4277-634C-63C47B712CFC}"/>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a:off x="9425353" y="4345867"/>
            <a:ext cx="1871297" cy="1512175"/>
          </a:xfrm>
          <a:prstGeom prst="rect">
            <a:avLst/>
          </a:prstGeom>
        </p:spPr>
      </p:pic>
      <p:pic>
        <p:nvPicPr>
          <p:cNvPr id="6" name="Picture 5">
            <a:extLst>
              <a:ext uri="{FF2B5EF4-FFF2-40B4-BE49-F238E27FC236}">
                <a16:creationId xmlns:a16="http://schemas.microsoft.com/office/drawing/2014/main" id="{4F696464-9056-65B0-B86E-CCE92F9BC25E}"/>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0838485" y="4564657"/>
            <a:ext cx="762965" cy="1339179"/>
          </a:xfrm>
          <a:prstGeom prst="rect">
            <a:avLst/>
          </a:prstGeom>
        </p:spPr>
      </p:pic>
      <p:pic>
        <p:nvPicPr>
          <p:cNvPr id="23" name="Picture 22">
            <a:extLst>
              <a:ext uri="{FF2B5EF4-FFF2-40B4-BE49-F238E27FC236}">
                <a16:creationId xmlns:a16="http://schemas.microsoft.com/office/drawing/2014/main" id="{E351A9B4-1A19-B778-D837-15556AA3611A}"/>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9013576" y="4718058"/>
            <a:ext cx="1115032" cy="1114408"/>
          </a:xfrm>
          <a:prstGeom prst="rect">
            <a:avLst/>
          </a:prstGeom>
        </p:spPr>
      </p:pic>
      <p:pic>
        <p:nvPicPr>
          <p:cNvPr id="25" name="Picture 24">
            <a:extLst>
              <a:ext uri="{FF2B5EF4-FFF2-40B4-BE49-F238E27FC236}">
                <a16:creationId xmlns:a16="http://schemas.microsoft.com/office/drawing/2014/main" id="{12D6721E-BDFB-5992-416F-3EC5E1881FC5}"/>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3810000" y="2005722"/>
            <a:ext cx="4308233" cy="1431175"/>
          </a:xfrm>
          <a:prstGeom prst="rect">
            <a:avLst/>
          </a:prstGeom>
        </p:spPr>
      </p:pic>
      <p:sp>
        <p:nvSpPr>
          <p:cNvPr id="29" name="TextBox 28">
            <a:extLst>
              <a:ext uri="{FF2B5EF4-FFF2-40B4-BE49-F238E27FC236}">
                <a16:creationId xmlns:a16="http://schemas.microsoft.com/office/drawing/2014/main" id="{279EF7F4-8B19-92B3-62B6-7C0808130E02}"/>
              </a:ext>
            </a:extLst>
          </p:cNvPr>
          <p:cNvSpPr txBox="1"/>
          <p:nvPr/>
        </p:nvSpPr>
        <p:spPr>
          <a:xfrm>
            <a:off x="4093715" y="6594093"/>
            <a:ext cx="3998290" cy="53091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1" u="none" strike="noStrike" kern="1200" cap="none" spc="0" normalizeH="0" baseline="0" noProof="0" dirty="0">
                <a:ln>
                  <a:noFill/>
                </a:ln>
                <a:solidFill>
                  <a:srgbClr val="295288"/>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*GWN7800 series supports all brands of devices</a:t>
            </a:r>
            <a:br>
              <a:rPr kumimoji="0" lang="en-US" sz="1800" b="0"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rPr>
            </a:br>
            <a:endParaRPr kumimoji="0" lang="en-US" sz="1800" b="0" i="0" u="none" strike="noStrike" kern="1200" cap="none" spc="0" normalizeH="0" baseline="0" noProof="0" dirty="0">
              <a:ln>
                <a:noFill/>
              </a:ln>
              <a:solidFill>
                <a:srgbClr val="295288"/>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pic>
        <p:nvPicPr>
          <p:cNvPr id="8" name="Picture 7">
            <a:extLst>
              <a:ext uri="{FF2B5EF4-FFF2-40B4-BE49-F238E27FC236}">
                <a16:creationId xmlns:a16="http://schemas.microsoft.com/office/drawing/2014/main" id="{D81D0B03-BAB9-05DF-45FD-34C3451DDA40}"/>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rot="1314961">
            <a:off x="3021444" y="970838"/>
            <a:ext cx="1587271" cy="1089959"/>
          </a:xfrm>
          <a:prstGeom prst="rect">
            <a:avLst/>
          </a:prstGeom>
        </p:spPr>
      </p:pic>
      <p:pic>
        <p:nvPicPr>
          <p:cNvPr id="10" name="Picture 9">
            <a:extLst>
              <a:ext uri="{FF2B5EF4-FFF2-40B4-BE49-F238E27FC236}">
                <a16:creationId xmlns:a16="http://schemas.microsoft.com/office/drawing/2014/main" id="{3D1DD34D-E300-60A2-6B90-464B459084A5}"/>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5131953" y="926652"/>
            <a:ext cx="1671439" cy="673547"/>
          </a:xfrm>
          <a:prstGeom prst="rect">
            <a:avLst/>
          </a:prstGeom>
        </p:spPr>
      </p:pic>
      <p:pic>
        <p:nvPicPr>
          <p:cNvPr id="3074" name="Picture 2">
            <a:extLst>
              <a:ext uri="{FF2B5EF4-FFF2-40B4-BE49-F238E27FC236}">
                <a16:creationId xmlns:a16="http://schemas.microsoft.com/office/drawing/2014/main" id="{947C1643-56A0-4C37-57CE-77623FE76DE8}"/>
              </a:ext>
            </a:extLst>
          </p:cNvPr>
          <p:cNvPicPr>
            <a:picLocks noChangeAspect="1" noChangeArrowheads="1"/>
          </p:cNvPicPr>
          <p:nvPr/>
        </p:nvPicPr>
        <p:blipFill rotWithShape="1">
          <a:blip r:embed="rId14" cstate="screen">
            <a:extLst>
              <a:ext uri="{28A0092B-C50C-407E-A947-70E740481C1C}">
                <a14:useLocalDpi xmlns:a14="http://schemas.microsoft.com/office/drawing/2010/main"/>
              </a:ext>
            </a:extLst>
          </a:blip>
          <a:srcRect/>
          <a:stretch/>
        </p:blipFill>
        <p:spPr bwMode="auto">
          <a:xfrm>
            <a:off x="7042964" y="1374503"/>
            <a:ext cx="2053558" cy="239400"/>
          </a:xfrm>
          <a:prstGeom prst="rect">
            <a:avLst/>
          </a:prstGeom>
          <a:noFill/>
          <a:extLst>
            <a:ext uri="{909E8E84-426E-40DD-AFC4-6F175D3DCCD1}">
              <a14:hiddenFill xmlns:a14="http://schemas.microsoft.com/office/drawing/2010/main">
                <a:solidFill>
                  <a:srgbClr val="FFFFFF"/>
                </a:solidFill>
              </a14:hiddenFill>
            </a:ext>
          </a:extLst>
        </p:spPr>
      </p:pic>
      <p:cxnSp>
        <p:nvCxnSpPr>
          <p:cNvPr id="27" name="Straight Connector 26">
            <a:extLst>
              <a:ext uri="{FF2B5EF4-FFF2-40B4-BE49-F238E27FC236}">
                <a16:creationId xmlns:a16="http://schemas.microsoft.com/office/drawing/2014/main" id="{5762A37A-DF88-7FE0-BE43-B4059C5A4DEC}"/>
              </a:ext>
            </a:extLst>
          </p:cNvPr>
          <p:cNvCxnSpPr/>
          <p:nvPr/>
        </p:nvCxnSpPr>
        <p:spPr>
          <a:xfrm>
            <a:off x="4186683" y="1805194"/>
            <a:ext cx="213867" cy="23912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C1A922D-8311-6E85-C161-EAE1825D6E7F}"/>
              </a:ext>
            </a:extLst>
          </p:cNvPr>
          <p:cNvCxnSpPr/>
          <p:nvPr/>
        </p:nvCxnSpPr>
        <p:spPr>
          <a:xfrm>
            <a:off x="5907220" y="1706076"/>
            <a:ext cx="0" cy="246751"/>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34F75AD9-189F-597A-C29D-909F85EC5968}"/>
              </a:ext>
            </a:extLst>
          </p:cNvPr>
          <p:cNvCxnSpPr>
            <a:cxnSpLocks/>
          </p:cNvCxnSpPr>
          <p:nvPr/>
        </p:nvCxnSpPr>
        <p:spPr>
          <a:xfrm flipH="1">
            <a:off x="7417744" y="1783063"/>
            <a:ext cx="212415" cy="25644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5262311"/>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65A7FE2-E425-55F7-0E19-CF8F6FB7837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4" name="Rectangle 3">
            <a:extLst>
              <a:ext uri="{FF2B5EF4-FFF2-40B4-BE49-F238E27FC236}">
                <a16:creationId xmlns:a16="http://schemas.microsoft.com/office/drawing/2014/main" id="{2695FCC9-441C-C197-C609-BD8F207B289C}"/>
              </a:ext>
            </a:extLst>
          </p:cNvPr>
          <p:cNvSpPr/>
          <p:nvPr/>
        </p:nvSpPr>
        <p:spPr>
          <a:xfrm>
            <a:off x="0" y="0"/>
            <a:ext cx="12191996" cy="6873446"/>
          </a:xfrm>
          <a:prstGeom prst="rect">
            <a:avLst/>
          </a:prstGeom>
          <a:solidFill>
            <a:srgbClr val="295288">
              <a:alpha val="63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Imagen 13">
            <a:extLst>
              <a:ext uri="{FF2B5EF4-FFF2-40B4-BE49-F238E27FC236}">
                <a16:creationId xmlns:a16="http://schemas.microsoft.com/office/drawing/2014/main" id="{4A629E4A-CB4E-E072-C319-6839947B865F}"/>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a:off x="9909081" y="5678673"/>
            <a:ext cx="2282919" cy="1188971"/>
          </a:xfrm>
          <a:prstGeom prst="rect">
            <a:avLst/>
          </a:prstGeom>
        </p:spPr>
      </p:pic>
      <p:pic>
        <p:nvPicPr>
          <p:cNvPr id="9" name="Imagen 17">
            <a:extLst>
              <a:ext uri="{FF2B5EF4-FFF2-40B4-BE49-F238E27FC236}">
                <a16:creationId xmlns:a16="http://schemas.microsoft.com/office/drawing/2014/main" id="{78306486-F4A1-82E1-24A2-A0AE8B19C2F3}"/>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459224" y="6289315"/>
            <a:ext cx="561791" cy="481903"/>
          </a:xfrm>
          <a:prstGeom prst="rect">
            <a:avLst/>
          </a:prstGeom>
        </p:spPr>
      </p:pic>
      <p:pic>
        <p:nvPicPr>
          <p:cNvPr id="29" name="Picture 28">
            <a:extLst>
              <a:ext uri="{FF2B5EF4-FFF2-40B4-BE49-F238E27FC236}">
                <a16:creationId xmlns:a16="http://schemas.microsoft.com/office/drawing/2014/main" id="{788D23C1-0E5B-E918-A2A7-96AAA6DE4DC4}"/>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2807378" y="1689054"/>
            <a:ext cx="6577244" cy="3992852"/>
          </a:xfrm>
          <a:prstGeom prst="rect">
            <a:avLst/>
          </a:prstGeom>
        </p:spPr>
      </p:pic>
      <p:pic>
        <p:nvPicPr>
          <p:cNvPr id="30" name="Picture 29">
            <a:extLst>
              <a:ext uri="{FF2B5EF4-FFF2-40B4-BE49-F238E27FC236}">
                <a16:creationId xmlns:a16="http://schemas.microsoft.com/office/drawing/2014/main" id="{4C827A66-9EF9-1DB1-4B75-BD1C839EB2D4}"/>
              </a:ext>
            </a:extLst>
          </p:cNvPr>
          <p:cNvPicPr>
            <a:picLocks noChangeAspect="1"/>
          </p:cNvPicPr>
          <p:nvPr/>
        </p:nvPicPr>
        <p:blipFill>
          <a:blip r:embed="rId7" cstate="print">
            <a:biLevel thresh="25000"/>
            <a:extLst>
              <a:ext uri="{28A0092B-C50C-407E-A947-70E740481C1C}">
                <a14:useLocalDpi xmlns:a14="http://schemas.microsoft.com/office/drawing/2010/main"/>
              </a:ext>
            </a:extLst>
          </a:blip>
          <a:stretch>
            <a:fillRect/>
          </a:stretch>
        </p:blipFill>
        <p:spPr>
          <a:xfrm>
            <a:off x="5282646" y="179900"/>
            <a:ext cx="1626702" cy="1500771"/>
          </a:xfrm>
          <a:prstGeom prst="rect">
            <a:avLst/>
          </a:prstGeom>
        </p:spPr>
      </p:pic>
      <p:pic>
        <p:nvPicPr>
          <p:cNvPr id="31" name="Picture 30">
            <a:extLst>
              <a:ext uri="{FF2B5EF4-FFF2-40B4-BE49-F238E27FC236}">
                <a16:creationId xmlns:a16="http://schemas.microsoft.com/office/drawing/2014/main" id="{3E576CC2-0C7E-7CA5-2C63-DABB34CF914C}"/>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618468" y="4161043"/>
            <a:ext cx="2126306" cy="1529246"/>
          </a:xfrm>
          <a:prstGeom prst="rect">
            <a:avLst/>
          </a:prstGeom>
        </p:spPr>
      </p:pic>
      <p:pic>
        <p:nvPicPr>
          <p:cNvPr id="32" name="Picture 31">
            <a:extLst>
              <a:ext uri="{FF2B5EF4-FFF2-40B4-BE49-F238E27FC236}">
                <a16:creationId xmlns:a16="http://schemas.microsoft.com/office/drawing/2014/main" id="{9AD38E3A-FC15-9858-4E99-25E4F21738B7}"/>
              </a:ext>
            </a:extLst>
          </p:cNvPr>
          <p:cNvPicPr>
            <a:picLocks noChangeAspect="1"/>
          </p:cNvPicPr>
          <p:nvPr/>
        </p:nvPicPr>
        <p:blipFill rotWithShape="1">
          <a:blip r:embed="rId9" cstate="print">
            <a:extLst>
              <a:ext uri="{28A0092B-C50C-407E-A947-70E740481C1C}">
                <a14:useLocalDpi xmlns:a14="http://schemas.microsoft.com/office/drawing/2010/main"/>
              </a:ext>
            </a:extLst>
          </a:blip>
          <a:srcRect/>
          <a:stretch/>
        </p:blipFill>
        <p:spPr>
          <a:xfrm>
            <a:off x="9121696" y="3876584"/>
            <a:ext cx="2807280" cy="1674326"/>
          </a:xfrm>
          <a:prstGeom prst="rect">
            <a:avLst/>
          </a:prstGeom>
        </p:spPr>
      </p:pic>
      <p:pic>
        <p:nvPicPr>
          <p:cNvPr id="33" name="Picture 32" descr="A close-up of a phone&#10;&#10;Description automatically generated">
            <a:extLst>
              <a:ext uri="{FF2B5EF4-FFF2-40B4-BE49-F238E27FC236}">
                <a16:creationId xmlns:a16="http://schemas.microsoft.com/office/drawing/2014/main" id="{48141327-3C0B-F341-495C-FA9E18C62BE6}"/>
              </a:ext>
            </a:extLst>
          </p:cNvPr>
          <p:cNvPicPr>
            <a:picLocks noChangeAspect="1"/>
          </p:cNvPicPr>
          <p:nvPr/>
        </p:nvPicPr>
        <p:blipFill>
          <a:blip r:embed="rId10" cstate="print">
            <a:extLst>
              <a:ext uri="{28A0092B-C50C-407E-A947-70E740481C1C}">
                <a14:useLocalDpi xmlns:a14="http://schemas.microsoft.com/office/drawing/2010/main"/>
              </a:ext>
            </a:extLst>
          </a:blip>
          <a:stretch>
            <a:fillRect/>
          </a:stretch>
        </p:blipFill>
        <p:spPr>
          <a:xfrm>
            <a:off x="8739320" y="4446570"/>
            <a:ext cx="639543" cy="1243719"/>
          </a:xfrm>
          <a:prstGeom prst="rect">
            <a:avLst/>
          </a:prstGeom>
        </p:spPr>
      </p:pic>
      <p:pic>
        <p:nvPicPr>
          <p:cNvPr id="34" name="Picture 33" descr="A close-up of a cell phone&#10;&#10;Description automatically generated">
            <a:extLst>
              <a:ext uri="{FF2B5EF4-FFF2-40B4-BE49-F238E27FC236}">
                <a16:creationId xmlns:a16="http://schemas.microsoft.com/office/drawing/2014/main" id="{019BD2C6-EFE1-FB27-F304-517A66F4ADDF}"/>
              </a:ext>
            </a:extLst>
          </p:cNvPr>
          <p:cNvPicPr>
            <a:picLocks noChangeAspect="1"/>
          </p:cNvPicPr>
          <p:nvPr/>
        </p:nvPicPr>
        <p:blipFill>
          <a:blip r:embed="rId11" cstate="print">
            <a:extLst>
              <a:ext uri="{28A0092B-C50C-407E-A947-70E740481C1C}">
                <a14:useLocalDpi xmlns:a14="http://schemas.microsoft.com/office/drawing/2010/main"/>
              </a:ext>
            </a:extLst>
          </a:blip>
          <a:stretch>
            <a:fillRect/>
          </a:stretch>
        </p:blipFill>
        <p:spPr>
          <a:xfrm>
            <a:off x="2518331" y="4438187"/>
            <a:ext cx="639543" cy="1243719"/>
          </a:xfrm>
          <a:prstGeom prst="rect">
            <a:avLst/>
          </a:prstGeom>
        </p:spPr>
      </p:pic>
      <p:sp>
        <p:nvSpPr>
          <p:cNvPr id="35" name="TextBox 34">
            <a:extLst>
              <a:ext uri="{FF2B5EF4-FFF2-40B4-BE49-F238E27FC236}">
                <a16:creationId xmlns:a16="http://schemas.microsoft.com/office/drawing/2014/main" id="{F919BBB3-8BB9-43A0-A98F-7DADD181B348}"/>
              </a:ext>
            </a:extLst>
          </p:cNvPr>
          <p:cNvSpPr txBox="1"/>
          <p:nvPr/>
        </p:nvSpPr>
        <p:spPr>
          <a:xfrm>
            <a:off x="0" y="6037094"/>
            <a:ext cx="12191996" cy="110799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1">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Manage all Grandstream products with one centralized platform</a:t>
            </a:r>
            <a:br>
              <a:rPr kumimoji="0" lang="en-US" sz="1600" b="0" i="0" u="none" strike="noStrike" kern="1200" cap="none" spc="0" normalizeH="0" baseline="0" noProof="1">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br>
            <a:endParaRPr kumimoji="0" lang="en-US" sz="1600" b="0" i="0" u="none" strike="noStrike" kern="1200" cap="none" spc="0" normalizeH="0" baseline="0" noProof="1">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1">
                <a:ln>
                  <a:noFill/>
                </a:ln>
                <a:solidFill>
                  <a:srgbClr val="46A7C9"/>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Visit gdms.cloud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61502129"/>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65A7FE2-E425-55F7-0E19-CF8F6FB7837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4" name="Rectangle 3">
            <a:extLst>
              <a:ext uri="{FF2B5EF4-FFF2-40B4-BE49-F238E27FC236}">
                <a16:creationId xmlns:a16="http://schemas.microsoft.com/office/drawing/2014/main" id="{2695FCC9-441C-C197-C609-BD8F207B289C}"/>
              </a:ext>
            </a:extLst>
          </p:cNvPr>
          <p:cNvSpPr/>
          <p:nvPr/>
        </p:nvSpPr>
        <p:spPr>
          <a:xfrm>
            <a:off x="0" y="0"/>
            <a:ext cx="12191996" cy="6873446"/>
          </a:xfrm>
          <a:prstGeom prst="rect">
            <a:avLst/>
          </a:prstGeom>
          <a:solidFill>
            <a:srgbClr val="295288">
              <a:alpha val="7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Imagen 13">
            <a:extLst>
              <a:ext uri="{FF2B5EF4-FFF2-40B4-BE49-F238E27FC236}">
                <a16:creationId xmlns:a16="http://schemas.microsoft.com/office/drawing/2014/main" id="{4A629E4A-CB4E-E072-C319-6839947B865F}"/>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9932"/>
          <a:stretch/>
        </p:blipFill>
        <p:spPr>
          <a:xfrm rot="10800000">
            <a:off x="-5" y="0"/>
            <a:ext cx="2282919" cy="1188971"/>
          </a:xfrm>
          <a:prstGeom prst="rect">
            <a:avLst/>
          </a:prstGeom>
        </p:spPr>
      </p:pic>
      <p:pic>
        <p:nvPicPr>
          <p:cNvPr id="9" name="Imagen 17">
            <a:extLst>
              <a:ext uri="{FF2B5EF4-FFF2-40B4-BE49-F238E27FC236}">
                <a16:creationId xmlns:a16="http://schemas.microsoft.com/office/drawing/2014/main" id="{78306486-F4A1-82E1-24A2-A0AE8B19C2F3}"/>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36381" y="112583"/>
            <a:ext cx="561791" cy="481903"/>
          </a:xfrm>
          <a:prstGeom prst="rect">
            <a:avLst/>
          </a:prstGeom>
        </p:spPr>
      </p:pic>
      <p:sp>
        <p:nvSpPr>
          <p:cNvPr id="35" name="TextBox 34">
            <a:extLst>
              <a:ext uri="{FF2B5EF4-FFF2-40B4-BE49-F238E27FC236}">
                <a16:creationId xmlns:a16="http://schemas.microsoft.com/office/drawing/2014/main" id="{F919BBB3-8BB9-43A0-A98F-7DADD181B348}"/>
              </a:ext>
            </a:extLst>
          </p:cNvPr>
          <p:cNvSpPr txBox="1"/>
          <p:nvPr/>
        </p:nvSpPr>
        <p:spPr>
          <a:xfrm>
            <a:off x="3633680" y="4510138"/>
            <a:ext cx="2282919" cy="227754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1">
                <a:ln>
                  <a:noFill/>
                </a:ln>
                <a:solidFill>
                  <a:srgbClr val="46A8CA"/>
                </a:solidFill>
                <a:effectLst/>
                <a:uLnTx/>
                <a:uFillTx/>
                <a:latin typeface="Open Sans" pitchFamily="2" charset="0"/>
                <a:ea typeface="Open Sans" pitchFamily="2" charset="0"/>
                <a:cs typeface="Open Sans" pitchFamily="2" charset="0"/>
              </a:rPr>
              <a:t>Wi-Fi APs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1">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ü"/>
              <a:tabLst/>
              <a:defRPr/>
            </a:pPr>
            <a:r>
              <a:rPr kumimoji="0" lang="en-US" sz="1400" b="0" i="0" u="none" strike="noStrike" kern="1200" cap="none" spc="0" normalizeH="0" baseline="0" noProof="1">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Wi-Fi 7</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ü"/>
              <a:tabLst/>
              <a:defRPr/>
            </a:pPr>
            <a:r>
              <a:rPr kumimoji="0" lang="en-US" sz="1400" b="0" i="0" u="none" strike="noStrike" kern="1200" cap="none" spc="0" normalizeH="0" baseline="0" noProof="1">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Wi-Fi 6</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ü"/>
              <a:tabLst/>
              <a:defRPr/>
            </a:pPr>
            <a:r>
              <a:rPr kumimoji="0" lang="en-US" sz="1400" b="0" i="0" u="none" strike="noStrike" kern="1200" cap="none" spc="0" normalizeH="0" baseline="0" noProof="1">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Indoor</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ü"/>
              <a:tabLst/>
              <a:defRPr/>
            </a:pPr>
            <a:r>
              <a:rPr kumimoji="0" lang="en-US" sz="1400" b="0" i="0" u="none" strike="noStrike" kern="1200" cap="none" spc="0" normalizeH="0" baseline="0" noProof="1">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Outdoor / Long-Range</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ü"/>
              <a:tabLst/>
              <a:defRPr/>
            </a:pPr>
            <a:r>
              <a:rPr kumimoji="0" lang="en-US" sz="1400" b="0" i="0" u="none" strike="noStrike" kern="1200" cap="none" spc="0" normalizeH="0" baseline="0" noProof="1">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In-Wall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1">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600" b="0" i="0" u="none" strike="noStrike" kern="1200" cap="none" spc="0" normalizeH="0" baseline="0" noProof="1">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6" name="CuadroTexto 8">
            <a:extLst>
              <a:ext uri="{FF2B5EF4-FFF2-40B4-BE49-F238E27FC236}">
                <a16:creationId xmlns:a16="http://schemas.microsoft.com/office/drawing/2014/main" id="{B0ECEE94-17E4-4046-F8E5-FAADD30E3E81}"/>
              </a:ext>
            </a:extLst>
          </p:cNvPr>
          <p:cNvSpPr txBox="1"/>
          <p:nvPr/>
        </p:nvSpPr>
        <p:spPr>
          <a:xfrm>
            <a:off x="0" y="573437"/>
            <a:ext cx="12192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GWN SERIES NETWORKING SOLUTIONS</a:t>
            </a:r>
            <a:endParaRPr kumimoji="0" lang="es-ES_tradnl"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3" name="TextBox 2">
            <a:extLst>
              <a:ext uri="{FF2B5EF4-FFF2-40B4-BE49-F238E27FC236}">
                <a16:creationId xmlns:a16="http://schemas.microsoft.com/office/drawing/2014/main" id="{9186B1DD-2859-6D1A-93A2-689220F48553}"/>
              </a:ext>
            </a:extLst>
          </p:cNvPr>
          <p:cNvSpPr txBox="1"/>
          <p:nvPr/>
        </p:nvSpPr>
        <p:spPr>
          <a:xfrm>
            <a:off x="200539" y="4438474"/>
            <a:ext cx="3038442" cy="243143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1">
                <a:ln>
                  <a:noFill/>
                </a:ln>
                <a:solidFill>
                  <a:srgbClr val="46A8CA"/>
                </a:solidFill>
                <a:effectLst/>
                <a:uLnTx/>
                <a:uFillTx/>
                <a:latin typeface="Open Sans" pitchFamily="2" charset="0"/>
                <a:ea typeface="Open Sans" pitchFamily="2" charset="0"/>
                <a:cs typeface="Open Sans" pitchFamily="2" charset="0"/>
              </a:rPr>
              <a:t>Network Switches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1">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ü"/>
              <a:tabLst/>
              <a:defRPr/>
            </a:pPr>
            <a:r>
              <a:rPr kumimoji="0" lang="en-US" sz="1400" b="0" i="0" u="none" strike="noStrike" kern="1200" cap="none" spc="0" normalizeH="0" baseline="0" noProof="1">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Unmanaged</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ü"/>
              <a:tabLst/>
              <a:defRPr/>
            </a:pPr>
            <a:r>
              <a:rPr kumimoji="0" lang="en-US" sz="1400" b="0" i="0" u="none" strike="noStrike" kern="1200" cap="none" spc="0" normalizeH="0" baseline="0" noProof="1">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Unmanaged Multi-Gigabit</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ü"/>
              <a:tabLst/>
              <a:defRPr/>
            </a:pPr>
            <a:r>
              <a:rPr kumimoji="0" lang="en-US" sz="1400" b="0" i="0" u="none" strike="noStrike" kern="1200" cap="none" spc="0" normalizeH="0" baseline="0" noProof="1">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Layer 2 Lite</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ü"/>
              <a:tabLst/>
              <a:defRPr/>
            </a:pPr>
            <a:r>
              <a:rPr kumimoji="0" lang="en-US" sz="1400" b="0" i="0" u="none" strike="noStrike" kern="1200" cap="none" spc="0" normalizeH="0" baseline="0" noProof="1">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Layer 2 Lite Multi-Gigabit</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ü"/>
              <a:tabLst/>
              <a:defRPr/>
            </a:pPr>
            <a:r>
              <a:rPr kumimoji="0" lang="en-US" sz="1400" b="0" i="0" u="none" strike="noStrike" kern="1200" cap="none" spc="0" normalizeH="0" baseline="0" noProof="1">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Layer 2++</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ü"/>
              <a:tabLst/>
              <a:defRPr/>
            </a:pPr>
            <a:r>
              <a:rPr kumimoji="0" lang="en-US" sz="1400" b="0" i="0" u="none" strike="noStrike" kern="1200" cap="none" spc="0" normalizeH="0" baseline="0" noProof="1">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Layer 3</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ü"/>
              <a:tabLst/>
              <a:defRPr/>
            </a:pPr>
            <a:r>
              <a:rPr kumimoji="0" lang="en-US" sz="1400" b="0" i="0" u="none" strike="noStrike" kern="1200" cap="none" spc="0" normalizeH="0" baseline="0" noProof="1">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Layer 3 Multi-Gigabit</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ü"/>
              <a:tabLst/>
              <a:defRPr/>
            </a:pPr>
            <a:r>
              <a:rPr kumimoji="0" lang="en-US" sz="1400" b="0" i="0" u="none" strike="noStrike" kern="1200" cap="none" spc="0" normalizeH="0" baseline="0" noProof="1">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Aggregation</a:t>
            </a:r>
          </a:p>
        </p:txBody>
      </p:sp>
      <p:sp>
        <p:nvSpPr>
          <p:cNvPr id="7" name="TextBox 6">
            <a:extLst>
              <a:ext uri="{FF2B5EF4-FFF2-40B4-BE49-F238E27FC236}">
                <a16:creationId xmlns:a16="http://schemas.microsoft.com/office/drawing/2014/main" id="{7BA02136-BA95-DC87-17C9-D000D37D68C5}"/>
              </a:ext>
            </a:extLst>
          </p:cNvPr>
          <p:cNvSpPr txBox="1"/>
          <p:nvPr/>
        </p:nvSpPr>
        <p:spPr>
          <a:xfrm>
            <a:off x="6848178" y="4482444"/>
            <a:ext cx="1412747" cy="178510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1">
                <a:ln>
                  <a:noFill/>
                </a:ln>
                <a:solidFill>
                  <a:srgbClr val="46A8CA"/>
                </a:solidFill>
                <a:effectLst/>
                <a:uLnTx/>
                <a:uFillTx/>
                <a:latin typeface="Open Sans" pitchFamily="2" charset="0"/>
                <a:ea typeface="Open Sans" pitchFamily="2" charset="0"/>
                <a:cs typeface="Open Sans" pitchFamily="2" charset="0"/>
              </a:rPr>
              <a:t>Routers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1">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ü"/>
              <a:tabLst/>
              <a:defRPr/>
            </a:pPr>
            <a:r>
              <a:rPr kumimoji="0" lang="en-US" sz="1400" b="0" i="0" u="none" strike="noStrike" kern="1200" cap="none" spc="0" normalizeH="0" baseline="0" noProof="1">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Wired </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ü"/>
              <a:tabLst/>
              <a:defRPr/>
            </a:pPr>
            <a:r>
              <a:rPr kumimoji="0" lang="en-US" sz="1400" b="0" i="0" u="none" strike="noStrike" kern="1200" cap="none" spc="0" normalizeH="0" baseline="0" noProof="1">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Wi-Fi 5</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ü"/>
              <a:tabLst/>
              <a:defRPr/>
            </a:pPr>
            <a:r>
              <a:rPr kumimoji="0" lang="en-US" sz="1400" b="0" i="0" u="none" strike="noStrike" kern="1200" cap="none" spc="0" normalizeH="0" baseline="0" noProof="1">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Wi-Fi 6</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ü"/>
              <a:tabLst/>
              <a:defRPr/>
            </a:pPr>
            <a:r>
              <a:rPr kumimoji="0" lang="en-US" sz="1400" b="0" i="0" u="none" strike="noStrike" kern="1200" cap="none" spc="0" normalizeH="0" baseline="0" noProof="1">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VPN </a:t>
            </a:r>
            <a:endParaRPr kumimoji="0" lang="en-US" sz="1600" b="0" i="0" u="none" strike="noStrike" kern="1200" cap="none" spc="0" normalizeH="0" baseline="0" noProof="1">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1">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10" name="TextBox 9">
            <a:extLst>
              <a:ext uri="{FF2B5EF4-FFF2-40B4-BE49-F238E27FC236}">
                <a16:creationId xmlns:a16="http://schemas.microsoft.com/office/drawing/2014/main" id="{47E28B7C-4982-7622-51EA-3C754441C10C}"/>
              </a:ext>
            </a:extLst>
          </p:cNvPr>
          <p:cNvSpPr txBox="1"/>
          <p:nvPr/>
        </p:nvSpPr>
        <p:spPr>
          <a:xfrm>
            <a:off x="9192504" y="4482444"/>
            <a:ext cx="2798957" cy="215443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1">
                <a:ln>
                  <a:noFill/>
                </a:ln>
                <a:solidFill>
                  <a:srgbClr val="46A8CA"/>
                </a:solidFill>
                <a:effectLst/>
                <a:uLnTx/>
                <a:uFillTx/>
                <a:latin typeface="Open Sans" pitchFamily="2" charset="0"/>
                <a:ea typeface="Open Sans" pitchFamily="2" charset="0"/>
                <a:cs typeface="Open Sans" pitchFamily="2" charset="0"/>
              </a:rPr>
              <a:t>Network Management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1">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ü"/>
              <a:tabLst/>
              <a:defRPr/>
            </a:pPr>
            <a:r>
              <a:rPr kumimoji="0" lang="en-US" sz="1400" b="0" i="0" u="none" strike="noStrike" kern="1200" cap="none" spc="0" normalizeH="0" baseline="0" noProof="1">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Free</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ü"/>
              <a:tabLst/>
              <a:defRPr/>
            </a:pPr>
            <a:r>
              <a:rPr kumimoji="0" lang="en-US" sz="1400" b="0" i="0" u="none" strike="noStrike" kern="1200" cap="none" spc="0" normalizeH="0" baseline="0" noProof="1">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Cloud (GDMS)</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ü"/>
              <a:tabLst/>
              <a:defRPr/>
            </a:pPr>
            <a:r>
              <a:rPr kumimoji="0" lang="en-US" sz="1400" b="0" i="0" u="none" strike="noStrike" kern="1200" cap="none" spc="0" normalizeH="0" baseline="0" noProof="1">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Software (GWN Manager)</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ü"/>
              <a:tabLst/>
              <a:defRPr/>
            </a:pPr>
            <a:r>
              <a:rPr kumimoji="0" lang="en-US" sz="1400" b="0" i="0" u="none" strike="noStrike" kern="1200" cap="none" spc="0" normalizeH="0" baseline="0" noProof="1">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Built-in Controllers</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ü"/>
              <a:tabLst/>
              <a:defRPr/>
            </a:pPr>
            <a:r>
              <a:rPr kumimoji="0" lang="en-US" sz="1400" b="0" i="0" u="none" strike="noStrike" kern="1200" cap="none" spc="0" normalizeH="0" baseline="0" noProof="1">
                <a:ln>
                  <a:noFill/>
                </a:ln>
                <a:solidFill>
                  <a:prstClr val="white"/>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GWN App</a:t>
            </a:r>
          </a:p>
        </p:txBody>
      </p:sp>
      <p:pic>
        <p:nvPicPr>
          <p:cNvPr id="11" name="Picture 10">
            <a:extLst>
              <a:ext uri="{FF2B5EF4-FFF2-40B4-BE49-F238E27FC236}">
                <a16:creationId xmlns:a16="http://schemas.microsoft.com/office/drawing/2014/main" id="{F79FEF0A-8077-4980-0F10-633619264CA5}"/>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4182906" y="2403357"/>
            <a:ext cx="1320861" cy="1587989"/>
          </a:xfrm>
          <a:prstGeom prst="rect">
            <a:avLst/>
          </a:prstGeom>
        </p:spPr>
      </p:pic>
      <p:pic>
        <p:nvPicPr>
          <p:cNvPr id="5" name="Picture 4">
            <a:extLst>
              <a:ext uri="{FF2B5EF4-FFF2-40B4-BE49-F238E27FC236}">
                <a16:creationId xmlns:a16="http://schemas.microsoft.com/office/drawing/2014/main" id="{70B5111D-E2A4-6AD3-AF18-5AA99DEC64DA}"/>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3359098" y="2741626"/>
            <a:ext cx="1484238" cy="1484238"/>
          </a:xfrm>
          <a:prstGeom prst="rect">
            <a:avLst/>
          </a:prstGeom>
        </p:spPr>
      </p:pic>
      <p:pic>
        <p:nvPicPr>
          <p:cNvPr id="12" name="Picture 11">
            <a:extLst>
              <a:ext uri="{FF2B5EF4-FFF2-40B4-BE49-F238E27FC236}">
                <a16:creationId xmlns:a16="http://schemas.microsoft.com/office/drawing/2014/main" id="{B61D3D41-449A-F5F4-A586-043D9AAFFFBD}"/>
              </a:ext>
            </a:extLst>
          </p:cNvPr>
          <p:cNvPicPr>
            <a:picLocks noChangeAspect="1"/>
          </p:cNvPicPr>
          <p:nvPr/>
        </p:nvPicPr>
        <p:blipFill>
          <a:blip r:embed="rId8" cstate="print">
            <a:extLst>
              <a:ext uri="{28A0092B-C50C-407E-A947-70E740481C1C}">
                <a14:useLocalDpi xmlns:a14="http://schemas.microsoft.com/office/drawing/2010/main"/>
              </a:ext>
            </a:extLst>
          </a:blip>
          <a:srcRect/>
          <a:stretch/>
        </p:blipFill>
        <p:spPr>
          <a:xfrm>
            <a:off x="5013875" y="1098351"/>
            <a:ext cx="1164181" cy="3212305"/>
          </a:xfrm>
          <a:prstGeom prst="rect">
            <a:avLst/>
          </a:prstGeom>
        </p:spPr>
      </p:pic>
      <p:pic>
        <p:nvPicPr>
          <p:cNvPr id="14" name="Picture 13">
            <a:extLst>
              <a:ext uri="{FF2B5EF4-FFF2-40B4-BE49-F238E27FC236}">
                <a16:creationId xmlns:a16="http://schemas.microsoft.com/office/drawing/2014/main" id="{31B88149-AB75-F7AC-6F77-4AB1FCDA40D3}"/>
              </a:ext>
            </a:extLst>
          </p:cNvPr>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a:off x="6463100" y="2516477"/>
            <a:ext cx="835421" cy="1729800"/>
          </a:xfrm>
          <a:prstGeom prst="rect">
            <a:avLst/>
          </a:prstGeom>
        </p:spPr>
      </p:pic>
      <p:pic>
        <p:nvPicPr>
          <p:cNvPr id="15" name="Picture 14">
            <a:extLst>
              <a:ext uri="{FF2B5EF4-FFF2-40B4-BE49-F238E27FC236}">
                <a16:creationId xmlns:a16="http://schemas.microsoft.com/office/drawing/2014/main" id="{0941D74E-E807-3041-1F6D-032133250165}"/>
              </a:ext>
            </a:extLst>
          </p:cNvPr>
          <p:cNvPicPr>
            <a:picLocks noChangeAspect="1"/>
          </p:cNvPicPr>
          <p:nvPr/>
        </p:nvPicPr>
        <p:blipFill>
          <a:blip r:embed="rId10" cstate="print">
            <a:extLst>
              <a:ext uri="{28A0092B-C50C-407E-A947-70E740481C1C}">
                <a14:useLocalDpi xmlns:a14="http://schemas.microsoft.com/office/drawing/2010/main"/>
              </a:ext>
            </a:extLst>
          </a:blip>
          <a:stretch>
            <a:fillRect/>
          </a:stretch>
        </p:blipFill>
        <p:spPr>
          <a:xfrm>
            <a:off x="7363445" y="2658536"/>
            <a:ext cx="1412747" cy="1650417"/>
          </a:xfrm>
          <a:prstGeom prst="rect">
            <a:avLst/>
          </a:prstGeom>
        </p:spPr>
      </p:pic>
      <p:pic>
        <p:nvPicPr>
          <p:cNvPr id="16" name="Picture 15">
            <a:extLst>
              <a:ext uri="{FF2B5EF4-FFF2-40B4-BE49-F238E27FC236}">
                <a16:creationId xmlns:a16="http://schemas.microsoft.com/office/drawing/2014/main" id="{A4ECDC01-FD53-2A8C-47EE-4B5359A04D4F}"/>
              </a:ext>
            </a:extLst>
          </p:cNvPr>
          <p:cNvPicPr>
            <a:picLocks noChangeAspect="1"/>
          </p:cNvPicPr>
          <p:nvPr/>
        </p:nvPicPr>
        <p:blipFill rotWithShape="1">
          <a:blip r:embed="rId11" cstate="print">
            <a:extLst>
              <a:ext uri="{28A0092B-C50C-407E-A947-70E740481C1C}">
                <a14:useLocalDpi xmlns:a14="http://schemas.microsoft.com/office/drawing/2010/main"/>
              </a:ext>
            </a:extLst>
          </a:blip>
          <a:srcRect/>
          <a:stretch/>
        </p:blipFill>
        <p:spPr>
          <a:xfrm>
            <a:off x="8325849" y="2294147"/>
            <a:ext cx="4383585" cy="2215991"/>
          </a:xfrm>
          <a:prstGeom prst="rect">
            <a:avLst/>
          </a:prstGeom>
        </p:spPr>
      </p:pic>
      <p:pic>
        <p:nvPicPr>
          <p:cNvPr id="17" name="Picture 16">
            <a:extLst>
              <a:ext uri="{FF2B5EF4-FFF2-40B4-BE49-F238E27FC236}">
                <a16:creationId xmlns:a16="http://schemas.microsoft.com/office/drawing/2014/main" id="{6BFC191B-43E9-FF4A-97E6-BE4E206200BD}"/>
              </a:ext>
            </a:extLst>
          </p:cNvPr>
          <p:cNvPicPr>
            <a:picLocks noChangeAspect="1"/>
          </p:cNvPicPr>
          <p:nvPr/>
        </p:nvPicPr>
        <p:blipFill>
          <a:blip r:embed="rId12" cstate="print">
            <a:extLst>
              <a:ext uri="{28A0092B-C50C-407E-A947-70E740481C1C}">
                <a14:useLocalDpi xmlns:a14="http://schemas.microsoft.com/office/drawing/2010/main"/>
              </a:ext>
            </a:extLst>
          </a:blip>
          <a:stretch>
            <a:fillRect/>
          </a:stretch>
        </p:blipFill>
        <p:spPr>
          <a:xfrm>
            <a:off x="10158069" y="1752317"/>
            <a:ext cx="865131" cy="791885"/>
          </a:xfrm>
          <a:prstGeom prst="rect">
            <a:avLst/>
          </a:prstGeom>
        </p:spPr>
      </p:pic>
      <p:pic>
        <p:nvPicPr>
          <p:cNvPr id="18" name="Picture 17">
            <a:extLst>
              <a:ext uri="{FF2B5EF4-FFF2-40B4-BE49-F238E27FC236}">
                <a16:creationId xmlns:a16="http://schemas.microsoft.com/office/drawing/2014/main" id="{4D4DD66F-0E75-6393-A295-EF1CE506571D}"/>
              </a:ext>
            </a:extLst>
          </p:cNvPr>
          <p:cNvPicPr>
            <a:picLocks noChangeAspect="1"/>
          </p:cNvPicPr>
          <p:nvPr/>
        </p:nvPicPr>
        <p:blipFill>
          <a:blip r:embed="rId13" cstate="print">
            <a:extLst>
              <a:ext uri="{28A0092B-C50C-407E-A947-70E740481C1C}">
                <a14:useLocalDpi xmlns:a14="http://schemas.microsoft.com/office/drawing/2010/main"/>
              </a:ext>
            </a:extLst>
          </a:blip>
          <a:stretch>
            <a:fillRect/>
          </a:stretch>
        </p:blipFill>
        <p:spPr>
          <a:xfrm>
            <a:off x="-5" y="1774099"/>
            <a:ext cx="3478379" cy="3478379"/>
          </a:xfrm>
          <a:prstGeom prst="rect">
            <a:avLst/>
          </a:prstGeom>
        </p:spPr>
      </p:pic>
      <p:pic>
        <p:nvPicPr>
          <p:cNvPr id="19" name="Picture 18">
            <a:extLst>
              <a:ext uri="{FF2B5EF4-FFF2-40B4-BE49-F238E27FC236}">
                <a16:creationId xmlns:a16="http://schemas.microsoft.com/office/drawing/2014/main" id="{8404D4F0-01B5-2E69-1965-39081A37CC98}"/>
              </a:ext>
            </a:extLst>
          </p:cNvPr>
          <p:cNvPicPr>
            <a:picLocks noChangeAspect="1"/>
          </p:cNvPicPr>
          <p:nvPr/>
        </p:nvPicPr>
        <p:blipFill>
          <a:blip r:embed="rId14" cstate="print">
            <a:extLst>
              <a:ext uri="{28A0092B-C50C-407E-A947-70E740481C1C}">
                <a14:useLocalDpi xmlns:a14="http://schemas.microsoft.com/office/drawing/2010/main"/>
              </a:ext>
            </a:extLst>
          </a:blip>
          <a:stretch>
            <a:fillRect/>
          </a:stretch>
        </p:blipFill>
        <p:spPr>
          <a:xfrm>
            <a:off x="1059881" y="2641867"/>
            <a:ext cx="1271889" cy="624647"/>
          </a:xfrm>
          <a:prstGeom prst="rect">
            <a:avLst/>
          </a:prstGeom>
        </p:spPr>
      </p:pic>
    </p:spTree>
    <p:extLst>
      <p:ext uri="{BB962C8B-B14F-4D97-AF65-F5344CB8AC3E}">
        <p14:creationId xmlns:p14="http://schemas.microsoft.com/office/powerpoint/2010/main" val="390107521"/>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65A7FE2-E425-55F7-0E19-CF8F6FB7837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4" name="Rectangle 3">
            <a:extLst>
              <a:ext uri="{FF2B5EF4-FFF2-40B4-BE49-F238E27FC236}">
                <a16:creationId xmlns:a16="http://schemas.microsoft.com/office/drawing/2014/main" id="{2695FCC9-441C-C197-C609-BD8F207B289C}"/>
              </a:ext>
            </a:extLst>
          </p:cNvPr>
          <p:cNvSpPr/>
          <p:nvPr/>
        </p:nvSpPr>
        <p:spPr>
          <a:xfrm>
            <a:off x="0" y="0"/>
            <a:ext cx="12191996" cy="6873446"/>
          </a:xfrm>
          <a:prstGeom prst="rect">
            <a:avLst/>
          </a:prstGeom>
          <a:solidFill>
            <a:srgbClr val="295288">
              <a:alpha val="7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Hexagon 13">
            <a:extLst>
              <a:ext uri="{FF2B5EF4-FFF2-40B4-BE49-F238E27FC236}">
                <a16:creationId xmlns:a16="http://schemas.microsoft.com/office/drawing/2014/main" id="{B5C1B9E8-296F-968F-8445-EFDDE9E155BB}"/>
              </a:ext>
            </a:extLst>
          </p:cNvPr>
          <p:cNvSpPr/>
          <p:nvPr/>
        </p:nvSpPr>
        <p:spPr>
          <a:xfrm>
            <a:off x="925284" y="2341414"/>
            <a:ext cx="1012371" cy="903514"/>
          </a:xfrm>
          <a:prstGeom prst="hexag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Hexagon 14">
            <a:extLst>
              <a:ext uri="{FF2B5EF4-FFF2-40B4-BE49-F238E27FC236}">
                <a16:creationId xmlns:a16="http://schemas.microsoft.com/office/drawing/2014/main" id="{368961E2-EC81-A24C-E524-0888BD803AEE}"/>
              </a:ext>
            </a:extLst>
          </p:cNvPr>
          <p:cNvSpPr/>
          <p:nvPr/>
        </p:nvSpPr>
        <p:spPr>
          <a:xfrm>
            <a:off x="925285" y="3473531"/>
            <a:ext cx="1012371" cy="903514"/>
          </a:xfrm>
          <a:prstGeom prst="hexag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Hexagon 15">
            <a:extLst>
              <a:ext uri="{FF2B5EF4-FFF2-40B4-BE49-F238E27FC236}">
                <a16:creationId xmlns:a16="http://schemas.microsoft.com/office/drawing/2014/main" id="{7FD778F8-18C0-BA0D-5B54-900F2F852762}"/>
              </a:ext>
            </a:extLst>
          </p:cNvPr>
          <p:cNvSpPr/>
          <p:nvPr/>
        </p:nvSpPr>
        <p:spPr>
          <a:xfrm>
            <a:off x="925284" y="4605648"/>
            <a:ext cx="1012371" cy="903514"/>
          </a:xfrm>
          <a:prstGeom prst="hexag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Hexagon 16">
            <a:extLst>
              <a:ext uri="{FF2B5EF4-FFF2-40B4-BE49-F238E27FC236}">
                <a16:creationId xmlns:a16="http://schemas.microsoft.com/office/drawing/2014/main" id="{DCA532DE-6827-DC99-E242-CF3E7A046FAE}"/>
              </a:ext>
            </a:extLst>
          </p:cNvPr>
          <p:cNvSpPr/>
          <p:nvPr/>
        </p:nvSpPr>
        <p:spPr>
          <a:xfrm>
            <a:off x="908953" y="5737765"/>
            <a:ext cx="1012371" cy="903514"/>
          </a:xfrm>
          <a:prstGeom prst="hexag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Hexagon 17">
            <a:extLst>
              <a:ext uri="{FF2B5EF4-FFF2-40B4-BE49-F238E27FC236}">
                <a16:creationId xmlns:a16="http://schemas.microsoft.com/office/drawing/2014/main" id="{66098E34-BD82-6DF6-31F2-929EBA1066A0}"/>
              </a:ext>
            </a:extLst>
          </p:cNvPr>
          <p:cNvSpPr/>
          <p:nvPr/>
        </p:nvSpPr>
        <p:spPr>
          <a:xfrm>
            <a:off x="6504102" y="2388456"/>
            <a:ext cx="1012371" cy="903514"/>
          </a:xfrm>
          <a:prstGeom prst="hexag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Hexagon 18">
            <a:extLst>
              <a:ext uri="{FF2B5EF4-FFF2-40B4-BE49-F238E27FC236}">
                <a16:creationId xmlns:a16="http://schemas.microsoft.com/office/drawing/2014/main" id="{FD487F05-38EF-9158-CECA-4260EC702602}"/>
              </a:ext>
            </a:extLst>
          </p:cNvPr>
          <p:cNvSpPr/>
          <p:nvPr/>
        </p:nvSpPr>
        <p:spPr>
          <a:xfrm>
            <a:off x="6504103" y="3520573"/>
            <a:ext cx="1012371" cy="903514"/>
          </a:xfrm>
          <a:prstGeom prst="hexag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Hexagon 19">
            <a:extLst>
              <a:ext uri="{FF2B5EF4-FFF2-40B4-BE49-F238E27FC236}">
                <a16:creationId xmlns:a16="http://schemas.microsoft.com/office/drawing/2014/main" id="{8E9CEFCA-2B86-CE4D-098E-3913523FAFFD}"/>
              </a:ext>
            </a:extLst>
          </p:cNvPr>
          <p:cNvSpPr/>
          <p:nvPr/>
        </p:nvSpPr>
        <p:spPr>
          <a:xfrm>
            <a:off x="6504102" y="4652690"/>
            <a:ext cx="1012371" cy="903514"/>
          </a:xfrm>
          <a:prstGeom prst="hexag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Hexagon 20">
            <a:extLst>
              <a:ext uri="{FF2B5EF4-FFF2-40B4-BE49-F238E27FC236}">
                <a16:creationId xmlns:a16="http://schemas.microsoft.com/office/drawing/2014/main" id="{3AA943C1-A266-3F7A-317B-58D591EB2CC5}"/>
              </a:ext>
            </a:extLst>
          </p:cNvPr>
          <p:cNvSpPr/>
          <p:nvPr/>
        </p:nvSpPr>
        <p:spPr>
          <a:xfrm>
            <a:off x="6487771" y="5784807"/>
            <a:ext cx="1012371" cy="903514"/>
          </a:xfrm>
          <a:prstGeom prst="hexag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TextBox 21">
            <a:extLst>
              <a:ext uri="{FF2B5EF4-FFF2-40B4-BE49-F238E27FC236}">
                <a16:creationId xmlns:a16="http://schemas.microsoft.com/office/drawing/2014/main" id="{86DDBCA8-8077-3DBB-6208-63EAA1F4C15F}"/>
              </a:ext>
            </a:extLst>
          </p:cNvPr>
          <p:cNvSpPr txBox="1"/>
          <p:nvPr/>
        </p:nvSpPr>
        <p:spPr>
          <a:xfrm>
            <a:off x="2193585" y="2499033"/>
            <a:ext cx="3494314"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6A8CA"/>
                </a:solidFill>
                <a:effectLst/>
                <a:uLnTx/>
                <a:uFillTx/>
                <a:latin typeface="Open Sans" panose="020B0606030504020204" pitchFamily="34" charset="0"/>
                <a:ea typeface="+mn-ea"/>
                <a:cs typeface="+mn-cs"/>
              </a:rPr>
              <a:t>3-Year Warranty </a:t>
            </a:r>
            <a:endParaRPr kumimoji="0" lang="en-US" sz="1800" b="0" i="0" u="none" strike="noStrike" kern="1200" cap="none" spc="0" normalizeH="0" baseline="0" noProof="0" dirty="0">
              <a:ln>
                <a:noFill/>
              </a:ln>
              <a:solidFill>
                <a:srgbClr val="46A8CA"/>
              </a:solidFill>
              <a:effectLst/>
              <a:uLnTx/>
              <a:uFillTx/>
              <a:latin typeface="Open Sans" panose="020B0606030504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FFFFFF"/>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Standard on all GWN models </a:t>
            </a:r>
          </a:p>
        </p:txBody>
      </p:sp>
      <p:sp>
        <p:nvSpPr>
          <p:cNvPr id="23" name="TextBox 22">
            <a:extLst>
              <a:ext uri="{FF2B5EF4-FFF2-40B4-BE49-F238E27FC236}">
                <a16:creationId xmlns:a16="http://schemas.microsoft.com/office/drawing/2014/main" id="{3FCCE278-5B8B-A3C5-2EF0-8538FDF7A503}"/>
              </a:ext>
            </a:extLst>
          </p:cNvPr>
          <p:cNvSpPr txBox="1"/>
          <p:nvPr/>
        </p:nvSpPr>
        <p:spPr>
          <a:xfrm>
            <a:off x="2193585" y="3572220"/>
            <a:ext cx="3275219" cy="80021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6A8CA"/>
                </a:solidFill>
                <a:effectLst/>
                <a:uLnTx/>
                <a:uFillTx/>
                <a:latin typeface="Open Sans" panose="020B0606030504020204" pitchFamily="34" charset="0"/>
                <a:ea typeface="+mn-ea"/>
                <a:cs typeface="+mn-cs"/>
              </a:rPr>
              <a:t>Free Management</a:t>
            </a:r>
            <a:endParaRPr kumimoji="0" lang="en-US" sz="1800" b="0" i="0" u="none" strike="noStrike" kern="1200" cap="none" spc="0" normalizeH="0" baseline="0" noProof="0" dirty="0">
              <a:ln>
                <a:noFill/>
              </a:ln>
              <a:solidFill>
                <a:srgbClr val="46A8CA"/>
              </a:solidFill>
              <a:effectLst/>
              <a:uLnTx/>
              <a:uFillTx/>
              <a:latin typeface="Open Sans" panose="020B0606030504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FFFFFF"/>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GDMS, GWN Manager and </a:t>
            </a:r>
            <a:br>
              <a:rPr kumimoji="0" lang="en-US" sz="1400" b="0" i="0" u="none" strike="noStrike" kern="1200" cap="none" spc="0" normalizeH="0" baseline="0" noProof="0" dirty="0">
                <a:ln>
                  <a:noFill/>
                </a:ln>
                <a:solidFill>
                  <a:srgbClr val="FFFFFF"/>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br>
            <a:r>
              <a:rPr kumimoji="0" lang="en-US" sz="1400" b="0" i="0" u="none" strike="noStrike" kern="1200" cap="none" spc="0" normalizeH="0" baseline="0" noProof="0" dirty="0">
                <a:ln>
                  <a:noFill/>
                </a:ln>
                <a:solidFill>
                  <a:srgbClr val="FFFFFF"/>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embedded controllers</a:t>
            </a:r>
          </a:p>
        </p:txBody>
      </p:sp>
      <p:sp>
        <p:nvSpPr>
          <p:cNvPr id="24" name="TextBox 23">
            <a:extLst>
              <a:ext uri="{FF2B5EF4-FFF2-40B4-BE49-F238E27FC236}">
                <a16:creationId xmlns:a16="http://schemas.microsoft.com/office/drawing/2014/main" id="{5B19880D-5AD0-CAB6-3C2F-3FB240414987}"/>
              </a:ext>
            </a:extLst>
          </p:cNvPr>
          <p:cNvSpPr txBox="1"/>
          <p:nvPr/>
        </p:nvSpPr>
        <p:spPr>
          <a:xfrm>
            <a:off x="2193584" y="4708943"/>
            <a:ext cx="3412559"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6A8CA"/>
                </a:solidFill>
                <a:effectLst/>
                <a:uLnTx/>
                <a:uFillTx/>
                <a:latin typeface="Open Sans" panose="020B0606030504020204" pitchFamily="34" charset="0"/>
                <a:ea typeface="+mn-ea"/>
                <a:cs typeface="+mn-cs"/>
              </a:rPr>
              <a:t>Secure Out-of-the-Box</a:t>
            </a:r>
            <a:endParaRPr kumimoji="0" lang="en-US" sz="1800" b="0" i="0" u="none" strike="noStrike" kern="1200" cap="none" spc="0" normalizeH="0" baseline="0" noProof="0" dirty="0">
              <a:ln>
                <a:noFill/>
              </a:ln>
              <a:solidFill>
                <a:srgbClr val="46A8CA"/>
              </a:solidFill>
              <a:effectLst/>
              <a:uLnTx/>
              <a:uFillTx/>
              <a:latin typeface="Open Sans" panose="020B0606030504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FFFFFF"/>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Enterprise-grade security on all models</a:t>
            </a:r>
          </a:p>
        </p:txBody>
      </p:sp>
      <p:sp>
        <p:nvSpPr>
          <p:cNvPr id="25" name="TextBox 24">
            <a:extLst>
              <a:ext uri="{FF2B5EF4-FFF2-40B4-BE49-F238E27FC236}">
                <a16:creationId xmlns:a16="http://schemas.microsoft.com/office/drawing/2014/main" id="{7B0AA94E-898B-B305-52BD-72A4CDEBB81E}"/>
              </a:ext>
            </a:extLst>
          </p:cNvPr>
          <p:cNvSpPr txBox="1"/>
          <p:nvPr/>
        </p:nvSpPr>
        <p:spPr>
          <a:xfrm>
            <a:off x="2193583" y="5784807"/>
            <a:ext cx="3412559" cy="80021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6A8CA"/>
                </a:solidFill>
                <a:effectLst/>
                <a:uLnTx/>
                <a:uFillTx/>
                <a:latin typeface="Open Sans" panose="020B0606030504020204" pitchFamily="34" charset="0"/>
                <a:ea typeface="+mn-ea"/>
                <a:cs typeface="+mn-cs"/>
              </a:rPr>
              <a:t>Easy Installation</a:t>
            </a:r>
            <a:endParaRPr kumimoji="0" lang="en-US" sz="1800" b="0" i="0" u="none" strike="noStrike" kern="1200" cap="none" spc="0" normalizeH="0" baseline="0" noProof="0" dirty="0">
              <a:ln>
                <a:noFill/>
              </a:ln>
              <a:solidFill>
                <a:srgbClr val="46A8CA"/>
              </a:solidFill>
              <a:effectLst/>
              <a:uLnTx/>
              <a:uFillTx/>
              <a:latin typeface="Open Sans" panose="020B0606030504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FFFFFF"/>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Add new APs, routers &amp; switches by scanning a barcode with the GWN App</a:t>
            </a:r>
          </a:p>
        </p:txBody>
      </p:sp>
      <p:sp>
        <p:nvSpPr>
          <p:cNvPr id="26" name="TextBox 25">
            <a:extLst>
              <a:ext uri="{FF2B5EF4-FFF2-40B4-BE49-F238E27FC236}">
                <a16:creationId xmlns:a16="http://schemas.microsoft.com/office/drawing/2014/main" id="{17E1395C-8017-CED2-E903-0FE16C8533D0}"/>
              </a:ext>
            </a:extLst>
          </p:cNvPr>
          <p:cNvSpPr txBox="1"/>
          <p:nvPr/>
        </p:nvSpPr>
        <p:spPr>
          <a:xfrm>
            <a:off x="7744143" y="2439041"/>
            <a:ext cx="3412559" cy="80021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6A8CA"/>
                </a:solidFill>
                <a:effectLst/>
                <a:uLnTx/>
                <a:uFillTx/>
                <a:latin typeface="Open Sans" panose="020B0606030504020204" pitchFamily="34" charset="0"/>
                <a:ea typeface="+mn-ea"/>
                <a:cs typeface="+mn-cs"/>
              </a:rPr>
              <a:t>Remote Management</a:t>
            </a:r>
            <a:endParaRPr kumimoji="0" lang="en-US" sz="1800" b="0" i="0" u="none" strike="noStrike" kern="1200" cap="none" spc="0" normalizeH="0" baseline="0" noProof="0" dirty="0">
              <a:ln>
                <a:noFill/>
              </a:ln>
              <a:solidFill>
                <a:srgbClr val="46A8CA"/>
              </a:solidFill>
              <a:effectLst/>
              <a:uLnTx/>
              <a:uFillTx/>
              <a:latin typeface="Open Sans" panose="020B0606030504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FFFFFF"/>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Provides scalability and flexible management options</a:t>
            </a:r>
          </a:p>
        </p:txBody>
      </p:sp>
      <p:sp>
        <p:nvSpPr>
          <p:cNvPr id="27" name="TextBox 26">
            <a:extLst>
              <a:ext uri="{FF2B5EF4-FFF2-40B4-BE49-F238E27FC236}">
                <a16:creationId xmlns:a16="http://schemas.microsoft.com/office/drawing/2014/main" id="{7962A485-0E2C-022C-E1BC-6EC47E278761}"/>
              </a:ext>
            </a:extLst>
          </p:cNvPr>
          <p:cNvSpPr txBox="1"/>
          <p:nvPr/>
        </p:nvSpPr>
        <p:spPr>
          <a:xfrm>
            <a:off x="7744142" y="3572220"/>
            <a:ext cx="3412559" cy="80021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6A8CA"/>
                </a:solidFill>
                <a:effectLst/>
                <a:uLnTx/>
                <a:uFillTx/>
                <a:latin typeface="Open Sans" panose="020B0606030504020204" pitchFamily="34" charset="0"/>
                <a:ea typeface="+mn-ea"/>
                <a:cs typeface="+mn-cs"/>
              </a:rPr>
              <a:t>Advanced Features</a:t>
            </a:r>
            <a:endParaRPr kumimoji="0" lang="en-US" sz="1800" b="0" i="0" u="none" strike="noStrike" kern="1200" cap="none" spc="0" normalizeH="0" baseline="0" noProof="0" dirty="0">
              <a:ln>
                <a:noFill/>
              </a:ln>
              <a:solidFill>
                <a:srgbClr val="46A8CA"/>
              </a:solidFill>
              <a:effectLst/>
              <a:uLnTx/>
              <a:uFillTx/>
              <a:latin typeface="Open Sans" panose="020B0606030504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FFFFFF"/>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Take advantage of Captive portals, Mesh, VPN, QoS and more</a:t>
            </a:r>
          </a:p>
        </p:txBody>
      </p:sp>
      <p:sp>
        <p:nvSpPr>
          <p:cNvPr id="28" name="TextBox 27">
            <a:extLst>
              <a:ext uri="{FF2B5EF4-FFF2-40B4-BE49-F238E27FC236}">
                <a16:creationId xmlns:a16="http://schemas.microsoft.com/office/drawing/2014/main" id="{032FD1A9-DFB2-5509-2545-BFD2AA228CE6}"/>
              </a:ext>
            </a:extLst>
          </p:cNvPr>
          <p:cNvSpPr txBox="1"/>
          <p:nvPr/>
        </p:nvSpPr>
        <p:spPr>
          <a:xfrm>
            <a:off x="7744141" y="4704337"/>
            <a:ext cx="3412559" cy="80021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6A8CA"/>
                </a:solidFill>
                <a:effectLst/>
                <a:uLnTx/>
                <a:uFillTx/>
                <a:latin typeface="Open Sans" panose="020B0606030504020204" pitchFamily="34" charset="0"/>
                <a:ea typeface="+mn-ea"/>
                <a:cs typeface="+mn-cs"/>
              </a:rPr>
              <a:t>One-Stop-Shop</a:t>
            </a:r>
            <a:endParaRPr kumimoji="0" lang="en-US" sz="1800" b="0" i="0" u="none" strike="noStrike" kern="1200" cap="none" spc="0" normalizeH="0" baseline="0" noProof="0" dirty="0">
              <a:ln>
                <a:noFill/>
              </a:ln>
              <a:solidFill>
                <a:srgbClr val="46A8CA"/>
              </a:solidFill>
              <a:effectLst/>
              <a:uLnTx/>
              <a:uFillTx/>
              <a:latin typeface="Open Sans" panose="020B0606030504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err="1">
                <a:ln>
                  <a:noFill/>
                </a:ln>
                <a:solidFill>
                  <a:srgbClr val="FFFFFF"/>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Grandstream</a:t>
            </a:r>
            <a:r>
              <a:rPr kumimoji="0" lang="en-US" sz="1400" b="0" i="0" u="none" strike="noStrike" kern="1200" cap="none" spc="0" normalizeH="0" baseline="0" noProof="0" dirty="0">
                <a:ln>
                  <a:noFill/>
                </a:ln>
                <a:solidFill>
                  <a:srgbClr val="FFFFFF"/>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 offers everything needed to build wired and Wi-Fi networks</a:t>
            </a:r>
          </a:p>
        </p:txBody>
      </p:sp>
      <p:sp>
        <p:nvSpPr>
          <p:cNvPr id="29" name="TextBox 28">
            <a:extLst>
              <a:ext uri="{FF2B5EF4-FFF2-40B4-BE49-F238E27FC236}">
                <a16:creationId xmlns:a16="http://schemas.microsoft.com/office/drawing/2014/main" id="{E6FE2C58-3E3E-F21A-0A90-3F113F7D5EB3}"/>
              </a:ext>
            </a:extLst>
          </p:cNvPr>
          <p:cNvSpPr txBox="1"/>
          <p:nvPr/>
        </p:nvSpPr>
        <p:spPr>
          <a:xfrm>
            <a:off x="7756733" y="5882441"/>
            <a:ext cx="3412559"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6A8CA"/>
                </a:solidFill>
                <a:effectLst/>
                <a:uLnTx/>
                <a:uFillTx/>
                <a:latin typeface="Open Sans" panose="020B0606030504020204" pitchFamily="34" charset="0"/>
                <a:ea typeface="+mn-ea"/>
                <a:cs typeface="+mn-cs"/>
              </a:rPr>
              <a:t>In-Stock and Available Now</a:t>
            </a:r>
            <a:endParaRPr kumimoji="0" lang="en-US" sz="1800" b="0" i="0" u="none" strike="noStrike" kern="1200" cap="none" spc="0" normalizeH="0" baseline="0" noProof="0" dirty="0">
              <a:ln>
                <a:noFill/>
              </a:ln>
              <a:solidFill>
                <a:srgbClr val="46A8CA"/>
              </a:solidFill>
              <a:effectLst/>
              <a:uLnTx/>
              <a:uFillTx/>
              <a:latin typeface="Open Sans" panose="020B0606030504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FFFFFF"/>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Reliable and diversified supply chain</a:t>
            </a:r>
          </a:p>
        </p:txBody>
      </p:sp>
      <p:pic>
        <p:nvPicPr>
          <p:cNvPr id="30" name="Picture 29">
            <a:extLst>
              <a:ext uri="{FF2B5EF4-FFF2-40B4-BE49-F238E27FC236}">
                <a16:creationId xmlns:a16="http://schemas.microsoft.com/office/drawing/2014/main" id="{5CF13BBB-DFA7-F2FA-2E76-818B04F30BBA}"/>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1063811" y="3602194"/>
            <a:ext cx="735316" cy="674954"/>
          </a:xfrm>
          <a:prstGeom prst="rect">
            <a:avLst/>
          </a:prstGeom>
        </p:spPr>
      </p:pic>
      <p:pic>
        <p:nvPicPr>
          <p:cNvPr id="31" name="Picture 30">
            <a:extLst>
              <a:ext uri="{FF2B5EF4-FFF2-40B4-BE49-F238E27FC236}">
                <a16:creationId xmlns:a16="http://schemas.microsoft.com/office/drawing/2014/main" id="{041C9950-1017-94EA-8C2B-8DA5C08CB410}"/>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6585556" y="5946557"/>
            <a:ext cx="729644" cy="638469"/>
          </a:xfrm>
          <a:prstGeom prst="rect">
            <a:avLst/>
          </a:prstGeom>
        </p:spPr>
      </p:pic>
      <p:pic>
        <p:nvPicPr>
          <p:cNvPr id="32" name="Picture 31">
            <a:extLst>
              <a:ext uri="{FF2B5EF4-FFF2-40B4-BE49-F238E27FC236}">
                <a16:creationId xmlns:a16="http://schemas.microsoft.com/office/drawing/2014/main" id="{868A3E45-4AAD-F55E-A8FF-508B0F9B4F10}"/>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1174094" y="4691907"/>
            <a:ext cx="527487" cy="729457"/>
          </a:xfrm>
          <a:prstGeom prst="rect">
            <a:avLst/>
          </a:prstGeom>
        </p:spPr>
      </p:pic>
      <p:pic>
        <p:nvPicPr>
          <p:cNvPr id="33" name="Picture 32">
            <a:extLst>
              <a:ext uri="{FF2B5EF4-FFF2-40B4-BE49-F238E27FC236}">
                <a16:creationId xmlns:a16="http://schemas.microsoft.com/office/drawing/2014/main" id="{69BB2F6D-B5AC-E7D1-BB2F-A22898826CED}"/>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1097147" y="2439041"/>
            <a:ext cx="653333" cy="733932"/>
          </a:xfrm>
          <a:prstGeom prst="rect">
            <a:avLst/>
          </a:prstGeom>
        </p:spPr>
      </p:pic>
      <p:pic>
        <p:nvPicPr>
          <p:cNvPr id="34" name="Picture 33">
            <a:extLst>
              <a:ext uri="{FF2B5EF4-FFF2-40B4-BE49-F238E27FC236}">
                <a16:creationId xmlns:a16="http://schemas.microsoft.com/office/drawing/2014/main" id="{F5F67E66-8C0F-BD60-7F0B-96A57DACE56F}"/>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6551742" y="2259608"/>
            <a:ext cx="917090" cy="1186822"/>
          </a:xfrm>
          <a:prstGeom prst="rect">
            <a:avLst/>
          </a:prstGeom>
        </p:spPr>
      </p:pic>
      <p:pic>
        <p:nvPicPr>
          <p:cNvPr id="35" name="Picture 34">
            <a:extLst>
              <a:ext uri="{FF2B5EF4-FFF2-40B4-BE49-F238E27FC236}">
                <a16:creationId xmlns:a16="http://schemas.microsoft.com/office/drawing/2014/main" id="{1E379543-D666-264E-3306-BB3CA09FF29D}"/>
              </a:ext>
            </a:extLst>
          </p:cNvPr>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a:off x="1061490" y="5840809"/>
            <a:ext cx="658753" cy="688214"/>
          </a:xfrm>
          <a:prstGeom prst="rect">
            <a:avLst/>
          </a:prstGeom>
        </p:spPr>
      </p:pic>
      <p:pic>
        <p:nvPicPr>
          <p:cNvPr id="36" name="Picture 35">
            <a:extLst>
              <a:ext uri="{FF2B5EF4-FFF2-40B4-BE49-F238E27FC236}">
                <a16:creationId xmlns:a16="http://schemas.microsoft.com/office/drawing/2014/main" id="{BDCF93B8-43AF-324F-B1DB-E3FD612F84A6}"/>
              </a:ext>
            </a:extLst>
          </p:cNvPr>
          <p:cNvPicPr>
            <a:picLocks noChangeAspect="1"/>
          </p:cNvPicPr>
          <p:nvPr/>
        </p:nvPicPr>
        <p:blipFill>
          <a:blip r:embed="rId10" cstate="print">
            <a:extLst>
              <a:ext uri="{28A0092B-C50C-407E-A947-70E740481C1C}">
                <a14:useLocalDpi xmlns:a14="http://schemas.microsoft.com/office/drawing/2010/main"/>
              </a:ext>
            </a:extLst>
          </a:blip>
          <a:stretch>
            <a:fillRect/>
          </a:stretch>
        </p:blipFill>
        <p:spPr>
          <a:xfrm>
            <a:off x="6618250" y="3610138"/>
            <a:ext cx="762301" cy="762301"/>
          </a:xfrm>
          <a:prstGeom prst="rect">
            <a:avLst/>
          </a:prstGeom>
        </p:spPr>
      </p:pic>
      <p:pic>
        <p:nvPicPr>
          <p:cNvPr id="37" name="Picture 36">
            <a:extLst>
              <a:ext uri="{FF2B5EF4-FFF2-40B4-BE49-F238E27FC236}">
                <a16:creationId xmlns:a16="http://schemas.microsoft.com/office/drawing/2014/main" id="{1A7E5542-5610-9DF2-A181-28CCEABF9BCC}"/>
              </a:ext>
            </a:extLst>
          </p:cNvPr>
          <p:cNvPicPr>
            <a:picLocks noChangeAspect="1"/>
          </p:cNvPicPr>
          <p:nvPr/>
        </p:nvPicPr>
        <p:blipFill>
          <a:blip r:embed="rId11" cstate="print">
            <a:extLst>
              <a:ext uri="{28A0092B-C50C-407E-A947-70E740481C1C}">
                <a14:useLocalDpi xmlns:a14="http://schemas.microsoft.com/office/drawing/2010/main"/>
              </a:ext>
            </a:extLst>
          </a:blip>
          <a:stretch>
            <a:fillRect/>
          </a:stretch>
        </p:blipFill>
        <p:spPr>
          <a:xfrm>
            <a:off x="6595286" y="4725125"/>
            <a:ext cx="757796" cy="732735"/>
          </a:xfrm>
          <a:prstGeom prst="rect">
            <a:avLst/>
          </a:prstGeom>
        </p:spPr>
      </p:pic>
      <p:pic>
        <p:nvPicPr>
          <p:cNvPr id="6" name="Picture 5">
            <a:extLst>
              <a:ext uri="{FF2B5EF4-FFF2-40B4-BE49-F238E27FC236}">
                <a16:creationId xmlns:a16="http://schemas.microsoft.com/office/drawing/2014/main" id="{7619C932-E908-2849-43FE-F077E1500F4D}"/>
              </a:ext>
            </a:extLst>
          </p:cNvPr>
          <p:cNvPicPr>
            <a:picLocks noChangeAspect="1"/>
          </p:cNvPicPr>
          <p:nvPr/>
        </p:nvPicPr>
        <p:blipFill rotWithShape="1">
          <a:blip r:embed="rId12" cstate="print">
            <a:extLst>
              <a:ext uri="{28A0092B-C50C-407E-A947-70E740481C1C}">
                <a14:useLocalDpi xmlns:a14="http://schemas.microsoft.com/office/drawing/2010/main"/>
              </a:ext>
            </a:extLst>
          </a:blip>
          <a:srcRect/>
          <a:stretch/>
        </p:blipFill>
        <p:spPr>
          <a:xfrm>
            <a:off x="3383032" y="-16623"/>
            <a:ext cx="4609733" cy="2330314"/>
          </a:xfrm>
          <a:prstGeom prst="rect">
            <a:avLst/>
          </a:prstGeom>
          <a:ln>
            <a:noFill/>
          </a:ln>
          <a:effectLst>
            <a:outerShdw blurRad="292100" dist="139700" dir="2700000" sx="103000" sy="103000" algn="tl" rotWithShape="0">
              <a:srgbClr val="333333">
                <a:alpha val="65000"/>
              </a:srgbClr>
            </a:outerShdw>
          </a:effectLst>
        </p:spPr>
      </p:pic>
      <p:pic>
        <p:nvPicPr>
          <p:cNvPr id="8" name="Imagen 13">
            <a:extLst>
              <a:ext uri="{FF2B5EF4-FFF2-40B4-BE49-F238E27FC236}">
                <a16:creationId xmlns:a16="http://schemas.microsoft.com/office/drawing/2014/main" id="{ABCD4246-B3AB-C4FD-CA48-E51F44807EBE}"/>
              </a:ext>
            </a:extLst>
          </p:cNvPr>
          <p:cNvPicPr>
            <a:picLocks noChangeAspect="1"/>
          </p:cNvPicPr>
          <p:nvPr/>
        </p:nvPicPr>
        <p:blipFill rotWithShape="1">
          <a:blip r:embed="rId13" cstate="screen">
            <a:extLst>
              <a:ext uri="{28A0092B-C50C-407E-A947-70E740481C1C}">
                <a14:useLocalDpi xmlns:a14="http://schemas.microsoft.com/office/drawing/2010/main"/>
              </a:ext>
            </a:extLst>
          </a:blip>
          <a:srcRect b="19932"/>
          <a:stretch/>
        </p:blipFill>
        <p:spPr>
          <a:xfrm rot="10800000">
            <a:off x="-5" y="0"/>
            <a:ext cx="2282919" cy="1188971"/>
          </a:xfrm>
          <a:prstGeom prst="rect">
            <a:avLst/>
          </a:prstGeom>
        </p:spPr>
      </p:pic>
      <p:pic>
        <p:nvPicPr>
          <p:cNvPr id="9" name="Imagen 17">
            <a:extLst>
              <a:ext uri="{FF2B5EF4-FFF2-40B4-BE49-F238E27FC236}">
                <a16:creationId xmlns:a16="http://schemas.microsoft.com/office/drawing/2014/main" id="{64DF0268-7A8A-2024-2170-46E1ACDE5375}"/>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136381" y="112583"/>
            <a:ext cx="561791" cy="481903"/>
          </a:xfrm>
          <a:prstGeom prst="rect">
            <a:avLst/>
          </a:prstGeom>
        </p:spPr>
      </p:pic>
    </p:spTree>
    <p:extLst>
      <p:ext uri="{BB962C8B-B14F-4D97-AF65-F5344CB8AC3E}">
        <p14:creationId xmlns:p14="http://schemas.microsoft.com/office/powerpoint/2010/main" val="1203534357"/>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94.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t="-7000" b="-7000"/>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185C96AD-46EC-912C-D54A-E4AA6BA1EA7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9" name="Rectangle 8">
            <a:extLst>
              <a:ext uri="{FF2B5EF4-FFF2-40B4-BE49-F238E27FC236}">
                <a16:creationId xmlns:a16="http://schemas.microsoft.com/office/drawing/2014/main" id="{949CAA0B-D92E-978F-C725-D1DBB70FF134}"/>
              </a:ext>
            </a:extLst>
          </p:cNvPr>
          <p:cNvSpPr/>
          <p:nvPr/>
        </p:nvSpPr>
        <p:spPr>
          <a:xfrm>
            <a:off x="-1" y="1"/>
            <a:ext cx="12192001" cy="6873446"/>
          </a:xfrm>
          <a:prstGeom prst="rect">
            <a:avLst/>
          </a:prstGeom>
          <a:solidFill>
            <a:srgbClr val="295288">
              <a:alpha val="63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6" name="Imagen 5">
            <a:extLst>
              <a:ext uri="{FF2B5EF4-FFF2-40B4-BE49-F238E27FC236}">
                <a16:creationId xmlns:a16="http://schemas.microsoft.com/office/drawing/2014/main" id="{57CA943D-4268-4B49-9EB8-57B7CB2993C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48190" y="6116783"/>
            <a:ext cx="3442418" cy="500569"/>
          </a:xfrm>
          <a:prstGeom prst="rect">
            <a:avLst/>
          </a:prstGeom>
        </p:spPr>
      </p:pic>
      <p:pic>
        <p:nvPicPr>
          <p:cNvPr id="8" name="Imagen 13">
            <a:extLst>
              <a:ext uri="{FF2B5EF4-FFF2-40B4-BE49-F238E27FC236}">
                <a16:creationId xmlns:a16="http://schemas.microsoft.com/office/drawing/2014/main" id="{1C10B2D6-054D-0018-FD2D-701BCA79212C}"/>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7">
            <a:extLst>
              <a:ext uri="{FF2B5EF4-FFF2-40B4-BE49-F238E27FC236}">
                <a16:creationId xmlns:a16="http://schemas.microsoft.com/office/drawing/2014/main" id="{7E3A98FF-A015-EB70-DC27-B4AFA26B8D8F}"/>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2" name="CuadroTexto 3">
            <a:extLst>
              <a:ext uri="{FF2B5EF4-FFF2-40B4-BE49-F238E27FC236}">
                <a16:creationId xmlns:a16="http://schemas.microsoft.com/office/drawing/2014/main" id="{23BD99A4-E2F6-A6DF-9906-80D5B6025DFB}"/>
              </a:ext>
            </a:extLst>
          </p:cNvPr>
          <p:cNvSpPr txBox="1"/>
          <p:nvPr/>
        </p:nvSpPr>
        <p:spPr>
          <a:xfrm>
            <a:off x="0" y="490932"/>
            <a:ext cx="12191999" cy="2065245"/>
          </a:xfrm>
          <a:prstGeom prst="rect">
            <a:avLst/>
          </a:prstGeom>
          <a:noFill/>
        </p:spPr>
        <p:txBody>
          <a:bodyPr wrap="square" rtlCol="0">
            <a:spAutoFit/>
          </a:bodyPr>
          <a:lstStyle/>
          <a:p>
            <a:pPr algn="ctr"/>
            <a:r>
              <a:rPr lang="es-ES_tradnl" sz="4800" b="1" dirty="0">
                <a:solidFill>
                  <a:prstClr val="white"/>
                </a:solidFill>
                <a:latin typeface="Open Sans" panose="020B0606030504020204" pitchFamily="34" charset="0"/>
                <a:ea typeface="Open Sans" panose="020B0606030504020204" pitchFamily="34" charset="0"/>
                <a:cs typeface="Open Sans" panose="020B0606030504020204" pitchFamily="34" charset="0"/>
              </a:rPr>
              <a:t>GCC Series</a:t>
            </a:r>
          </a:p>
          <a:p>
            <a:pPr algn="ctr"/>
            <a:r>
              <a:rPr lang="es-ES_tradnl" sz="2400" dirty="0">
                <a:solidFill>
                  <a:prstClr val="white"/>
                </a:solidFill>
                <a:latin typeface="Open Sans Light" panose="020B0306030504020204" pitchFamily="34" charset="0"/>
                <a:ea typeface="Open Sans Light" panose="020B0306030504020204" pitchFamily="34" charset="0"/>
                <a:cs typeface="Open Sans Light" panose="020B0306030504020204" pitchFamily="34" charset="0"/>
              </a:rPr>
              <a:t>UC + </a:t>
            </a:r>
            <a:r>
              <a:rPr lang="es-ES_tradnl" sz="2400" dirty="0" err="1">
                <a:solidFill>
                  <a:prstClr val="white"/>
                </a:solidFill>
                <a:latin typeface="Open Sans Light" panose="020B0306030504020204" pitchFamily="34" charset="0"/>
                <a:ea typeface="Open Sans Light" panose="020B0306030504020204" pitchFamily="34" charset="0"/>
                <a:cs typeface="Open Sans Light" panose="020B0306030504020204" pitchFamily="34" charset="0"/>
              </a:rPr>
              <a:t>Networking</a:t>
            </a:r>
            <a:r>
              <a:rPr lang="es-ES_tradnl" sz="2400" dirty="0">
                <a:solidFill>
                  <a:prstClr val="white"/>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sz="2400" dirty="0" err="1">
                <a:solidFill>
                  <a:prstClr val="white"/>
                </a:solidFill>
                <a:latin typeface="Open Sans Light" panose="020B0306030504020204" pitchFamily="34" charset="0"/>
                <a:ea typeface="Open Sans Light" panose="020B0306030504020204" pitchFamily="34" charset="0"/>
                <a:cs typeface="Open Sans Light" panose="020B0306030504020204" pitchFamily="34" charset="0"/>
              </a:rPr>
              <a:t>Convergence</a:t>
            </a:r>
            <a:r>
              <a:rPr lang="es-ES_tradnl" sz="2400" dirty="0">
                <a:solidFill>
                  <a:prstClr val="white"/>
                </a:solidFill>
                <a:latin typeface="Open Sans Light" panose="020B0306030504020204" pitchFamily="34" charset="0"/>
                <a:ea typeface="Open Sans Light" panose="020B0306030504020204" pitchFamily="34" charset="0"/>
                <a:cs typeface="Open Sans Light" panose="020B0306030504020204" pitchFamily="34" charset="0"/>
              </a:rPr>
              <a:t> </a:t>
            </a:r>
            <a:r>
              <a:rPr lang="es-ES_tradnl" sz="2400" dirty="0" err="1">
                <a:solidFill>
                  <a:prstClr val="white"/>
                </a:solidFill>
                <a:latin typeface="Open Sans Light" panose="020B0306030504020204" pitchFamily="34" charset="0"/>
                <a:ea typeface="Open Sans Light" panose="020B0306030504020204" pitchFamily="34" charset="0"/>
                <a:cs typeface="Open Sans Light" panose="020B0306030504020204" pitchFamily="34" charset="0"/>
              </a:rPr>
              <a:t>Solutions</a:t>
            </a:r>
            <a:endParaRPr lang="es-ES_tradnl" sz="2400" dirty="0">
              <a:solidFill>
                <a:prstClr val="white"/>
              </a:solidFill>
              <a:latin typeface="Open Sans Light" panose="020B0306030504020204" pitchFamily="34" charset="0"/>
              <a:ea typeface="Open Sans Light" panose="020B0306030504020204" pitchFamily="34" charset="0"/>
              <a:cs typeface="Open Sans Light" panose="020B0306030504020204" pitchFamily="34" charset="0"/>
            </a:endParaRPr>
          </a:p>
          <a:p>
            <a:pPr algn="ctr">
              <a:lnSpc>
                <a:spcPts val="6700"/>
              </a:lnSpc>
            </a:pPr>
            <a:endParaRPr lang="es-ES_tradnl" sz="4800" b="1" dirty="0">
              <a:solidFill>
                <a:prstClr val="white"/>
              </a:solidFill>
              <a:latin typeface="Open Sans" pitchFamily="2" charset="0"/>
              <a:ea typeface="Open Sans" pitchFamily="2" charset="0"/>
              <a:cs typeface="Open Sans" pitchFamily="2" charset="0"/>
            </a:endParaRPr>
          </a:p>
        </p:txBody>
      </p:sp>
      <p:pic>
        <p:nvPicPr>
          <p:cNvPr id="3" name="Picture 2">
            <a:extLst>
              <a:ext uri="{FF2B5EF4-FFF2-40B4-BE49-F238E27FC236}">
                <a16:creationId xmlns:a16="http://schemas.microsoft.com/office/drawing/2014/main" id="{5D79DFC5-9215-A85A-C3BC-BD02483FF080}"/>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a:off x="4011041" y="4575526"/>
            <a:ext cx="3867660" cy="1283032"/>
          </a:xfrm>
          <a:prstGeom prst="rect">
            <a:avLst/>
          </a:prstGeom>
        </p:spPr>
      </p:pic>
      <p:pic>
        <p:nvPicPr>
          <p:cNvPr id="5" name="Picture 4">
            <a:extLst>
              <a:ext uri="{FF2B5EF4-FFF2-40B4-BE49-F238E27FC236}">
                <a16:creationId xmlns:a16="http://schemas.microsoft.com/office/drawing/2014/main" id="{8E9C128F-1964-FB79-6B42-225418AD643B}"/>
              </a:ext>
            </a:extLst>
          </p:cNvPr>
          <p:cNvPicPr>
            <a:picLocks noChangeAspect="1"/>
          </p:cNvPicPr>
          <p:nvPr/>
        </p:nvPicPr>
        <p:blipFill rotWithShape="1">
          <a:blip r:embed="rId9" cstate="screen">
            <a:extLst>
              <a:ext uri="{28A0092B-C50C-407E-A947-70E740481C1C}">
                <a14:useLocalDpi xmlns:a14="http://schemas.microsoft.com/office/drawing/2010/main"/>
              </a:ext>
            </a:extLst>
          </a:blip>
          <a:srcRect/>
          <a:stretch/>
        </p:blipFill>
        <p:spPr>
          <a:xfrm>
            <a:off x="5150733" y="2070276"/>
            <a:ext cx="1588277" cy="2825496"/>
          </a:xfrm>
          <a:prstGeom prst="rect">
            <a:avLst/>
          </a:prstGeom>
        </p:spPr>
      </p:pic>
    </p:spTree>
    <p:extLst>
      <p:ext uri="{BB962C8B-B14F-4D97-AF65-F5344CB8AC3E}">
        <p14:creationId xmlns:p14="http://schemas.microsoft.com/office/powerpoint/2010/main" val="2872758459"/>
      </p:ext>
    </p:extLst>
  </p:cSld>
  <p:clrMapOvr>
    <a:masterClrMapping/>
  </p:clrMapOvr>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DCBD3CA-01CF-F563-219F-B014AF971799}"/>
              </a:ext>
            </a:extLst>
          </p:cNvPr>
          <p:cNvSpPr/>
          <p:nvPr/>
        </p:nvSpPr>
        <p:spPr>
          <a:xfrm>
            <a:off x="-11495" y="3318765"/>
            <a:ext cx="12214989" cy="3539235"/>
          </a:xfrm>
          <a:prstGeom prst="rect">
            <a:avLst/>
          </a:prstGeom>
          <a:solidFill>
            <a:srgbClr val="295288"/>
          </a:solidFill>
          <a:ln>
            <a:solidFill>
              <a:srgbClr val="29528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3" name="Imagen 11">
            <a:extLst>
              <a:ext uri="{FF2B5EF4-FFF2-40B4-BE49-F238E27FC236}">
                <a16:creationId xmlns:a16="http://schemas.microsoft.com/office/drawing/2014/main" id="{6C4BBC30-429C-A921-C2CE-89789EEF844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sp>
        <p:nvSpPr>
          <p:cNvPr id="12" name="Rectangle 11">
            <a:extLst>
              <a:ext uri="{FF2B5EF4-FFF2-40B4-BE49-F238E27FC236}">
                <a16:creationId xmlns:a16="http://schemas.microsoft.com/office/drawing/2014/main" id="{422525AC-C12C-5635-4AF1-A4343BAF67CD}"/>
              </a:ext>
            </a:extLst>
          </p:cNvPr>
          <p:cNvSpPr/>
          <p:nvPr/>
        </p:nvSpPr>
        <p:spPr>
          <a:xfrm>
            <a:off x="1" y="1"/>
            <a:ext cx="3194612" cy="2095018"/>
          </a:xfrm>
          <a:prstGeom prst="rect">
            <a:avLst/>
          </a:prstGeom>
          <a:solidFill>
            <a:srgbClr val="29528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C51EB1F3-3AF4-D830-C1F3-ABBF312E2EB8}"/>
              </a:ext>
            </a:extLst>
          </p:cNvPr>
          <p:cNvPicPr>
            <a:picLocks noChangeAspect="1"/>
          </p:cNvPicPr>
          <p:nvPr/>
        </p:nvPicPr>
        <p:blipFill>
          <a:blip r:embed="rId4" cstate="screen">
            <a:biLevel thresh="25000"/>
            <a:extLst>
              <a:ext uri="{28A0092B-C50C-407E-A947-70E740481C1C}">
                <a14:useLocalDpi xmlns:a14="http://schemas.microsoft.com/office/drawing/2010/main"/>
              </a:ext>
            </a:extLst>
          </a:blip>
          <a:stretch>
            <a:fillRect/>
          </a:stretch>
        </p:blipFill>
        <p:spPr>
          <a:xfrm>
            <a:off x="5445095" y="4053452"/>
            <a:ext cx="1324802" cy="1327701"/>
          </a:xfrm>
          <a:prstGeom prst="rect">
            <a:avLst/>
          </a:prstGeom>
        </p:spPr>
      </p:pic>
      <p:sp>
        <p:nvSpPr>
          <p:cNvPr id="10" name="TextBox 9">
            <a:extLst>
              <a:ext uri="{FF2B5EF4-FFF2-40B4-BE49-F238E27FC236}">
                <a16:creationId xmlns:a16="http://schemas.microsoft.com/office/drawing/2014/main" id="{4355080D-5A7E-CBCA-BDFA-D614584C1960}"/>
              </a:ext>
            </a:extLst>
          </p:cNvPr>
          <p:cNvSpPr txBox="1"/>
          <p:nvPr/>
        </p:nvSpPr>
        <p:spPr>
          <a:xfrm>
            <a:off x="134827" y="5627975"/>
            <a:ext cx="2243895"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VPN Router</a:t>
            </a:r>
          </a:p>
        </p:txBody>
      </p:sp>
      <p:sp>
        <p:nvSpPr>
          <p:cNvPr id="11" name="TextBox 10">
            <a:extLst>
              <a:ext uri="{FF2B5EF4-FFF2-40B4-BE49-F238E27FC236}">
                <a16:creationId xmlns:a16="http://schemas.microsoft.com/office/drawing/2014/main" id="{600221AC-178C-DB9F-78E0-A704F1D42D7D}"/>
              </a:ext>
            </a:extLst>
          </p:cNvPr>
          <p:cNvSpPr txBox="1"/>
          <p:nvPr/>
        </p:nvSpPr>
        <p:spPr>
          <a:xfrm>
            <a:off x="2501259" y="5627974"/>
            <a:ext cx="2243895"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Next-Gen Firewall</a:t>
            </a: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p:txBody>
      </p:sp>
      <p:sp>
        <p:nvSpPr>
          <p:cNvPr id="15" name="TextBox 14">
            <a:extLst>
              <a:ext uri="{FF2B5EF4-FFF2-40B4-BE49-F238E27FC236}">
                <a16:creationId xmlns:a16="http://schemas.microsoft.com/office/drawing/2014/main" id="{A6F7225C-7DE0-4871-516C-339B980D1A14}"/>
              </a:ext>
            </a:extLst>
          </p:cNvPr>
          <p:cNvSpPr txBox="1"/>
          <p:nvPr/>
        </p:nvSpPr>
        <p:spPr>
          <a:xfrm>
            <a:off x="4975100" y="5644648"/>
            <a:ext cx="2243895"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IP PBX</a:t>
            </a:r>
          </a:p>
        </p:txBody>
      </p:sp>
      <p:sp>
        <p:nvSpPr>
          <p:cNvPr id="16" name="TextBox 15">
            <a:extLst>
              <a:ext uri="{FF2B5EF4-FFF2-40B4-BE49-F238E27FC236}">
                <a16:creationId xmlns:a16="http://schemas.microsoft.com/office/drawing/2014/main" id="{93A0632C-5AFB-5CA8-D306-A0BE3C612F53}"/>
              </a:ext>
            </a:extLst>
          </p:cNvPr>
          <p:cNvSpPr txBox="1"/>
          <p:nvPr/>
        </p:nvSpPr>
        <p:spPr>
          <a:xfrm>
            <a:off x="7448941" y="5627974"/>
            <a:ext cx="2243895"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Network Switch</a:t>
            </a:r>
          </a:p>
        </p:txBody>
      </p:sp>
      <p:sp>
        <p:nvSpPr>
          <p:cNvPr id="17" name="TextBox 16">
            <a:extLst>
              <a:ext uri="{FF2B5EF4-FFF2-40B4-BE49-F238E27FC236}">
                <a16:creationId xmlns:a16="http://schemas.microsoft.com/office/drawing/2014/main" id="{2EE5CBDE-92E3-B4EE-7A88-C09A777F982F}"/>
              </a:ext>
            </a:extLst>
          </p:cNvPr>
          <p:cNvSpPr txBox="1"/>
          <p:nvPr/>
        </p:nvSpPr>
        <p:spPr>
          <a:xfrm>
            <a:off x="9881747" y="5627975"/>
            <a:ext cx="232651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Wi-Fi AP</a:t>
            </a:r>
          </a:p>
        </p:txBody>
      </p:sp>
      <p:pic>
        <p:nvPicPr>
          <p:cNvPr id="18" name="Picture 17">
            <a:extLst>
              <a:ext uri="{FF2B5EF4-FFF2-40B4-BE49-F238E27FC236}">
                <a16:creationId xmlns:a16="http://schemas.microsoft.com/office/drawing/2014/main" id="{53556400-053A-526E-554D-418059911615}"/>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794799" y="331154"/>
            <a:ext cx="2508828" cy="1682678"/>
          </a:xfrm>
          <a:prstGeom prst="rect">
            <a:avLst/>
          </a:prstGeom>
        </p:spPr>
      </p:pic>
      <p:pic>
        <p:nvPicPr>
          <p:cNvPr id="5" name="Picture 4">
            <a:extLst>
              <a:ext uri="{FF2B5EF4-FFF2-40B4-BE49-F238E27FC236}">
                <a16:creationId xmlns:a16="http://schemas.microsoft.com/office/drawing/2014/main" id="{993D7CB1-88A2-E5EC-5482-485B868A6905}"/>
              </a:ext>
            </a:extLst>
          </p:cNvPr>
          <p:cNvPicPr>
            <a:picLocks noChangeAspect="1"/>
          </p:cNvPicPr>
          <p:nvPr/>
        </p:nvPicPr>
        <p:blipFill>
          <a:blip r:embed="rId6" cstate="screen">
            <a:biLevel thresh="25000"/>
            <a:extLst>
              <a:ext uri="{28A0092B-C50C-407E-A947-70E740481C1C}">
                <a14:useLocalDpi xmlns:a14="http://schemas.microsoft.com/office/drawing/2010/main"/>
              </a:ext>
            </a:extLst>
          </a:blip>
          <a:stretch>
            <a:fillRect/>
          </a:stretch>
        </p:blipFill>
        <p:spPr>
          <a:xfrm>
            <a:off x="3021373" y="4025053"/>
            <a:ext cx="1324802" cy="1324802"/>
          </a:xfrm>
          <a:prstGeom prst="rect">
            <a:avLst/>
          </a:prstGeom>
        </p:spPr>
      </p:pic>
      <p:pic>
        <p:nvPicPr>
          <p:cNvPr id="6" name="Picture 5">
            <a:extLst>
              <a:ext uri="{FF2B5EF4-FFF2-40B4-BE49-F238E27FC236}">
                <a16:creationId xmlns:a16="http://schemas.microsoft.com/office/drawing/2014/main" id="{427A12AD-7D13-FC64-236F-2E56DA7E41A1}"/>
              </a:ext>
            </a:extLst>
          </p:cNvPr>
          <p:cNvPicPr>
            <a:picLocks noChangeAspect="1"/>
          </p:cNvPicPr>
          <p:nvPr/>
        </p:nvPicPr>
        <p:blipFill rotWithShape="1">
          <a:blip r:embed="rId7" cstate="screen">
            <a:biLevel thresh="25000"/>
            <a:extLst>
              <a:ext uri="{28A0092B-C50C-407E-A947-70E740481C1C}">
                <a14:useLocalDpi xmlns:a14="http://schemas.microsoft.com/office/drawing/2010/main"/>
              </a:ext>
            </a:extLst>
          </a:blip>
          <a:srcRect/>
          <a:stretch/>
        </p:blipFill>
        <p:spPr>
          <a:xfrm>
            <a:off x="7697529" y="4389754"/>
            <a:ext cx="1828315" cy="751857"/>
          </a:xfrm>
          <a:prstGeom prst="rect">
            <a:avLst/>
          </a:prstGeom>
        </p:spPr>
      </p:pic>
      <p:pic>
        <p:nvPicPr>
          <p:cNvPr id="8" name="Picture 7">
            <a:extLst>
              <a:ext uri="{FF2B5EF4-FFF2-40B4-BE49-F238E27FC236}">
                <a16:creationId xmlns:a16="http://schemas.microsoft.com/office/drawing/2014/main" id="{24276714-97CB-7B75-D734-DD11DF2B94C3}"/>
              </a:ext>
            </a:extLst>
          </p:cNvPr>
          <p:cNvPicPr>
            <a:picLocks noChangeAspect="1"/>
          </p:cNvPicPr>
          <p:nvPr/>
        </p:nvPicPr>
        <p:blipFill>
          <a:blip r:embed="rId8" cstate="screen">
            <a:biLevel thresh="25000"/>
            <a:extLst>
              <a:ext uri="{28A0092B-C50C-407E-A947-70E740481C1C}">
                <a14:useLocalDpi xmlns:a14="http://schemas.microsoft.com/office/drawing/2010/main"/>
              </a:ext>
            </a:extLst>
          </a:blip>
          <a:stretch>
            <a:fillRect/>
          </a:stretch>
        </p:blipFill>
        <p:spPr>
          <a:xfrm>
            <a:off x="10224856" y="4039360"/>
            <a:ext cx="1640293" cy="1218676"/>
          </a:xfrm>
          <a:prstGeom prst="rect">
            <a:avLst/>
          </a:prstGeom>
        </p:spPr>
      </p:pic>
      <p:pic>
        <p:nvPicPr>
          <p:cNvPr id="28" name="Picture 27">
            <a:extLst>
              <a:ext uri="{FF2B5EF4-FFF2-40B4-BE49-F238E27FC236}">
                <a16:creationId xmlns:a16="http://schemas.microsoft.com/office/drawing/2014/main" id="{7CAFF4CD-2071-6F2D-D4E7-1122CE762939}"/>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486237" y="4230883"/>
            <a:ext cx="1541074" cy="1100994"/>
          </a:xfrm>
          <a:prstGeom prst="rect">
            <a:avLst/>
          </a:prstGeom>
        </p:spPr>
      </p:pic>
      <p:sp>
        <p:nvSpPr>
          <p:cNvPr id="29" name="TextBox 28">
            <a:extLst>
              <a:ext uri="{FF2B5EF4-FFF2-40B4-BE49-F238E27FC236}">
                <a16:creationId xmlns:a16="http://schemas.microsoft.com/office/drawing/2014/main" id="{DFE3A111-EBAB-5630-3480-181D32DBAEB1}"/>
              </a:ext>
            </a:extLst>
          </p:cNvPr>
          <p:cNvSpPr txBox="1"/>
          <p:nvPr/>
        </p:nvSpPr>
        <p:spPr>
          <a:xfrm>
            <a:off x="2296208" y="4489335"/>
            <a:ext cx="351411"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libri" panose="020F0502020204030204"/>
                <a:ea typeface="+mn-ea"/>
                <a:cs typeface="+mn-cs"/>
              </a:rPr>
              <a:t>+</a:t>
            </a:r>
          </a:p>
        </p:txBody>
      </p:sp>
      <p:sp>
        <p:nvSpPr>
          <p:cNvPr id="30" name="TextBox 29">
            <a:extLst>
              <a:ext uri="{FF2B5EF4-FFF2-40B4-BE49-F238E27FC236}">
                <a16:creationId xmlns:a16="http://schemas.microsoft.com/office/drawing/2014/main" id="{949897A7-9BEF-1195-6096-C38F2F27B090}"/>
              </a:ext>
            </a:extLst>
          </p:cNvPr>
          <p:cNvSpPr txBox="1"/>
          <p:nvPr/>
        </p:nvSpPr>
        <p:spPr>
          <a:xfrm>
            <a:off x="4719929" y="4489335"/>
            <a:ext cx="351411"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libri" panose="020F0502020204030204"/>
                <a:ea typeface="+mn-ea"/>
                <a:cs typeface="+mn-cs"/>
              </a:rPr>
              <a:t>+</a:t>
            </a:r>
          </a:p>
        </p:txBody>
      </p:sp>
      <p:sp>
        <p:nvSpPr>
          <p:cNvPr id="31" name="TextBox 30">
            <a:extLst>
              <a:ext uri="{FF2B5EF4-FFF2-40B4-BE49-F238E27FC236}">
                <a16:creationId xmlns:a16="http://schemas.microsoft.com/office/drawing/2014/main" id="{4E46F13B-EC78-8338-ADF8-3D36E97BBAA4}"/>
              </a:ext>
            </a:extLst>
          </p:cNvPr>
          <p:cNvSpPr txBox="1"/>
          <p:nvPr/>
        </p:nvSpPr>
        <p:spPr>
          <a:xfrm>
            <a:off x="7058007" y="4489335"/>
            <a:ext cx="351411"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libri" panose="020F0502020204030204"/>
                <a:ea typeface="+mn-ea"/>
                <a:cs typeface="+mn-cs"/>
              </a:rPr>
              <a:t>+</a:t>
            </a:r>
          </a:p>
        </p:txBody>
      </p:sp>
      <p:sp>
        <p:nvSpPr>
          <p:cNvPr id="32" name="TextBox 31">
            <a:extLst>
              <a:ext uri="{FF2B5EF4-FFF2-40B4-BE49-F238E27FC236}">
                <a16:creationId xmlns:a16="http://schemas.microsoft.com/office/drawing/2014/main" id="{332F3CC7-78D3-F777-D5FF-1C177F86C709}"/>
              </a:ext>
            </a:extLst>
          </p:cNvPr>
          <p:cNvSpPr txBox="1"/>
          <p:nvPr/>
        </p:nvSpPr>
        <p:spPr>
          <a:xfrm>
            <a:off x="9756996" y="4546424"/>
            <a:ext cx="48629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libri" panose="020F0502020204030204"/>
                <a:ea typeface="+mn-ea"/>
                <a:cs typeface="+mn-cs"/>
              </a:rPr>
              <a:t>or</a:t>
            </a:r>
          </a:p>
        </p:txBody>
      </p:sp>
      <p:pic>
        <p:nvPicPr>
          <p:cNvPr id="34" name="Picture 33">
            <a:extLst>
              <a:ext uri="{FF2B5EF4-FFF2-40B4-BE49-F238E27FC236}">
                <a16:creationId xmlns:a16="http://schemas.microsoft.com/office/drawing/2014/main" id="{5EE94834-D3C2-A1F4-CAD7-FEFA7AAE3EC4}"/>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4272624" y="452631"/>
            <a:ext cx="3553177" cy="1927455"/>
          </a:xfrm>
          <a:prstGeom prst="rect">
            <a:avLst/>
          </a:prstGeom>
        </p:spPr>
      </p:pic>
      <p:pic>
        <p:nvPicPr>
          <p:cNvPr id="35" name="Picture 34">
            <a:extLst>
              <a:ext uri="{FF2B5EF4-FFF2-40B4-BE49-F238E27FC236}">
                <a16:creationId xmlns:a16="http://schemas.microsoft.com/office/drawing/2014/main" id="{4A9D5669-7BA5-0FFC-34B7-D0122CA4F16E}"/>
              </a:ext>
            </a:extLst>
          </p:cNvPr>
          <p:cNvPicPr>
            <a:picLocks noChangeAspect="1"/>
          </p:cNvPicPr>
          <p:nvPr/>
        </p:nvPicPr>
        <p:blipFill rotWithShape="1">
          <a:blip r:embed="rId11" cstate="screen">
            <a:extLst>
              <a:ext uri="{28A0092B-C50C-407E-A947-70E740481C1C}">
                <a14:useLocalDpi xmlns:a14="http://schemas.microsoft.com/office/drawing/2010/main"/>
              </a:ext>
            </a:extLst>
          </a:blip>
          <a:srcRect/>
          <a:stretch/>
        </p:blipFill>
        <p:spPr>
          <a:xfrm>
            <a:off x="0" y="0"/>
            <a:ext cx="12195367" cy="3318765"/>
          </a:xfrm>
          <a:prstGeom prst="rect">
            <a:avLst/>
          </a:prstGeom>
        </p:spPr>
      </p:pic>
      <p:sp>
        <p:nvSpPr>
          <p:cNvPr id="21" name="Rectangle 20">
            <a:extLst>
              <a:ext uri="{FF2B5EF4-FFF2-40B4-BE49-F238E27FC236}">
                <a16:creationId xmlns:a16="http://schemas.microsoft.com/office/drawing/2014/main" id="{E0105CC6-4108-E1C4-EED8-2758D6F092BF}"/>
              </a:ext>
            </a:extLst>
          </p:cNvPr>
          <p:cNvSpPr/>
          <p:nvPr/>
        </p:nvSpPr>
        <p:spPr>
          <a:xfrm>
            <a:off x="0" y="15965"/>
            <a:ext cx="12203495" cy="3318765"/>
          </a:xfrm>
          <a:prstGeom prst="rect">
            <a:avLst/>
          </a:prstGeom>
          <a:solidFill>
            <a:srgbClr val="295288">
              <a:alpha val="5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9" name="CuadroTexto 8">
            <a:extLst>
              <a:ext uri="{FF2B5EF4-FFF2-40B4-BE49-F238E27FC236}">
                <a16:creationId xmlns:a16="http://schemas.microsoft.com/office/drawing/2014/main" id="{D5D83717-644C-6182-17B4-4983440C6954}"/>
              </a:ext>
            </a:extLst>
          </p:cNvPr>
          <p:cNvSpPr txBox="1"/>
          <p:nvPr/>
        </p:nvSpPr>
        <p:spPr>
          <a:xfrm>
            <a:off x="0" y="237767"/>
            <a:ext cx="12191999"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GCC SERIES CONVERGENCE SOLUTIONS</a:t>
            </a:r>
          </a:p>
        </p:txBody>
      </p:sp>
      <p:pic>
        <p:nvPicPr>
          <p:cNvPr id="2" name="Picture 1">
            <a:extLst>
              <a:ext uri="{FF2B5EF4-FFF2-40B4-BE49-F238E27FC236}">
                <a16:creationId xmlns:a16="http://schemas.microsoft.com/office/drawing/2014/main" id="{3279C4CB-3A3E-7D56-95E2-263194D78F85}"/>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2900416" y="125536"/>
            <a:ext cx="6297592" cy="3545544"/>
          </a:xfrm>
          <a:prstGeom prst="rect">
            <a:avLst/>
          </a:prstGeom>
        </p:spPr>
      </p:pic>
      <p:sp>
        <p:nvSpPr>
          <p:cNvPr id="9" name="Triangle 8">
            <a:extLst>
              <a:ext uri="{FF2B5EF4-FFF2-40B4-BE49-F238E27FC236}">
                <a16:creationId xmlns:a16="http://schemas.microsoft.com/office/drawing/2014/main" id="{4FEED962-9035-4E1A-6857-84EC78346271}"/>
              </a:ext>
            </a:extLst>
          </p:cNvPr>
          <p:cNvSpPr/>
          <p:nvPr/>
        </p:nvSpPr>
        <p:spPr>
          <a:xfrm rot="10800000">
            <a:off x="-20924" y="-19756"/>
            <a:ext cx="2180492" cy="1638913"/>
          </a:xfrm>
          <a:prstGeom prst="triangle">
            <a:avLst>
              <a:gd name="adj" fmla="val 100000"/>
            </a:avLst>
          </a:prstGeom>
          <a:solidFill>
            <a:srgbClr val="295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3" name="Imagen 11">
            <a:extLst>
              <a:ext uri="{FF2B5EF4-FFF2-40B4-BE49-F238E27FC236}">
                <a16:creationId xmlns:a16="http://schemas.microsoft.com/office/drawing/2014/main" id="{F49D9DCA-D066-4005-CECA-F209C072CBA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49654" y="166654"/>
            <a:ext cx="774518" cy="664380"/>
          </a:xfrm>
          <a:prstGeom prst="rect">
            <a:avLst/>
          </a:prstGeom>
        </p:spPr>
      </p:pic>
    </p:spTree>
    <p:extLst>
      <p:ext uri="{BB962C8B-B14F-4D97-AF65-F5344CB8AC3E}">
        <p14:creationId xmlns:p14="http://schemas.microsoft.com/office/powerpoint/2010/main" val="1106920944"/>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96.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t="-7000" b="-7000"/>
          </a:stretch>
        </a:blipFill>
        <a:effectLst/>
      </p:bgPr>
    </p:bg>
    <p:spTree>
      <p:nvGrpSpPr>
        <p:cNvPr id="1" name=""/>
        <p:cNvGrpSpPr/>
        <p:nvPr/>
      </p:nvGrpSpPr>
      <p:grpSpPr>
        <a:xfrm>
          <a:off x="0" y="0"/>
          <a:ext cx="0" cy="0"/>
          <a:chOff x="0" y="0"/>
          <a:chExt cx="0" cy="0"/>
        </a:xfrm>
      </p:grpSpPr>
      <p:pic>
        <p:nvPicPr>
          <p:cNvPr id="23" name="Imagen 11">
            <a:extLst>
              <a:ext uri="{FF2B5EF4-FFF2-40B4-BE49-F238E27FC236}">
                <a16:creationId xmlns:a16="http://schemas.microsoft.com/office/drawing/2014/main" id="{6C4BBC30-429C-A921-C2CE-89789EEF844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sp>
        <p:nvSpPr>
          <p:cNvPr id="26" name="Triangle 25">
            <a:extLst>
              <a:ext uri="{FF2B5EF4-FFF2-40B4-BE49-F238E27FC236}">
                <a16:creationId xmlns:a16="http://schemas.microsoft.com/office/drawing/2014/main" id="{8AA4BCC6-ABA9-3D2E-B897-71B8B0689011}"/>
              </a:ext>
            </a:extLst>
          </p:cNvPr>
          <p:cNvSpPr/>
          <p:nvPr/>
        </p:nvSpPr>
        <p:spPr>
          <a:xfrm>
            <a:off x="6360848" y="2972064"/>
            <a:ext cx="5842647" cy="3882325"/>
          </a:xfrm>
          <a:prstGeom prst="triangle">
            <a:avLst>
              <a:gd name="adj" fmla="val 100000"/>
            </a:avLst>
          </a:prstGeom>
          <a:solidFill>
            <a:srgbClr val="295288"/>
          </a:solidFill>
          <a:ln>
            <a:solidFill>
              <a:srgbClr val="29528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422525AC-C12C-5635-4AF1-A4343BAF67CD}"/>
              </a:ext>
            </a:extLst>
          </p:cNvPr>
          <p:cNvSpPr/>
          <p:nvPr/>
        </p:nvSpPr>
        <p:spPr>
          <a:xfrm>
            <a:off x="1" y="1"/>
            <a:ext cx="3194612" cy="2095018"/>
          </a:xfrm>
          <a:prstGeom prst="rect">
            <a:avLst/>
          </a:prstGeom>
          <a:solidFill>
            <a:srgbClr val="29528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C51EB1F3-3AF4-D830-C1F3-ABBF312E2EB8}"/>
              </a:ext>
            </a:extLst>
          </p:cNvPr>
          <p:cNvPicPr>
            <a:picLocks noChangeAspect="1"/>
          </p:cNvPicPr>
          <p:nvPr/>
        </p:nvPicPr>
        <p:blipFill>
          <a:blip r:embed="rId5" cstate="screen">
            <a:biLevel thresh="25000"/>
            <a:extLst>
              <a:ext uri="{28A0092B-C50C-407E-A947-70E740481C1C}">
                <a14:useLocalDpi xmlns:a14="http://schemas.microsoft.com/office/drawing/2010/main"/>
              </a:ext>
            </a:extLst>
          </a:blip>
          <a:stretch>
            <a:fillRect/>
          </a:stretch>
        </p:blipFill>
        <p:spPr>
          <a:xfrm>
            <a:off x="5445095" y="4053452"/>
            <a:ext cx="1324802" cy="1327701"/>
          </a:xfrm>
          <a:prstGeom prst="rect">
            <a:avLst/>
          </a:prstGeom>
        </p:spPr>
      </p:pic>
      <p:sp>
        <p:nvSpPr>
          <p:cNvPr id="10" name="TextBox 9">
            <a:extLst>
              <a:ext uri="{FF2B5EF4-FFF2-40B4-BE49-F238E27FC236}">
                <a16:creationId xmlns:a16="http://schemas.microsoft.com/office/drawing/2014/main" id="{4355080D-5A7E-CBCA-BDFA-D614584C1960}"/>
              </a:ext>
            </a:extLst>
          </p:cNvPr>
          <p:cNvSpPr txBox="1"/>
          <p:nvPr/>
        </p:nvSpPr>
        <p:spPr>
          <a:xfrm>
            <a:off x="134827" y="5627975"/>
            <a:ext cx="2243895"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VPN Router</a:t>
            </a:r>
          </a:p>
        </p:txBody>
      </p:sp>
      <p:sp>
        <p:nvSpPr>
          <p:cNvPr id="11" name="TextBox 10">
            <a:extLst>
              <a:ext uri="{FF2B5EF4-FFF2-40B4-BE49-F238E27FC236}">
                <a16:creationId xmlns:a16="http://schemas.microsoft.com/office/drawing/2014/main" id="{600221AC-178C-DB9F-78E0-A704F1D42D7D}"/>
              </a:ext>
            </a:extLst>
          </p:cNvPr>
          <p:cNvSpPr txBox="1"/>
          <p:nvPr/>
        </p:nvSpPr>
        <p:spPr>
          <a:xfrm>
            <a:off x="2501259" y="5627974"/>
            <a:ext cx="2243895"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Next-Gen Firewall</a:t>
            </a:r>
            <a:endParaRPr kumimoji="0" lang="en-US" sz="1600" b="0" i="0" u="none" strike="noStrike" kern="1200" cap="none" spc="0" normalizeH="0" baseline="0" noProof="0" dirty="0">
              <a:ln>
                <a:noFill/>
              </a:ln>
              <a:solidFill>
                <a:prstClr val="white"/>
              </a:solidFill>
              <a:effectLst/>
              <a:uLnTx/>
              <a:uFillTx/>
              <a:latin typeface="Open Sans Light" pitchFamily="2" charset="0"/>
              <a:ea typeface="Open Sans Light" pitchFamily="2" charset="0"/>
              <a:cs typeface="Open Sans Light" pitchFamily="2" charset="0"/>
            </a:endParaRPr>
          </a:p>
        </p:txBody>
      </p:sp>
      <p:sp>
        <p:nvSpPr>
          <p:cNvPr id="15" name="TextBox 14">
            <a:extLst>
              <a:ext uri="{FF2B5EF4-FFF2-40B4-BE49-F238E27FC236}">
                <a16:creationId xmlns:a16="http://schemas.microsoft.com/office/drawing/2014/main" id="{A6F7225C-7DE0-4871-516C-339B980D1A14}"/>
              </a:ext>
            </a:extLst>
          </p:cNvPr>
          <p:cNvSpPr txBox="1"/>
          <p:nvPr/>
        </p:nvSpPr>
        <p:spPr>
          <a:xfrm>
            <a:off x="4975100" y="5644648"/>
            <a:ext cx="2243895"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IP PBX</a:t>
            </a:r>
          </a:p>
        </p:txBody>
      </p:sp>
      <p:sp>
        <p:nvSpPr>
          <p:cNvPr id="16" name="TextBox 15">
            <a:extLst>
              <a:ext uri="{FF2B5EF4-FFF2-40B4-BE49-F238E27FC236}">
                <a16:creationId xmlns:a16="http://schemas.microsoft.com/office/drawing/2014/main" id="{93A0632C-5AFB-5CA8-D306-A0BE3C612F53}"/>
              </a:ext>
            </a:extLst>
          </p:cNvPr>
          <p:cNvSpPr txBox="1"/>
          <p:nvPr/>
        </p:nvSpPr>
        <p:spPr>
          <a:xfrm>
            <a:off x="7448941" y="5627974"/>
            <a:ext cx="2243895"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Network Switch</a:t>
            </a:r>
          </a:p>
        </p:txBody>
      </p:sp>
      <p:sp>
        <p:nvSpPr>
          <p:cNvPr id="17" name="TextBox 16">
            <a:extLst>
              <a:ext uri="{FF2B5EF4-FFF2-40B4-BE49-F238E27FC236}">
                <a16:creationId xmlns:a16="http://schemas.microsoft.com/office/drawing/2014/main" id="{2EE5CBDE-92E3-B4EE-7A88-C09A777F982F}"/>
              </a:ext>
            </a:extLst>
          </p:cNvPr>
          <p:cNvSpPr txBox="1"/>
          <p:nvPr/>
        </p:nvSpPr>
        <p:spPr>
          <a:xfrm>
            <a:off x="9881747" y="5627975"/>
            <a:ext cx="232651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6A7C9"/>
                </a:solidFill>
                <a:effectLst/>
                <a:uLnTx/>
                <a:uFillTx/>
                <a:latin typeface="Open Sans" pitchFamily="2" charset="0"/>
                <a:ea typeface="Open Sans" pitchFamily="2" charset="0"/>
                <a:cs typeface="Open Sans" pitchFamily="2" charset="0"/>
              </a:rPr>
              <a:t>Wi-Fi AP</a:t>
            </a:r>
          </a:p>
        </p:txBody>
      </p:sp>
      <p:pic>
        <p:nvPicPr>
          <p:cNvPr id="18" name="Picture 17">
            <a:extLst>
              <a:ext uri="{FF2B5EF4-FFF2-40B4-BE49-F238E27FC236}">
                <a16:creationId xmlns:a16="http://schemas.microsoft.com/office/drawing/2014/main" id="{53556400-053A-526E-554D-418059911615}"/>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4794799" y="331154"/>
            <a:ext cx="2508828" cy="1682678"/>
          </a:xfrm>
          <a:prstGeom prst="rect">
            <a:avLst/>
          </a:prstGeom>
        </p:spPr>
      </p:pic>
      <p:pic>
        <p:nvPicPr>
          <p:cNvPr id="5" name="Picture 4">
            <a:extLst>
              <a:ext uri="{FF2B5EF4-FFF2-40B4-BE49-F238E27FC236}">
                <a16:creationId xmlns:a16="http://schemas.microsoft.com/office/drawing/2014/main" id="{993D7CB1-88A2-E5EC-5482-485B868A6905}"/>
              </a:ext>
            </a:extLst>
          </p:cNvPr>
          <p:cNvPicPr>
            <a:picLocks noChangeAspect="1"/>
          </p:cNvPicPr>
          <p:nvPr/>
        </p:nvPicPr>
        <p:blipFill>
          <a:blip r:embed="rId7" cstate="screen">
            <a:biLevel thresh="25000"/>
            <a:extLst>
              <a:ext uri="{28A0092B-C50C-407E-A947-70E740481C1C}">
                <a14:useLocalDpi xmlns:a14="http://schemas.microsoft.com/office/drawing/2010/main"/>
              </a:ext>
            </a:extLst>
          </a:blip>
          <a:stretch>
            <a:fillRect/>
          </a:stretch>
        </p:blipFill>
        <p:spPr>
          <a:xfrm>
            <a:off x="3021373" y="4025053"/>
            <a:ext cx="1324802" cy="1324802"/>
          </a:xfrm>
          <a:prstGeom prst="rect">
            <a:avLst/>
          </a:prstGeom>
        </p:spPr>
      </p:pic>
      <p:pic>
        <p:nvPicPr>
          <p:cNvPr id="6" name="Picture 5">
            <a:extLst>
              <a:ext uri="{FF2B5EF4-FFF2-40B4-BE49-F238E27FC236}">
                <a16:creationId xmlns:a16="http://schemas.microsoft.com/office/drawing/2014/main" id="{427A12AD-7D13-FC64-236F-2E56DA7E41A1}"/>
              </a:ext>
            </a:extLst>
          </p:cNvPr>
          <p:cNvPicPr>
            <a:picLocks noChangeAspect="1"/>
          </p:cNvPicPr>
          <p:nvPr/>
        </p:nvPicPr>
        <p:blipFill rotWithShape="1">
          <a:blip r:embed="rId8" cstate="screen">
            <a:biLevel thresh="25000"/>
            <a:extLst>
              <a:ext uri="{28A0092B-C50C-407E-A947-70E740481C1C}">
                <a14:useLocalDpi xmlns:a14="http://schemas.microsoft.com/office/drawing/2010/main"/>
              </a:ext>
            </a:extLst>
          </a:blip>
          <a:srcRect/>
          <a:stretch/>
        </p:blipFill>
        <p:spPr>
          <a:xfrm>
            <a:off x="7697529" y="4389754"/>
            <a:ext cx="1828315" cy="751857"/>
          </a:xfrm>
          <a:prstGeom prst="rect">
            <a:avLst/>
          </a:prstGeom>
        </p:spPr>
      </p:pic>
      <p:pic>
        <p:nvPicPr>
          <p:cNvPr id="8" name="Picture 7">
            <a:extLst>
              <a:ext uri="{FF2B5EF4-FFF2-40B4-BE49-F238E27FC236}">
                <a16:creationId xmlns:a16="http://schemas.microsoft.com/office/drawing/2014/main" id="{24276714-97CB-7B75-D734-DD11DF2B94C3}"/>
              </a:ext>
            </a:extLst>
          </p:cNvPr>
          <p:cNvPicPr>
            <a:picLocks noChangeAspect="1"/>
          </p:cNvPicPr>
          <p:nvPr/>
        </p:nvPicPr>
        <p:blipFill>
          <a:blip r:embed="rId9" cstate="screen">
            <a:biLevel thresh="25000"/>
            <a:extLst>
              <a:ext uri="{28A0092B-C50C-407E-A947-70E740481C1C}">
                <a14:useLocalDpi xmlns:a14="http://schemas.microsoft.com/office/drawing/2010/main"/>
              </a:ext>
            </a:extLst>
          </a:blip>
          <a:stretch>
            <a:fillRect/>
          </a:stretch>
        </p:blipFill>
        <p:spPr>
          <a:xfrm>
            <a:off x="10224856" y="4039360"/>
            <a:ext cx="1640293" cy="1218676"/>
          </a:xfrm>
          <a:prstGeom prst="rect">
            <a:avLst/>
          </a:prstGeom>
        </p:spPr>
      </p:pic>
      <p:pic>
        <p:nvPicPr>
          <p:cNvPr id="28" name="Picture 27">
            <a:extLst>
              <a:ext uri="{FF2B5EF4-FFF2-40B4-BE49-F238E27FC236}">
                <a16:creationId xmlns:a16="http://schemas.microsoft.com/office/drawing/2014/main" id="{7CAFF4CD-2071-6F2D-D4E7-1122CE762939}"/>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486237" y="4230883"/>
            <a:ext cx="1541074" cy="1100994"/>
          </a:xfrm>
          <a:prstGeom prst="rect">
            <a:avLst/>
          </a:prstGeom>
        </p:spPr>
      </p:pic>
      <p:sp>
        <p:nvSpPr>
          <p:cNvPr id="29" name="TextBox 28">
            <a:extLst>
              <a:ext uri="{FF2B5EF4-FFF2-40B4-BE49-F238E27FC236}">
                <a16:creationId xmlns:a16="http://schemas.microsoft.com/office/drawing/2014/main" id="{DFE3A111-EBAB-5630-3480-181D32DBAEB1}"/>
              </a:ext>
            </a:extLst>
          </p:cNvPr>
          <p:cNvSpPr txBox="1"/>
          <p:nvPr/>
        </p:nvSpPr>
        <p:spPr>
          <a:xfrm>
            <a:off x="2296208" y="4489335"/>
            <a:ext cx="351411"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libri" panose="020F0502020204030204"/>
                <a:ea typeface="+mn-ea"/>
                <a:cs typeface="+mn-cs"/>
              </a:rPr>
              <a:t>+</a:t>
            </a:r>
          </a:p>
        </p:txBody>
      </p:sp>
      <p:sp>
        <p:nvSpPr>
          <p:cNvPr id="30" name="TextBox 29">
            <a:extLst>
              <a:ext uri="{FF2B5EF4-FFF2-40B4-BE49-F238E27FC236}">
                <a16:creationId xmlns:a16="http://schemas.microsoft.com/office/drawing/2014/main" id="{949897A7-9BEF-1195-6096-C38F2F27B090}"/>
              </a:ext>
            </a:extLst>
          </p:cNvPr>
          <p:cNvSpPr txBox="1"/>
          <p:nvPr/>
        </p:nvSpPr>
        <p:spPr>
          <a:xfrm>
            <a:off x="4719929" y="4489335"/>
            <a:ext cx="351411"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libri" panose="020F0502020204030204"/>
                <a:ea typeface="+mn-ea"/>
                <a:cs typeface="+mn-cs"/>
              </a:rPr>
              <a:t>+</a:t>
            </a:r>
          </a:p>
        </p:txBody>
      </p:sp>
      <p:sp>
        <p:nvSpPr>
          <p:cNvPr id="31" name="TextBox 30">
            <a:extLst>
              <a:ext uri="{FF2B5EF4-FFF2-40B4-BE49-F238E27FC236}">
                <a16:creationId xmlns:a16="http://schemas.microsoft.com/office/drawing/2014/main" id="{4E46F13B-EC78-8338-ADF8-3D36E97BBAA4}"/>
              </a:ext>
            </a:extLst>
          </p:cNvPr>
          <p:cNvSpPr txBox="1"/>
          <p:nvPr/>
        </p:nvSpPr>
        <p:spPr>
          <a:xfrm>
            <a:off x="7058007" y="4489335"/>
            <a:ext cx="351411"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libri" panose="020F0502020204030204"/>
                <a:ea typeface="+mn-ea"/>
                <a:cs typeface="+mn-cs"/>
              </a:rPr>
              <a:t>+</a:t>
            </a:r>
          </a:p>
        </p:txBody>
      </p:sp>
      <p:sp>
        <p:nvSpPr>
          <p:cNvPr id="32" name="TextBox 31">
            <a:extLst>
              <a:ext uri="{FF2B5EF4-FFF2-40B4-BE49-F238E27FC236}">
                <a16:creationId xmlns:a16="http://schemas.microsoft.com/office/drawing/2014/main" id="{332F3CC7-78D3-F777-D5FF-1C177F86C709}"/>
              </a:ext>
            </a:extLst>
          </p:cNvPr>
          <p:cNvSpPr txBox="1"/>
          <p:nvPr/>
        </p:nvSpPr>
        <p:spPr>
          <a:xfrm>
            <a:off x="9756996" y="4546424"/>
            <a:ext cx="48629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libri" panose="020F0502020204030204"/>
                <a:ea typeface="+mn-ea"/>
                <a:cs typeface="+mn-cs"/>
              </a:rPr>
              <a:t>or</a:t>
            </a:r>
          </a:p>
        </p:txBody>
      </p:sp>
      <p:pic>
        <p:nvPicPr>
          <p:cNvPr id="34" name="Picture 33">
            <a:extLst>
              <a:ext uri="{FF2B5EF4-FFF2-40B4-BE49-F238E27FC236}">
                <a16:creationId xmlns:a16="http://schemas.microsoft.com/office/drawing/2014/main" id="{5EE94834-D3C2-A1F4-CAD7-FEFA7AAE3EC4}"/>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4272624" y="452631"/>
            <a:ext cx="3553177" cy="1927455"/>
          </a:xfrm>
          <a:prstGeom prst="rect">
            <a:avLst/>
          </a:prstGeom>
        </p:spPr>
      </p:pic>
      <p:pic>
        <p:nvPicPr>
          <p:cNvPr id="35" name="Picture 34">
            <a:extLst>
              <a:ext uri="{FF2B5EF4-FFF2-40B4-BE49-F238E27FC236}">
                <a16:creationId xmlns:a16="http://schemas.microsoft.com/office/drawing/2014/main" id="{4A9D5669-7BA5-0FFC-34B7-D0122CA4F16E}"/>
              </a:ext>
            </a:extLst>
          </p:cNvPr>
          <p:cNvPicPr>
            <a:picLocks noChangeAspect="1"/>
          </p:cNvPicPr>
          <p:nvPr/>
        </p:nvPicPr>
        <p:blipFill rotWithShape="1">
          <a:blip r:embed="rId12" cstate="screen">
            <a:extLst>
              <a:ext uri="{28A0092B-C50C-407E-A947-70E740481C1C}">
                <a14:useLocalDpi xmlns:a14="http://schemas.microsoft.com/office/drawing/2010/main"/>
              </a:ext>
            </a:extLst>
          </a:blip>
          <a:srcRect/>
          <a:stretch/>
        </p:blipFill>
        <p:spPr>
          <a:xfrm>
            <a:off x="0" y="0"/>
            <a:ext cx="12195367" cy="3318765"/>
          </a:xfrm>
          <a:prstGeom prst="rect">
            <a:avLst/>
          </a:prstGeom>
        </p:spPr>
      </p:pic>
      <p:sp>
        <p:nvSpPr>
          <p:cNvPr id="21" name="Rectangle 20">
            <a:extLst>
              <a:ext uri="{FF2B5EF4-FFF2-40B4-BE49-F238E27FC236}">
                <a16:creationId xmlns:a16="http://schemas.microsoft.com/office/drawing/2014/main" id="{E0105CC6-4108-E1C4-EED8-2758D6F092BF}"/>
              </a:ext>
            </a:extLst>
          </p:cNvPr>
          <p:cNvSpPr/>
          <p:nvPr/>
        </p:nvSpPr>
        <p:spPr>
          <a:xfrm>
            <a:off x="0" y="15965"/>
            <a:ext cx="12203495" cy="3318765"/>
          </a:xfrm>
          <a:prstGeom prst="rect">
            <a:avLst/>
          </a:prstGeom>
          <a:solidFill>
            <a:srgbClr val="295288">
              <a:alpha val="5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CuadroTexto 8">
            <a:extLst>
              <a:ext uri="{FF2B5EF4-FFF2-40B4-BE49-F238E27FC236}">
                <a16:creationId xmlns:a16="http://schemas.microsoft.com/office/drawing/2014/main" id="{D5D83717-644C-6182-17B4-4983440C6954}"/>
              </a:ext>
            </a:extLst>
          </p:cNvPr>
          <p:cNvSpPr txBox="1"/>
          <p:nvPr/>
        </p:nvSpPr>
        <p:spPr>
          <a:xfrm>
            <a:off x="0" y="237767"/>
            <a:ext cx="12191999"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32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GCC SERIES CONVERGENCE SOLUTIONS</a:t>
            </a:r>
          </a:p>
        </p:txBody>
      </p:sp>
      <p:pic>
        <p:nvPicPr>
          <p:cNvPr id="2" name="Picture 1">
            <a:extLst>
              <a:ext uri="{FF2B5EF4-FFF2-40B4-BE49-F238E27FC236}">
                <a16:creationId xmlns:a16="http://schemas.microsoft.com/office/drawing/2014/main" id="{3279C4CB-3A3E-7D56-95E2-263194D78F85}"/>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363117" y="594576"/>
            <a:ext cx="4123979" cy="2321800"/>
          </a:xfrm>
          <a:prstGeom prst="rect">
            <a:avLst/>
          </a:prstGeom>
        </p:spPr>
      </p:pic>
      <p:pic>
        <p:nvPicPr>
          <p:cNvPr id="25" name="Picture 24">
            <a:hlinkClick r:id="rId14"/>
          </p:cNvPr>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3272524" y="1240811"/>
            <a:ext cx="1260916" cy="338104"/>
          </a:xfrm>
          <a:prstGeom prst="rect">
            <a:avLst/>
          </a:prstGeom>
        </p:spPr>
      </p:pic>
      <p:sp>
        <p:nvSpPr>
          <p:cNvPr id="4" name="TextBox 3"/>
          <p:cNvSpPr txBox="1"/>
          <p:nvPr/>
        </p:nvSpPr>
        <p:spPr>
          <a:xfrm>
            <a:off x="2027310" y="2802395"/>
            <a:ext cx="2947789" cy="3778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1800" b="1" i="0" u="none" strike="noStrike" kern="1200" cap="none" spc="0" normalizeH="0" baseline="0" noProof="0" dirty="0">
                <a:ln>
                  <a:noFill/>
                </a:ln>
                <a:solidFill>
                  <a:prstClr val="white"/>
                </a:solidFill>
                <a:effectLst/>
                <a:uLnTx/>
                <a:uFillTx/>
                <a:latin typeface="Calibri" panose="020F0502020204030204"/>
                <a:ea typeface="+mn-ea"/>
                <a:cs typeface="+mn-cs"/>
              </a:rPr>
              <a:t>GCC6010 Series</a:t>
            </a:r>
          </a:p>
        </p:txBody>
      </p:sp>
      <p:pic>
        <p:nvPicPr>
          <p:cNvPr id="7" name="Picture 6"/>
          <p:cNvPicPr>
            <a:picLocks noChangeAspect="1"/>
          </p:cNvPicPr>
          <p:nvPr/>
        </p:nvPicPr>
        <p:blipFill rotWithShape="1">
          <a:blip r:embed="rId16">
            <a:extLst>
              <a:ext uri="{28A0092B-C50C-407E-A947-70E740481C1C}">
                <a14:useLocalDpi xmlns:a14="http://schemas.microsoft.com/office/drawing/2010/main" val="0"/>
              </a:ext>
            </a:extLst>
          </a:blip>
          <a:srcRect l="4534" t="36640" r="3161" b="36405"/>
          <a:stretch/>
        </p:blipFill>
        <p:spPr>
          <a:xfrm>
            <a:off x="7361674" y="1798812"/>
            <a:ext cx="2704423" cy="729673"/>
          </a:xfrm>
          <a:prstGeom prst="rect">
            <a:avLst/>
          </a:prstGeom>
        </p:spPr>
      </p:pic>
      <p:sp>
        <p:nvSpPr>
          <p:cNvPr id="33" name="TextBox 32"/>
          <p:cNvSpPr txBox="1"/>
          <p:nvPr/>
        </p:nvSpPr>
        <p:spPr>
          <a:xfrm>
            <a:off x="7361674" y="2697065"/>
            <a:ext cx="2604361" cy="3778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1800" b="1" i="0" u="none" strike="noStrike" kern="1200" cap="none" spc="0" normalizeH="0" baseline="0" noProof="0" dirty="0">
                <a:ln>
                  <a:noFill/>
                </a:ln>
                <a:solidFill>
                  <a:prstClr val="white"/>
                </a:solidFill>
                <a:effectLst/>
                <a:uLnTx/>
                <a:uFillTx/>
                <a:latin typeface="Calibri" panose="020F0502020204030204"/>
                <a:ea typeface="+mn-ea"/>
                <a:cs typeface="+mn-cs"/>
              </a:rPr>
              <a:t>GCC6020 Series</a:t>
            </a:r>
          </a:p>
        </p:txBody>
      </p:sp>
      <p:pic>
        <p:nvPicPr>
          <p:cNvPr id="36" name="Picture 35">
            <a:hlinkClick r:id="rId17"/>
          </p:cNvPr>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8130411" y="1240811"/>
            <a:ext cx="1260916" cy="338104"/>
          </a:xfrm>
          <a:prstGeom prst="rect">
            <a:avLst/>
          </a:prstGeom>
        </p:spPr>
      </p:pic>
    </p:spTree>
    <p:extLst>
      <p:ext uri="{BB962C8B-B14F-4D97-AF65-F5344CB8AC3E}">
        <p14:creationId xmlns:p14="http://schemas.microsoft.com/office/powerpoint/2010/main" val="9689053"/>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185C96AD-46EC-912C-D54A-E4AA6BA1EA7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9" name="Rectangle 8">
            <a:extLst>
              <a:ext uri="{FF2B5EF4-FFF2-40B4-BE49-F238E27FC236}">
                <a16:creationId xmlns:a16="http://schemas.microsoft.com/office/drawing/2014/main" id="{949CAA0B-D92E-978F-C725-D1DBB70FF134}"/>
              </a:ext>
            </a:extLst>
          </p:cNvPr>
          <p:cNvSpPr/>
          <p:nvPr/>
        </p:nvSpPr>
        <p:spPr>
          <a:xfrm>
            <a:off x="-1" y="1"/>
            <a:ext cx="12192001" cy="6873446"/>
          </a:xfrm>
          <a:prstGeom prst="rect">
            <a:avLst/>
          </a:prstGeom>
          <a:solidFill>
            <a:srgbClr val="295288">
              <a:alpha val="78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Triangle 17">
            <a:extLst>
              <a:ext uri="{FF2B5EF4-FFF2-40B4-BE49-F238E27FC236}">
                <a16:creationId xmlns:a16="http://schemas.microsoft.com/office/drawing/2014/main" id="{78343EF0-CC0E-D235-7EBA-2618794903F8}"/>
              </a:ext>
            </a:extLst>
          </p:cNvPr>
          <p:cNvSpPr/>
          <p:nvPr/>
        </p:nvSpPr>
        <p:spPr>
          <a:xfrm rot="10800000">
            <a:off x="0" y="11577"/>
            <a:ext cx="2878667" cy="2133600"/>
          </a:xfrm>
          <a:prstGeom prst="triangle">
            <a:avLst>
              <a:gd name="adj" fmla="val 100000"/>
            </a:avLst>
          </a:prstGeom>
          <a:solidFill>
            <a:srgbClr val="326B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Imagen 11">
            <a:extLst>
              <a:ext uri="{FF2B5EF4-FFF2-40B4-BE49-F238E27FC236}">
                <a16:creationId xmlns:a16="http://schemas.microsoft.com/office/drawing/2014/main" id="{4BCB99A5-76F0-82E2-7CFD-D665B3D7E55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pic>
        <p:nvPicPr>
          <p:cNvPr id="3" name="Imagen 11">
            <a:extLst>
              <a:ext uri="{FF2B5EF4-FFF2-40B4-BE49-F238E27FC236}">
                <a16:creationId xmlns:a16="http://schemas.microsoft.com/office/drawing/2014/main" id="{0E2D9121-01AB-8402-BCB8-546C37C4DF0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sp>
        <p:nvSpPr>
          <p:cNvPr id="7" name="CuadroTexto 3">
            <a:extLst>
              <a:ext uri="{FF2B5EF4-FFF2-40B4-BE49-F238E27FC236}">
                <a16:creationId xmlns:a16="http://schemas.microsoft.com/office/drawing/2014/main" id="{0640E1C2-8B26-0054-F2A1-8F2355C114D4}"/>
              </a:ext>
            </a:extLst>
          </p:cNvPr>
          <p:cNvSpPr txBox="1"/>
          <p:nvPr/>
        </p:nvSpPr>
        <p:spPr>
          <a:xfrm>
            <a:off x="1810327" y="150778"/>
            <a:ext cx="10215417" cy="523220"/>
          </a:xfrm>
          <a:prstGeom prst="rect">
            <a:avLst/>
          </a:prstGeom>
          <a:noFill/>
        </p:spPr>
        <p:txBody>
          <a:bodyPr wrap="square" rtlCol="0">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s-ES_tradnl" sz="2800" b="1" i="0" u="none" strike="noStrike" kern="1200" cap="none" spc="0" normalizeH="0" baseline="0" noProof="0" dirty="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GCC6020 / GCC6010 Series Model Comparison</a:t>
            </a:r>
          </a:p>
        </p:txBody>
      </p:sp>
      <p:sp>
        <p:nvSpPr>
          <p:cNvPr id="8" name="Triangle 7">
            <a:extLst>
              <a:ext uri="{FF2B5EF4-FFF2-40B4-BE49-F238E27FC236}">
                <a16:creationId xmlns:a16="http://schemas.microsoft.com/office/drawing/2014/main" id="{E90FDFFF-84BB-F99E-2E18-C19DA763642F}"/>
              </a:ext>
            </a:extLst>
          </p:cNvPr>
          <p:cNvSpPr/>
          <p:nvPr/>
        </p:nvSpPr>
        <p:spPr>
          <a:xfrm rot="10800000">
            <a:off x="0" y="11577"/>
            <a:ext cx="2878667" cy="2133600"/>
          </a:xfrm>
          <a:prstGeom prst="triangle">
            <a:avLst>
              <a:gd name="adj" fmla="val 100000"/>
            </a:avLst>
          </a:prstGeom>
          <a:solidFill>
            <a:srgbClr val="326B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Imagen 11">
            <a:extLst>
              <a:ext uri="{FF2B5EF4-FFF2-40B4-BE49-F238E27FC236}">
                <a16:creationId xmlns:a16="http://schemas.microsoft.com/office/drawing/2014/main" id="{3B5C87AC-3D59-DC19-5B7E-544402BCE378}"/>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19285" y="454724"/>
            <a:ext cx="774518" cy="664380"/>
          </a:xfrm>
          <a:prstGeom prst="rect">
            <a:avLst/>
          </a:prstGeom>
        </p:spPr>
      </p:pic>
      <p:pic>
        <p:nvPicPr>
          <p:cNvPr id="2" name="Picture 1"/>
          <p:cNvPicPr>
            <a:picLocks noChangeAspect="1"/>
          </p:cNvPicPr>
          <p:nvPr/>
        </p:nvPicPr>
        <p:blipFill rotWithShape="1">
          <a:blip r:embed="rId5"/>
          <a:srcRect l="531"/>
          <a:stretch/>
        </p:blipFill>
        <p:spPr>
          <a:xfrm>
            <a:off x="1810327" y="914909"/>
            <a:ext cx="10215417" cy="5773379"/>
          </a:xfrm>
          <a:prstGeom prst="rect">
            <a:avLst/>
          </a:prstGeom>
        </p:spPr>
      </p:pic>
    </p:spTree>
    <p:extLst>
      <p:ext uri="{BB962C8B-B14F-4D97-AF65-F5344CB8AC3E}">
        <p14:creationId xmlns:p14="http://schemas.microsoft.com/office/powerpoint/2010/main" val="3733495251"/>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10" name="CuadroTexto 8">
            <a:extLst>
              <a:ext uri="{FF2B5EF4-FFF2-40B4-BE49-F238E27FC236}">
                <a16:creationId xmlns:a16="http://schemas.microsoft.com/office/drawing/2014/main" id="{1CBC5D56-9F8D-2A45-AE7E-0CA43DFE7B32}"/>
              </a:ext>
            </a:extLst>
          </p:cNvPr>
          <p:cNvSpPr txBox="1"/>
          <p:nvPr/>
        </p:nvSpPr>
        <p:spPr>
          <a:xfrm>
            <a:off x="618720" y="573437"/>
            <a:ext cx="8013836" cy="892552"/>
          </a:xfrm>
          <a:prstGeom prst="rect">
            <a:avLst/>
          </a:prstGeom>
          <a:noFill/>
        </p:spPr>
        <p:txBody>
          <a:bodyPr wrap="square" rtlCol="0">
            <a:spAutoFit/>
          </a:bodyPr>
          <a:lstStyle/>
          <a:p>
            <a:r>
              <a:rPr lang="es-ES_tradnl"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VPN ROUTER</a:t>
            </a:r>
          </a:p>
          <a:p>
            <a:r>
              <a:rPr lang="es-ES_tradnl" sz="2000" b="1" dirty="0">
                <a:solidFill>
                  <a:srgbClr val="46A7C9"/>
                </a:solidFill>
                <a:latin typeface="Open Sans ExtraBold" panose="020B0606030504020204" pitchFamily="34" charset="0"/>
                <a:ea typeface="Open Sans ExtraBold" panose="020B0606030504020204" pitchFamily="34" charset="0"/>
                <a:cs typeface="Open Sans ExtraBold" panose="020B0606030504020204" pitchFamily="34" charset="0"/>
              </a:rPr>
              <a:t>GCC6010 Series</a:t>
            </a:r>
            <a:endPar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13" name="Picture 12">
            <a:extLst>
              <a:ext uri="{FF2B5EF4-FFF2-40B4-BE49-F238E27FC236}">
                <a16:creationId xmlns:a16="http://schemas.microsoft.com/office/drawing/2014/main" id="{AD8CB847-86F0-0898-2F56-A702D8041C22}"/>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18720" y="2433312"/>
            <a:ext cx="4327683" cy="3091839"/>
          </a:xfrm>
          <a:prstGeom prst="rect">
            <a:avLst/>
          </a:prstGeom>
        </p:spPr>
      </p:pic>
      <p:sp>
        <p:nvSpPr>
          <p:cNvPr id="14" name="Rectangle 13">
            <a:extLst>
              <a:ext uri="{FF2B5EF4-FFF2-40B4-BE49-F238E27FC236}">
                <a16:creationId xmlns:a16="http://schemas.microsoft.com/office/drawing/2014/main" id="{B77FD87D-20E9-3C60-4693-BAB011CFD977}"/>
              </a:ext>
            </a:extLst>
          </p:cNvPr>
          <p:cNvSpPr/>
          <p:nvPr/>
        </p:nvSpPr>
        <p:spPr>
          <a:xfrm>
            <a:off x="5847810" y="1837841"/>
            <a:ext cx="6096000" cy="4616648"/>
          </a:xfrm>
          <a:prstGeom prst="rect">
            <a:avLst/>
          </a:prstGeom>
        </p:spPr>
        <p:txBody>
          <a:bodyPr wrap="square">
            <a:spAutoFit/>
          </a:bodyPr>
          <a:lstStyle/>
          <a:p>
            <a:pPr marL="285750" indent="-285750">
              <a:buFont typeface="Wingdings" pitchFamily="2" charset="2"/>
              <a:buChar char="ü"/>
            </a:pPr>
            <a:r>
              <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rPr>
              <a:t>All GCC6010 Series models</a:t>
            </a:r>
          </a:p>
          <a:p>
            <a:pPr marL="285750" indent="-285750">
              <a:buFont typeface="Wingdings" pitchFamily="2" charset="2"/>
              <a:buChar char="ü"/>
            </a:pPr>
            <a:endPar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Wingdings" pitchFamily="2" charset="2"/>
              <a:buChar char="ü"/>
            </a:pPr>
            <a:r>
              <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rPr>
              <a:t>2.5 Gbps or 3 Gbps routing capacity; 1 Gbps </a:t>
            </a:r>
            <a:r>
              <a:rPr lang="en-US" sz="1600" dirty="0" err="1">
                <a:solidFill>
                  <a:prstClr val="black"/>
                </a:solidFill>
                <a:latin typeface="Open Sans Light" panose="020B0306030504020204" pitchFamily="34" charset="0"/>
                <a:ea typeface="Open Sans Light" panose="020B0306030504020204" pitchFamily="34" charset="0"/>
                <a:cs typeface="Open Sans Light" panose="020B0306030504020204" pitchFamily="34" charset="0"/>
              </a:rPr>
              <a:t>IPSec</a:t>
            </a:r>
            <a:r>
              <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rPr>
              <a:t> VPN</a:t>
            </a:r>
          </a:p>
          <a:p>
            <a:pPr marL="285750" indent="-285750">
              <a:buFont typeface="Wingdings" pitchFamily="2" charset="2"/>
              <a:buChar char="ü"/>
            </a:pPr>
            <a:endPar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Wingdings" pitchFamily="2" charset="2"/>
              <a:buChar char="ü"/>
            </a:pPr>
            <a:r>
              <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rPr>
              <a:t>Supports up to 150 GWN APs and 500 concurrent clients </a:t>
            </a:r>
          </a:p>
          <a:p>
            <a:endParaRPr lang="en-US" sz="1600" dirty="0">
              <a:solidFill>
                <a:srgbClr val="221E1F"/>
              </a:solidFill>
              <a:latin typeface="Open Sans Light" pitchFamily="2" charset="0"/>
            </a:endParaRPr>
          </a:p>
          <a:p>
            <a:pPr marL="285750" indent="-285750">
              <a:buFont typeface="Wingdings" pitchFamily="2" charset="2"/>
              <a:buChar char="ü"/>
            </a:pPr>
            <a:r>
              <a:rPr lang="en-US" sz="1600" dirty="0">
                <a:solidFill>
                  <a:srgbClr val="221E1F"/>
                </a:solidFill>
                <a:latin typeface="Open Sans Light" pitchFamily="2" charset="0"/>
              </a:rPr>
              <a:t>Load balancing, WAN link failover </a:t>
            </a:r>
          </a:p>
          <a:p>
            <a:pPr marL="285750" indent="-285750">
              <a:buFont typeface="Wingdings" pitchFamily="2" charset="2"/>
              <a:buChar char="ü"/>
            </a:pPr>
            <a:endParaRPr lang="en-US" sz="1600" dirty="0">
              <a:solidFill>
                <a:srgbClr val="221E1F"/>
              </a:solidFill>
              <a:latin typeface="Open Sans Light" pitchFamily="2" charset="0"/>
            </a:endParaRPr>
          </a:p>
          <a:p>
            <a:pPr marL="285750" indent="-285750">
              <a:buFont typeface="Wingdings" pitchFamily="2" charset="2"/>
              <a:buChar char="ü"/>
            </a:pPr>
            <a:r>
              <a:rPr lang="en-US" sz="1600" dirty="0">
                <a:solidFill>
                  <a:srgbClr val="221E1F"/>
                </a:solidFill>
                <a:latin typeface="Open Sans Light" pitchFamily="2" charset="0"/>
              </a:rPr>
              <a:t>DHCP server, DNS Server, IGMP Proxy, TURN server</a:t>
            </a:r>
          </a:p>
          <a:p>
            <a:pPr marL="285750" indent="-285750">
              <a:buFont typeface="Wingdings" pitchFamily="2" charset="2"/>
              <a:buChar char="ü"/>
            </a:pPr>
            <a:endParaRPr lang="en-US" sz="1600" dirty="0">
              <a:solidFill>
                <a:srgbClr val="221E1F"/>
              </a:solidFill>
              <a:latin typeface="Open Sans Light" pitchFamily="2" charset="0"/>
            </a:endParaRPr>
          </a:p>
          <a:p>
            <a:pPr marL="285750" indent="-285750">
              <a:buFont typeface="Wingdings" pitchFamily="2" charset="2"/>
              <a:buChar char="ü"/>
            </a:pPr>
            <a:r>
              <a:rPr lang="en-US" sz="1600" dirty="0">
                <a:solidFill>
                  <a:srgbClr val="221E1F"/>
                </a:solidFill>
                <a:latin typeface="Open Sans Light" pitchFamily="2" charset="0"/>
              </a:rPr>
              <a:t>Advanced VPN support </a:t>
            </a:r>
          </a:p>
          <a:p>
            <a:pPr marL="742950" lvl="1" indent="-285750">
              <a:buFont typeface="Wingdings" pitchFamily="2" charset="2"/>
              <a:buChar char="ü"/>
            </a:pPr>
            <a:r>
              <a:rPr lang="en-US" sz="1400" dirty="0" err="1">
                <a:solidFill>
                  <a:srgbClr val="221E1F"/>
                </a:solidFill>
                <a:latin typeface="Open Sans Light" pitchFamily="2" charset="0"/>
              </a:rPr>
              <a:t>WireGuard</a:t>
            </a:r>
            <a:r>
              <a:rPr lang="en-US" sz="1400" dirty="0">
                <a:solidFill>
                  <a:srgbClr val="221E1F"/>
                </a:solidFill>
                <a:latin typeface="Open Sans Light" pitchFamily="2" charset="0"/>
              </a:rPr>
              <a:t>: Secure Remote Access, Site to Site </a:t>
            </a:r>
          </a:p>
          <a:p>
            <a:pPr marL="742950" lvl="1" indent="-285750">
              <a:buFont typeface="Wingdings" pitchFamily="2" charset="2"/>
              <a:buChar char="ü"/>
            </a:pPr>
            <a:r>
              <a:rPr lang="en-US" sz="1400" dirty="0">
                <a:solidFill>
                  <a:srgbClr val="221E1F"/>
                </a:solidFill>
                <a:latin typeface="Open Sans Light" pitchFamily="2" charset="0"/>
              </a:rPr>
              <a:t>OpenVPN®: Clients and Servers </a:t>
            </a:r>
          </a:p>
          <a:p>
            <a:pPr marL="742950" lvl="1" indent="-285750">
              <a:buFont typeface="Wingdings" pitchFamily="2" charset="2"/>
              <a:buChar char="ü"/>
            </a:pPr>
            <a:r>
              <a:rPr lang="en-US" sz="1400" dirty="0">
                <a:solidFill>
                  <a:srgbClr val="221E1F"/>
                </a:solidFill>
                <a:latin typeface="Open Sans Light" pitchFamily="2" charset="0"/>
              </a:rPr>
              <a:t>PPTP: Clients and Servers </a:t>
            </a:r>
          </a:p>
          <a:p>
            <a:pPr marL="742950" lvl="1" indent="-285750">
              <a:buFont typeface="Wingdings" pitchFamily="2" charset="2"/>
              <a:buChar char="ü"/>
            </a:pPr>
            <a:r>
              <a:rPr lang="en-US" sz="1400" dirty="0">
                <a:solidFill>
                  <a:srgbClr val="221E1F"/>
                </a:solidFill>
                <a:latin typeface="Open Sans Light" pitchFamily="2" charset="0"/>
              </a:rPr>
              <a:t>L2TP </a:t>
            </a:r>
          </a:p>
          <a:p>
            <a:pPr marL="742950" lvl="1" indent="-285750">
              <a:buFont typeface="Wingdings" pitchFamily="2" charset="2"/>
              <a:buChar char="ü"/>
            </a:pPr>
            <a:r>
              <a:rPr lang="en-US" sz="1400" dirty="0" err="1">
                <a:solidFill>
                  <a:srgbClr val="221E1F"/>
                </a:solidFill>
                <a:latin typeface="Open Sans Light" pitchFamily="2" charset="0"/>
              </a:rPr>
              <a:t>IPSec</a:t>
            </a:r>
            <a:r>
              <a:rPr lang="en-US" sz="1400" dirty="0">
                <a:solidFill>
                  <a:srgbClr val="221E1F"/>
                </a:solidFill>
                <a:latin typeface="Open Sans Light" pitchFamily="2" charset="0"/>
              </a:rPr>
              <a:t>: Site-to-Site, Client-to-Site </a:t>
            </a:r>
          </a:p>
          <a:p>
            <a:pPr marL="742950" lvl="1" indent="-285750">
              <a:buFont typeface="Wingdings" pitchFamily="2" charset="2"/>
              <a:buChar char="ü"/>
            </a:pPr>
            <a:r>
              <a:rPr lang="en-US" sz="1400" dirty="0">
                <a:solidFill>
                  <a:srgbClr val="221E1F"/>
                </a:solidFill>
                <a:latin typeface="Open Sans Light" pitchFamily="2" charset="0"/>
              </a:rPr>
              <a:t>Remote Users management </a:t>
            </a:r>
          </a:p>
          <a:p>
            <a:pPr marL="285750" indent="-285750">
              <a:buFont typeface="Wingdings" pitchFamily="2" charset="2"/>
              <a:buChar char="ü"/>
            </a:pPr>
            <a:endPar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endParaRPr>
          </a:p>
          <a:p>
            <a:endParaRPr lang="en-US"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2" name="Picture 1">
            <a:extLst>
              <a:ext uri="{FF2B5EF4-FFF2-40B4-BE49-F238E27FC236}">
                <a16:creationId xmlns:a16="http://schemas.microsoft.com/office/drawing/2014/main" id="{5FCE7402-8B43-3D8F-66EF-8DD7154FBF2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326124" y="-243069"/>
            <a:ext cx="3966251" cy="2232999"/>
          </a:xfrm>
          <a:prstGeom prst="rect">
            <a:avLst/>
          </a:prstGeom>
        </p:spPr>
      </p:pic>
    </p:spTree>
    <p:extLst>
      <p:ext uri="{BB962C8B-B14F-4D97-AF65-F5344CB8AC3E}">
        <p14:creationId xmlns:p14="http://schemas.microsoft.com/office/powerpoint/2010/main" val="3967188618"/>
      </p:ext>
    </p:extLst>
  </p:cSld>
  <p:clrMapOvr>
    <a:masterClrMapping/>
  </p:clrMapOvr>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10" name="CuadroTexto 8">
            <a:extLst>
              <a:ext uri="{FF2B5EF4-FFF2-40B4-BE49-F238E27FC236}">
                <a16:creationId xmlns:a16="http://schemas.microsoft.com/office/drawing/2014/main" id="{1CBC5D56-9F8D-2A45-AE7E-0CA43DFE7B32}"/>
              </a:ext>
            </a:extLst>
          </p:cNvPr>
          <p:cNvSpPr txBox="1"/>
          <p:nvPr/>
        </p:nvSpPr>
        <p:spPr>
          <a:xfrm>
            <a:off x="618720" y="573437"/>
            <a:ext cx="8013836" cy="892552"/>
          </a:xfrm>
          <a:prstGeom prst="rect">
            <a:avLst/>
          </a:prstGeom>
          <a:noFill/>
        </p:spPr>
        <p:txBody>
          <a:bodyPr wrap="square" rtlCol="0">
            <a:spAutoFit/>
          </a:bodyPr>
          <a:lstStyle/>
          <a:p>
            <a:r>
              <a:rPr lang="es-ES_tradnl"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NEXT-GEN FIREWALL</a:t>
            </a:r>
          </a:p>
          <a:p>
            <a:r>
              <a:rPr lang="es-ES_tradnl" sz="2000" b="1" dirty="0">
                <a:solidFill>
                  <a:srgbClr val="46A7C9"/>
                </a:solidFill>
                <a:latin typeface="Open Sans ExtraBold" panose="020B0606030504020204" pitchFamily="34" charset="0"/>
                <a:ea typeface="Open Sans ExtraBold" panose="020B0606030504020204" pitchFamily="34" charset="0"/>
                <a:cs typeface="Open Sans ExtraBold" panose="020B0606030504020204" pitchFamily="34" charset="0"/>
              </a:rPr>
              <a:t>GCC6010 Series</a:t>
            </a:r>
            <a:endPar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2" name="Picture 1">
            <a:extLst>
              <a:ext uri="{FF2B5EF4-FFF2-40B4-BE49-F238E27FC236}">
                <a16:creationId xmlns:a16="http://schemas.microsoft.com/office/drawing/2014/main" id="{D0B812BB-54B7-5E85-9A85-657C3E3AE7B7}"/>
              </a:ext>
            </a:extLst>
          </p:cNvPr>
          <p:cNvPicPr>
            <a:picLocks noChangeAspect="1"/>
          </p:cNvPicPr>
          <p:nvPr/>
        </p:nvPicPr>
        <p:blipFill>
          <a:blip r:embed="rId3"/>
          <a:stretch>
            <a:fillRect/>
          </a:stretch>
        </p:blipFill>
        <p:spPr>
          <a:xfrm>
            <a:off x="1128575" y="1943582"/>
            <a:ext cx="3606157" cy="3606157"/>
          </a:xfrm>
          <a:prstGeom prst="rect">
            <a:avLst/>
          </a:prstGeom>
        </p:spPr>
      </p:pic>
      <p:sp>
        <p:nvSpPr>
          <p:cNvPr id="7" name="Rectangle 6">
            <a:extLst>
              <a:ext uri="{FF2B5EF4-FFF2-40B4-BE49-F238E27FC236}">
                <a16:creationId xmlns:a16="http://schemas.microsoft.com/office/drawing/2014/main" id="{3B538ED8-6B54-6CDE-8C86-2673FD583268}"/>
              </a:ext>
            </a:extLst>
          </p:cNvPr>
          <p:cNvSpPr/>
          <p:nvPr/>
        </p:nvSpPr>
        <p:spPr>
          <a:xfrm>
            <a:off x="5645763" y="2033958"/>
            <a:ext cx="6659301" cy="5170646"/>
          </a:xfrm>
          <a:prstGeom prst="rect">
            <a:avLst/>
          </a:prstGeom>
        </p:spPr>
        <p:txBody>
          <a:bodyPr wrap="square">
            <a:spAutoFit/>
          </a:bodyPr>
          <a:lstStyle/>
          <a:p>
            <a:pPr marL="285750" indent="-285750">
              <a:buFont typeface="Wingdings" pitchFamily="2" charset="2"/>
              <a:buChar char="ü"/>
            </a:pPr>
            <a:r>
              <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rPr>
              <a:t>All GCC6010 Series models</a:t>
            </a:r>
          </a:p>
          <a:p>
            <a:pPr marL="285750" indent="-285750">
              <a:buFont typeface="Wingdings" pitchFamily="2" charset="2"/>
              <a:buChar char="ü"/>
            </a:pPr>
            <a:endPar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Wingdings" pitchFamily="2" charset="2"/>
              <a:buChar char="ü"/>
            </a:pPr>
            <a:r>
              <a:rPr lang="en-US" sz="1600" dirty="0">
                <a:solidFill>
                  <a:prstClr val="black"/>
                </a:solidFill>
                <a:latin typeface="Open Sans Light" pitchFamily="2" charset="0"/>
                <a:ea typeface="Open Sans Light" pitchFamily="2" charset="0"/>
                <a:cs typeface="Open Sans Light" pitchFamily="2" charset="0"/>
              </a:rPr>
              <a:t>Industry renowned VB100 Grade A Anti-Malware certification</a:t>
            </a:r>
          </a:p>
          <a:p>
            <a:pPr marL="285750" indent="-285750">
              <a:buFont typeface="Wingdings" pitchFamily="2" charset="2"/>
              <a:buChar char="ü"/>
            </a:pPr>
            <a:endParaRPr lang="en-US" sz="1600" dirty="0">
              <a:solidFill>
                <a:prstClr val="black"/>
              </a:solidFill>
              <a:latin typeface="Open Sans Light" pitchFamily="2" charset="0"/>
              <a:ea typeface="Open Sans Light" pitchFamily="2" charset="0"/>
              <a:cs typeface="Open Sans Light" pitchFamily="2" charset="0"/>
            </a:endParaRPr>
          </a:p>
          <a:p>
            <a:pPr marL="285750" indent="-285750">
              <a:buFont typeface="Wingdings" pitchFamily="2" charset="2"/>
              <a:buChar char="ü"/>
            </a:pPr>
            <a:r>
              <a:rPr lang="en-US" sz="1600" dirty="0">
                <a:solidFill>
                  <a:prstClr val="black"/>
                </a:solidFill>
                <a:latin typeface="Open Sans Light" pitchFamily="2" charset="0"/>
                <a:ea typeface="Open Sans Light" pitchFamily="2" charset="0"/>
                <a:cs typeface="Open Sans Light" pitchFamily="2" charset="0"/>
              </a:rPr>
              <a:t>IDS / IPS</a:t>
            </a:r>
          </a:p>
          <a:p>
            <a:pPr lvl="1"/>
            <a:endParaRPr lang="en-US" sz="1600" dirty="0">
              <a:solidFill>
                <a:srgbClr val="221E1F"/>
              </a:solidFill>
              <a:latin typeface="Open Sans Light" pitchFamily="2" charset="0"/>
            </a:endParaRPr>
          </a:p>
          <a:p>
            <a:pPr marL="285750" indent="-285750">
              <a:buFont typeface="Wingdings" pitchFamily="2" charset="2"/>
              <a:buChar char="ü"/>
            </a:pPr>
            <a:r>
              <a:rPr lang="en-US" sz="1600" dirty="0">
                <a:solidFill>
                  <a:prstClr val="black"/>
                </a:solidFill>
                <a:latin typeface="Open Sans Light" pitchFamily="2" charset="0"/>
              </a:rPr>
              <a:t>Advanced Threat and Attack Protection </a:t>
            </a:r>
          </a:p>
          <a:p>
            <a:pPr marL="742950" lvl="1" indent="-285750">
              <a:buFont typeface="Wingdings" pitchFamily="2" charset="2"/>
              <a:buChar char="ü"/>
            </a:pPr>
            <a:r>
              <a:rPr lang="en-US" sz="1200" dirty="0">
                <a:solidFill>
                  <a:srgbClr val="221E1F"/>
                </a:solidFill>
                <a:latin typeface="Open Sans Light" pitchFamily="2" charset="0"/>
              </a:rPr>
              <a:t>Instant identification and immediate response to the most sophisticated attacks </a:t>
            </a:r>
          </a:p>
          <a:p>
            <a:pPr marL="742950" lvl="1" indent="-285750">
              <a:buFont typeface="Wingdings" pitchFamily="2" charset="2"/>
              <a:buChar char="ü"/>
            </a:pPr>
            <a:r>
              <a:rPr lang="en-US" sz="1200" dirty="0">
                <a:solidFill>
                  <a:srgbClr val="221E1F"/>
                </a:solidFill>
                <a:latin typeface="Open Sans Light" pitchFamily="2" charset="0"/>
              </a:rPr>
              <a:t>Supports application/ protocol monitoring and traffic statistics with Deep Packet Inspection (DPI)</a:t>
            </a:r>
          </a:p>
          <a:p>
            <a:pPr marL="742950" lvl="1" indent="-285750">
              <a:buFont typeface="Wingdings" pitchFamily="2" charset="2"/>
              <a:buChar char="ü"/>
            </a:pPr>
            <a:endParaRPr lang="en-US" sz="1200" dirty="0">
              <a:solidFill>
                <a:srgbClr val="221E1F"/>
              </a:solidFill>
              <a:latin typeface="Open Sans Light" pitchFamily="2" charset="0"/>
            </a:endParaRPr>
          </a:p>
          <a:p>
            <a:pPr marL="285750" indent="-285750">
              <a:buFont typeface="Wingdings" pitchFamily="2" charset="2"/>
              <a:buChar char="ü"/>
            </a:pPr>
            <a:r>
              <a:rPr lang="en-US" sz="1600" dirty="0">
                <a:solidFill>
                  <a:prstClr val="black"/>
                </a:solidFill>
                <a:latin typeface="Open Sans Light" pitchFamily="2" charset="0"/>
              </a:rPr>
              <a:t>AI-based DPI </a:t>
            </a:r>
          </a:p>
          <a:p>
            <a:pPr marL="285750" indent="-285750">
              <a:buFont typeface="Wingdings" pitchFamily="2" charset="2"/>
              <a:buChar char="ü"/>
            </a:pPr>
            <a:endParaRPr lang="en-US" sz="1600" dirty="0">
              <a:solidFill>
                <a:prstClr val="black"/>
              </a:solidFill>
              <a:latin typeface="Open Sans Light" pitchFamily="2" charset="0"/>
            </a:endParaRPr>
          </a:p>
          <a:p>
            <a:pPr marL="285750" indent="-285750">
              <a:buFont typeface="Wingdings" pitchFamily="2" charset="2"/>
              <a:buChar char="ü"/>
            </a:pPr>
            <a:r>
              <a:rPr lang="en-US" sz="1600" dirty="0">
                <a:solidFill>
                  <a:prstClr val="black"/>
                </a:solidFill>
                <a:latin typeface="Open Sans Light" pitchFamily="2" charset="0"/>
              </a:rPr>
              <a:t>Enterprise-grade content filtering and application control</a:t>
            </a:r>
          </a:p>
          <a:p>
            <a:pPr marL="285750" indent="-285750">
              <a:buFont typeface="Wingdings" pitchFamily="2" charset="2"/>
              <a:buChar char="ü"/>
            </a:pPr>
            <a:endParaRPr lang="en-US" sz="1600" dirty="0">
              <a:solidFill>
                <a:prstClr val="black"/>
              </a:solidFill>
              <a:latin typeface="Open Sans Light" pitchFamily="2" charset="0"/>
            </a:endParaRPr>
          </a:p>
          <a:p>
            <a:pPr marL="285750" indent="-285750">
              <a:buFont typeface="Wingdings" pitchFamily="2" charset="2"/>
              <a:buChar char="ü"/>
            </a:pPr>
            <a:r>
              <a:rPr lang="en-US" sz="1600" dirty="0">
                <a:solidFill>
                  <a:prstClr val="black"/>
                </a:solidFill>
                <a:latin typeface="Open Sans Light" pitchFamily="2" charset="0"/>
              </a:rPr>
              <a:t>Adaptive Intrusion Detection &amp; Prevention </a:t>
            </a:r>
          </a:p>
          <a:p>
            <a:pPr marL="742950" lvl="1" indent="-285750">
              <a:buFont typeface="Wingdings" pitchFamily="2" charset="2"/>
              <a:buChar char="ü"/>
            </a:pPr>
            <a:r>
              <a:rPr lang="en-US" sz="1200" dirty="0">
                <a:solidFill>
                  <a:srgbClr val="221E1F"/>
                </a:solidFill>
                <a:latin typeface="Open Sans Light" pitchFamily="2" charset="0"/>
              </a:rPr>
              <a:t>Signature-based scanning </a:t>
            </a:r>
          </a:p>
          <a:p>
            <a:pPr marL="742950" lvl="1" indent="-285750">
              <a:buFont typeface="Wingdings" pitchFamily="2" charset="2"/>
              <a:buChar char="ü"/>
            </a:pPr>
            <a:r>
              <a:rPr lang="en-US" sz="1200" dirty="0">
                <a:solidFill>
                  <a:srgbClr val="221E1F"/>
                </a:solidFill>
                <a:latin typeface="Open Sans Light" pitchFamily="2" charset="0"/>
              </a:rPr>
              <a:t>Real-time SSL deep inspection </a:t>
            </a:r>
          </a:p>
          <a:p>
            <a:pPr marL="742950" lvl="1" indent="-285750">
              <a:buFont typeface="Wingdings" pitchFamily="2" charset="2"/>
              <a:buChar char="ü"/>
            </a:pPr>
            <a:r>
              <a:rPr lang="en-US" sz="1200" dirty="0">
                <a:solidFill>
                  <a:srgbClr val="221E1F"/>
                </a:solidFill>
                <a:latin typeface="Open Sans Light" pitchFamily="2" charset="0"/>
              </a:rPr>
              <a:t>SSL blacklist &amp; whitelist </a:t>
            </a:r>
          </a:p>
          <a:p>
            <a:pPr marL="742950" lvl="1" indent="-285750">
              <a:buFont typeface="Wingdings" pitchFamily="2" charset="2"/>
              <a:buChar char="ü"/>
            </a:pPr>
            <a:r>
              <a:rPr lang="en-US" sz="1200" dirty="0" err="1">
                <a:solidFill>
                  <a:srgbClr val="221E1F"/>
                </a:solidFill>
                <a:latin typeface="Open Sans Light" pitchFamily="2" charset="0"/>
              </a:rPr>
              <a:t>GeoIP</a:t>
            </a:r>
            <a:r>
              <a:rPr lang="en-US" sz="1200" dirty="0">
                <a:solidFill>
                  <a:srgbClr val="221E1F"/>
                </a:solidFill>
                <a:latin typeface="Open Sans Light" pitchFamily="2" charset="0"/>
              </a:rPr>
              <a:t> enforcement (FP2) </a:t>
            </a:r>
          </a:p>
          <a:p>
            <a:endParaRPr lang="en-US" sz="1200" dirty="0">
              <a:solidFill>
                <a:srgbClr val="221E1F"/>
              </a:solidFill>
              <a:latin typeface="Open Sans Light" pitchFamily="2" charset="0"/>
            </a:endParaRPr>
          </a:p>
          <a:p>
            <a:pPr marL="285750" indent="-285750">
              <a:buFont typeface="Wingdings" pitchFamily="2" charset="2"/>
              <a:buChar char="ü"/>
            </a:pPr>
            <a:endParaRPr lang="en-US" sz="1200" dirty="0">
              <a:solidFill>
                <a:srgbClr val="221E1F"/>
              </a:solidFill>
              <a:latin typeface="Open Sans Light" pitchFamily="2" charset="0"/>
            </a:endParaRPr>
          </a:p>
          <a:p>
            <a:endParaRPr lang="en-US"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3" name="Picture 2">
            <a:extLst>
              <a:ext uri="{FF2B5EF4-FFF2-40B4-BE49-F238E27FC236}">
                <a16:creationId xmlns:a16="http://schemas.microsoft.com/office/drawing/2014/main" id="{DC493331-FAFF-0589-B8BA-DFA566BB0F2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430296" y="-96787"/>
            <a:ext cx="3966251" cy="2232999"/>
          </a:xfrm>
          <a:prstGeom prst="rect">
            <a:avLst/>
          </a:prstGeom>
        </p:spPr>
      </p:pic>
    </p:spTree>
    <p:extLst>
      <p:ext uri="{BB962C8B-B14F-4D97-AF65-F5344CB8AC3E}">
        <p14:creationId xmlns:p14="http://schemas.microsoft.com/office/powerpoint/2010/main" val="4228631773"/>
      </p:ext>
    </p:extLst>
  </p:cSld>
  <p:clrMapOvr>
    <a:masterClrMapping/>
  </p:clrMapOvr>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10" name="CuadroTexto 8">
            <a:extLst>
              <a:ext uri="{FF2B5EF4-FFF2-40B4-BE49-F238E27FC236}">
                <a16:creationId xmlns:a16="http://schemas.microsoft.com/office/drawing/2014/main" id="{1CBC5D56-9F8D-2A45-AE7E-0CA43DFE7B32}"/>
              </a:ext>
            </a:extLst>
          </p:cNvPr>
          <p:cNvSpPr txBox="1"/>
          <p:nvPr/>
        </p:nvSpPr>
        <p:spPr>
          <a:xfrm>
            <a:off x="618720" y="573437"/>
            <a:ext cx="8803072" cy="892552"/>
          </a:xfrm>
          <a:prstGeom prst="rect">
            <a:avLst/>
          </a:prstGeom>
          <a:noFill/>
        </p:spPr>
        <p:txBody>
          <a:bodyPr wrap="square" rtlCol="0">
            <a:spAutoFit/>
          </a:bodyPr>
          <a:lstStyle/>
          <a:p>
            <a:r>
              <a:rPr lang="es-ES_tradnl"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IP PBX</a:t>
            </a:r>
          </a:p>
          <a:p>
            <a:r>
              <a:rPr lang="es-ES_tradnl" sz="2000" b="1" dirty="0">
                <a:solidFill>
                  <a:srgbClr val="46A7C9"/>
                </a:solidFill>
                <a:latin typeface="Open Sans ExtraBold" panose="020B0606030504020204" pitchFamily="34" charset="0"/>
                <a:ea typeface="Open Sans ExtraBold" panose="020B0606030504020204" pitchFamily="34" charset="0"/>
                <a:cs typeface="Open Sans ExtraBold" panose="020B0606030504020204" pitchFamily="34" charset="0"/>
              </a:rPr>
              <a:t>GCC6010 Series</a:t>
            </a:r>
            <a:endPar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14" name="Picture 13">
            <a:extLst>
              <a:ext uri="{FF2B5EF4-FFF2-40B4-BE49-F238E27FC236}">
                <a16:creationId xmlns:a16="http://schemas.microsoft.com/office/drawing/2014/main" id="{B3ED2889-97E7-10D8-3FD4-EC40FDC3A202}"/>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53072" y="2100225"/>
            <a:ext cx="3454259" cy="3461313"/>
          </a:xfrm>
          <a:prstGeom prst="rect">
            <a:avLst/>
          </a:prstGeom>
        </p:spPr>
      </p:pic>
      <p:sp>
        <p:nvSpPr>
          <p:cNvPr id="18" name="Rectangle 17">
            <a:extLst>
              <a:ext uri="{FF2B5EF4-FFF2-40B4-BE49-F238E27FC236}">
                <a16:creationId xmlns:a16="http://schemas.microsoft.com/office/drawing/2014/main" id="{89165F23-BDC5-267B-F5CD-8EA64C063809}"/>
              </a:ext>
            </a:extLst>
          </p:cNvPr>
          <p:cNvSpPr/>
          <p:nvPr/>
        </p:nvSpPr>
        <p:spPr>
          <a:xfrm>
            <a:off x="5532699" y="2131414"/>
            <a:ext cx="6659301" cy="4924425"/>
          </a:xfrm>
          <a:prstGeom prst="rect">
            <a:avLst/>
          </a:prstGeom>
        </p:spPr>
        <p:txBody>
          <a:bodyPr wrap="square">
            <a:spAutoFit/>
          </a:bodyPr>
          <a:lstStyle/>
          <a:p>
            <a:pPr marL="285750" indent="-285750">
              <a:buFont typeface="Wingdings" pitchFamily="2" charset="2"/>
              <a:buChar char="ü"/>
            </a:pPr>
            <a:r>
              <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rPr>
              <a:t>All GCC6010 Series models</a:t>
            </a:r>
          </a:p>
          <a:p>
            <a:pPr marL="285750" indent="-285750">
              <a:buFont typeface="Wingdings" pitchFamily="2" charset="2"/>
              <a:buChar char="ü"/>
            </a:pPr>
            <a:endPar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Wingdings" pitchFamily="2" charset="2"/>
              <a:buChar char="ü"/>
            </a:pPr>
            <a:r>
              <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rPr>
              <a:t>Supports up to 12 users and 4 concurrent calls (by default)</a:t>
            </a:r>
          </a:p>
          <a:p>
            <a:pPr marL="742950" lvl="1" indent="-285750">
              <a:buFont typeface="Wingdings" pitchFamily="2" charset="2"/>
              <a:buChar char="ü"/>
            </a:pPr>
            <a:r>
              <a:rPr lang="en-US" sz="14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rPr>
              <a:t>Upgrades available for separate purchase that provide expansion up to 200 users or 24 concurrent calls</a:t>
            </a:r>
          </a:p>
          <a:p>
            <a:pPr marL="285750" indent="-285750">
              <a:buFont typeface="Wingdings" pitchFamily="2" charset="2"/>
              <a:buChar char="ü"/>
            </a:pPr>
            <a:endPar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Wingdings" pitchFamily="2" charset="2"/>
              <a:buChar char="ü"/>
            </a:pPr>
            <a:r>
              <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rPr>
              <a:t>Full voice and video communication and collaboration platforms</a:t>
            </a:r>
          </a:p>
          <a:p>
            <a:pPr marL="742950" lvl="1" indent="-285750">
              <a:buFont typeface="Wingdings" pitchFamily="2" charset="2"/>
              <a:buChar char="ü"/>
            </a:pPr>
            <a:r>
              <a:rPr lang="en-US" sz="14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rPr>
              <a:t>Calls, meetings, conferences, chat, instant message, file sharing, whiteboards, recording, and more</a:t>
            </a:r>
          </a:p>
          <a:p>
            <a:pPr marL="742950" lvl="1" indent="-285750">
              <a:buFont typeface="Wingdings" pitchFamily="2" charset="2"/>
              <a:buChar char="ü"/>
            </a:pPr>
            <a:endPar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Wingdings" pitchFamily="2" charset="2"/>
              <a:buChar char="ü"/>
            </a:pPr>
            <a:r>
              <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rPr>
              <a:t>Compatible with SIP endpoints and Wave for desktop, web, and mobile</a:t>
            </a:r>
          </a:p>
          <a:p>
            <a:pPr marL="285750" indent="-285750">
              <a:buFont typeface="Wingdings" pitchFamily="2" charset="2"/>
              <a:buChar char="ü"/>
            </a:pPr>
            <a:endParaRPr lang="en-US" sz="1600" dirty="0">
              <a:solidFill>
                <a:srgbClr val="221E1F"/>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Wingdings" pitchFamily="2" charset="2"/>
              <a:buChar char="ü"/>
            </a:pPr>
            <a:r>
              <a:rPr lang="en-US" sz="1600" dirty="0">
                <a:solidFill>
                  <a:srgbClr val="221E1F"/>
                </a:solidFill>
                <a:latin typeface="Open Sans Light" panose="020B0306030504020204" pitchFamily="34" charset="0"/>
                <a:ea typeface="Open Sans Light" panose="020B0306030504020204" pitchFamily="34" charset="0"/>
                <a:cs typeface="Open Sans Light" panose="020B0306030504020204" pitchFamily="34" charset="0"/>
              </a:rPr>
              <a:t>All UCM PBX features, including: </a:t>
            </a:r>
            <a:r>
              <a:rPr lang="en-US" sz="1600" dirty="0">
                <a:solidFill>
                  <a:srgbClr val="221E1F"/>
                </a:solidFill>
                <a:latin typeface="Open Sans Light" pitchFamily="2" charset="0"/>
                <a:ea typeface="Open Sans Light" panose="020B0306030504020204" pitchFamily="34" charset="0"/>
                <a:cs typeface="Open Sans Light" panose="020B0306030504020204" pitchFamily="34" charset="0"/>
              </a:rPr>
              <a:t>c</a:t>
            </a:r>
            <a:r>
              <a:rPr lang="en-US" sz="1600" dirty="0">
                <a:solidFill>
                  <a:srgbClr val="221E1F"/>
                </a:solidFill>
                <a:latin typeface="Open Sans Light" pitchFamily="2" charset="0"/>
              </a:rPr>
              <a:t>all Forwarding, transfer, call </a:t>
            </a:r>
            <a:br>
              <a:rPr lang="en-US" sz="1600" dirty="0">
                <a:solidFill>
                  <a:srgbClr val="221E1F"/>
                </a:solidFill>
                <a:latin typeface="Open Sans Light" pitchFamily="2" charset="0"/>
              </a:rPr>
            </a:br>
            <a:r>
              <a:rPr lang="en-US" sz="1600" dirty="0">
                <a:solidFill>
                  <a:srgbClr val="221E1F"/>
                </a:solidFill>
                <a:latin typeface="Open Sans Light" pitchFamily="2" charset="0"/>
              </a:rPr>
              <a:t>park, Intercom/Paging, IVR, Emergency Calls, etc.</a:t>
            </a:r>
          </a:p>
          <a:p>
            <a:pPr marL="285750" indent="-285750">
              <a:buFont typeface="Wingdings" pitchFamily="2" charset="2"/>
              <a:buChar char="ü"/>
            </a:pPr>
            <a:endParaRPr lang="en-US" sz="1600" dirty="0">
              <a:solidFill>
                <a:srgbClr val="221E1F"/>
              </a:solidFill>
              <a:latin typeface="Open Sans Light" pitchFamily="2" charset="0"/>
            </a:endParaRPr>
          </a:p>
          <a:p>
            <a:pPr marL="285750" indent="-285750">
              <a:buFont typeface="Wingdings" pitchFamily="2" charset="2"/>
              <a:buChar char="ü"/>
            </a:pPr>
            <a:r>
              <a:rPr lang="en-US" sz="1600" dirty="0">
                <a:solidFill>
                  <a:srgbClr val="221E1F"/>
                </a:solidFill>
                <a:latin typeface="Open Sans Light" pitchFamily="2" charset="0"/>
              </a:rPr>
              <a:t>PMS, Call Centers, CRMs</a:t>
            </a:r>
          </a:p>
          <a:p>
            <a:pPr marL="285750" indent="-285750">
              <a:buFont typeface="Wingdings" pitchFamily="2" charset="2"/>
              <a:buChar char="ü"/>
            </a:pPr>
            <a:endParaRPr lang="en-US" sz="1600" dirty="0">
              <a:solidFill>
                <a:srgbClr val="221E1F"/>
              </a:solidFill>
              <a:latin typeface="Open Sans Light" pitchFamily="2" charset="0"/>
            </a:endParaRPr>
          </a:p>
          <a:p>
            <a:pPr marL="285750" indent="-285750">
              <a:buFont typeface="Wingdings" pitchFamily="2" charset="2"/>
              <a:buChar char="ü"/>
            </a:pPr>
            <a:r>
              <a:rPr lang="en-US" sz="1600" dirty="0">
                <a:solidFill>
                  <a:srgbClr val="221E1F"/>
                </a:solidFill>
                <a:latin typeface="Open Sans Light" pitchFamily="2" charset="0"/>
              </a:rPr>
              <a:t>Available API </a:t>
            </a:r>
          </a:p>
          <a:p>
            <a:endParaRPr lang="en-US"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2" name="Picture 1">
            <a:extLst>
              <a:ext uri="{FF2B5EF4-FFF2-40B4-BE49-F238E27FC236}">
                <a16:creationId xmlns:a16="http://schemas.microsoft.com/office/drawing/2014/main" id="{FAA89729-BF0B-EAD3-0AD4-8F0E445BF7CE}"/>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835410" y="0"/>
            <a:ext cx="3966251" cy="2232999"/>
          </a:xfrm>
          <a:prstGeom prst="rect">
            <a:avLst/>
          </a:prstGeom>
        </p:spPr>
      </p:pic>
    </p:spTree>
    <p:extLst>
      <p:ext uri="{BB962C8B-B14F-4D97-AF65-F5344CB8AC3E}">
        <p14:creationId xmlns:p14="http://schemas.microsoft.com/office/powerpoint/2010/main" val="281010124"/>
      </p:ext>
    </p:extLst>
  </p:cSld>
  <p:clrMapOvr>
    <a:masterClrMapping/>
  </p:clrMapOvr>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10" name="CuadroTexto 8">
            <a:extLst>
              <a:ext uri="{FF2B5EF4-FFF2-40B4-BE49-F238E27FC236}">
                <a16:creationId xmlns:a16="http://schemas.microsoft.com/office/drawing/2014/main" id="{1CBC5D56-9F8D-2A45-AE7E-0CA43DFE7B32}"/>
              </a:ext>
            </a:extLst>
          </p:cNvPr>
          <p:cNvSpPr txBox="1"/>
          <p:nvPr/>
        </p:nvSpPr>
        <p:spPr>
          <a:xfrm>
            <a:off x="618720" y="573437"/>
            <a:ext cx="8803072" cy="892552"/>
          </a:xfrm>
          <a:prstGeom prst="rect">
            <a:avLst/>
          </a:prstGeom>
          <a:noFill/>
        </p:spPr>
        <p:txBody>
          <a:bodyPr wrap="square" rtlCol="0">
            <a:spAutoFit/>
          </a:bodyPr>
          <a:lstStyle/>
          <a:p>
            <a:r>
              <a:rPr lang="es-ES_tradnl"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NETWORK SWITCH</a:t>
            </a:r>
          </a:p>
          <a:p>
            <a:r>
              <a:rPr lang="es-ES_tradnl" sz="2000" b="1" dirty="0">
                <a:solidFill>
                  <a:srgbClr val="46A7C9"/>
                </a:solidFill>
                <a:latin typeface="Open Sans ExtraBold" panose="020B0606030504020204" pitchFamily="34" charset="0"/>
                <a:ea typeface="Open Sans ExtraBold" panose="020B0606030504020204" pitchFamily="34" charset="0"/>
                <a:cs typeface="Open Sans ExtraBold" panose="020B0606030504020204" pitchFamily="34" charset="0"/>
              </a:rPr>
              <a:t>GCC6010 Series</a:t>
            </a:r>
            <a:endPar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2" name="Picture 1">
            <a:extLst>
              <a:ext uri="{FF2B5EF4-FFF2-40B4-BE49-F238E27FC236}">
                <a16:creationId xmlns:a16="http://schemas.microsoft.com/office/drawing/2014/main" id="{F6B61F37-F357-52C0-0443-1093729B4C44}"/>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1012259" y="2289156"/>
            <a:ext cx="3825958" cy="3154182"/>
          </a:xfrm>
          <a:prstGeom prst="rect">
            <a:avLst/>
          </a:prstGeom>
        </p:spPr>
      </p:pic>
      <p:sp>
        <p:nvSpPr>
          <p:cNvPr id="3" name="Rectangle 2">
            <a:extLst>
              <a:ext uri="{FF2B5EF4-FFF2-40B4-BE49-F238E27FC236}">
                <a16:creationId xmlns:a16="http://schemas.microsoft.com/office/drawing/2014/main" id="{388AB868-60A4-0849-B6DE-87BCB9BD9E44}"/>
              </a:ext>
            </a:extLst>
          </p:cNvPr>
          <p:cNvSpPr/>
          <p:nvPr/>
        </p:nvSpPr>
        <p:spPr>
          <a:xfrm>
            <a:off x="6096000" y="2420782"/>
            <a:ext cx="6096000" cy="4801314"/>
          </a:xfrm>
          <a:prstGeom prst="rect">
            <a:avLst/>
          </a:prstGeom>
        </p:spPr>
        <p:txBody>
          <a:bodyPr wrap="square">
            <a:spAutoFit/>
          </a:bodyPr>
          <a:lstStyle/>
          <a:p>
            <a:pPr marL="285750" indent="-285750">
              <a:buFont typeface="Wingdings" pitchFamily="2" charset="2"/>
              <a:buChar char="ü"/>
            </a:pPr>
            <a:r>
              <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rPr>
              <a:t>Available on GCC6010 and GCC6011</a:t>
            </a:r>
          </a:p>
          <a:p>
            <a:pPr marL="285750" indent="-285750">
              <a:buFont typeface="Wingdings" pitchFamily="2" charset="2"/>
              <a:buChar char="ü"/>
            </a:pPr>
            <a:endPar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Wingdings" pitchFamily="2" charset="2"/>
              <a:buChar char="ü"/>
            </a:pPr>
            <a:r>
              <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rPr>
              <a:t>GCC6010</a:t>
            </a:r>
          </a:p>
          <a:p>
            <a:pPr marL="742950" lvl="1" indent="-285750">
              <a:buFont typeface="Wingdings" pitchFamily="2" charset="2"/>
              <a:buChar char="ü"/>
            </a:pPr>
            <a:r>
              <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rPr>
              <a:t>5x Gigabit Ethernet ports</a:t>
            </a:r>
          </a:p>
          <a:p>
            <a:pPr marL="742950" lvl="1" indent="-285750">
              <a:buFont typeface="Wingdings" pitchFamily="2" charset="2"/>
              <a:buChar char="ü"/>
            </a:pPr>
            <a:r>
              <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rPr>
              <a:t>2x 2.5 Gigabit SFP Ports</a:t>
            </a:r>
          </a:p>
          <a:p>
            <a:pPr marL="742950" lvl="1" indent="-285750">
              <a:buFont typeface="Wingdings" pitchFamily="2" charset="2"/>
              <a:buChar char="ü"/>
            </a:pPr>
            <a:r>
              <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rPr>
              <a:t>All ports are WAN/LAN configurable</a:t>
            </a:r>
          </a:p>
          <a:p>
            <a:pPr marL="742950" lvl="1" indent="-285750">
              <a:buFont typeface="Wingdings" pitchFamily="2" charset="2"/>
              <a:buChar char="ü"/>
            </a:pPr>
            <a:r>
              <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rPr>
              <a:t>Maximum 3 WAN ports</a:t>
            </a:r>
          </a:p>
          <a:p>
            <a:pPr marL="742950" lvl="1" indent="-285750">
              <a:buFont typeface="Wingdings" pitchFamily="2" charset="2"/>
              <a:buChar char="ü"/>
            </a:pPr>
            <a:r>
              <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rPr>
              <a:t>Desktop and wall mountable</a:t>
            </a:r>
          </a:p>
          <a:p>
            <a:pPr marL="742950" lvl="1" indent="-285750">
              <a:buFont typeface="Wingdings" pitchFamily="2" charset="2"/>
              <a:buChar char="ü"/>
            </a:pPr>
            <a:endPar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Wingdings" pitchFamily="2" charset="2"/>
              <a:buChar char="ü"/>
            </a:pPr>
            <a:r>
              <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rPr>
              <a:t>GCC6011</a:t>
            </a:r>
          </a:p>
          <a:p>
            <a:pPr marL="742950" lvl="1" indent="-285750">
              <a:buFont typeface="Wingdings" pitchFamily="2" charset="2"/>
              <a:buChar char="ü"/>
            </a:pPr>
            <a:r>
              <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rPr>
              <a:t>10x Gigabit Ethernet ports</a:t>
            </a:r>
          </a:p>
          <a:p>
            <a:pPr marL="742950" lvl="1" indent="-285750">
              <a:buFont typeface="Wingdings" pitchFamily="2" charset="2"/>
              <a:buChar char="ü"/>
            </a:pPr>
            <a:r>
              <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rPr>
              <a:t>2x 2.5 Gigabit SFP Ports</a:t>
            </a:r>
          </a:p>
          <a:p>
            <a:pPr marL="742950" lvl="1" indent="-285750">
              <a:buFont typeface="Wingdings" pitchFamily="2" charset="2"/>
              <a:buChar char="ü"/>
            </a:pPr>
            <a:r>
              <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rPr>
              <a:t>3 fixed WAN ports</a:t>
            </a:r>
          </a:p>
          <a:p>
            <a:pPr marL="742950" lvl="1" indent="-285750">
              <a:buFont typeface="Wingdings" pitchFamily="2" charset="2"/>
              <a:buChar char="ü"/>
            </a:pPr>
            <a:r>
              <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rPr>
              <a:t>Rack and desktop mountable</a:t>
            </a:r>
          </a:p>
          <a:p>
            <a:pPr marL="742950" lvl="1" indent="-285750">
              <a:buFont typeface="Wingdings" pitchFamily="2" charset="2"/>
              <a:buChar char="ü"/>
            </a:pPr>
            <a:endPar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endParaRPr>
          </a:p>
          <a:p>
            <a:endPar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endParaRPr>
          </a:p>
          <a:p>
            <a:pPr marL="742950" lvl="1" indent="-285750">
              <a:buFont typeface="Wingdings" pitchFamily="2" charset="2"/>
              <a:buChar char="ü"/>
            </a:pPr>
            <a:endPar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endParaRPr>
          </a:p>
          <a:p>
            <a:pPr marL="742950" lvl="1" indent="-285750">
              <a:buFont typeface="Wingdings" pitchFamily="2" charset="2"/>
              <a:buChar char="ü"/>
            </a:pPr>
            <a:endPar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endParaRPr>
          </a:p>
          <a:p>
            <a:endParaRPr lang="en-US"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14" name="Rectangle 2">
            <a:extLst>
              <a:ext uri="{FF2B5EF4-FFF2-40B4-BE49-F238E27FC236}">
                <a16:creationId xmlns:a16="http://schemas.microsoft.com/office/drawing/2014/main" id="{594FD0CA-C14A-2050-5C93-DAA2FDD2B6CE}"/>
              </a:ext>
            </a:extLst>
          </p:cNvPr>
          <p:cNvSpPr>
            <a:spLocks noChangeArrowheads="1"/>
          </p:cNvSpPr>
          <p:nvPr/>
        </p:nvSpPr>
        <p:spPr bwMode="auto">
          <a:xfrm>
            <a:off x="3072114" y="502063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eaLnBrk="0" fontAlgn="base" hangingPunct="0">
              <a:spcBef>
                <a:spcPct val="0"/>
              </a:spcBef>
              <a:spcAft>
                <a:spcPct val="0"/>
              </a:spcAft>
            </a:pPr>
            <a:br>
              <a:rPr lang="en-US" altLang="en-US" sz="900">
                <a:solidFill>
                  <a:prstClr val="black"/>
                </a:solidFill>
                <a:latin typeface="Open Sans" pitchFamily="2" charset="0"/>
              </a:rPr>
            </a:br>
            <a:endParaRPr lang="en-US" altLang="en-US">
              <a:solidFill>
                <a:prstClr val="black"/>
              </a:solidFill>
              <a:latin typeface="Arial" panose="020B0604020202020204" pitchFamily="34" charset="0"/>
            </a:endParaRPr>
          </a:p>
        </p:txBody>
      </p:sp>
      <p:pic>
        <p:nvPicPr>
          <p:cNvPr id="4" name="Picture 3">
            <a:extLst>
              <a:ext uri="{FF2B5EF4-FFF2-40B4-BE49-F238E27FC236}">
                <a16:creationId xmlns:a16="http://schemas.microsoft.com/office/drawing/2014/main" id="{3860DAFD-EA2A-6A57-392D-DF41B56CBCB3}"/>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7133862" y="-195296"/>
            <a:ext cx="2916821" cy="2616078"/>
          </a:xfrm>
          <a:prstGeom prst="rect">
            <a:avLst/>
          </a:prstGeom>
        </p:spPr>
      </p:pic>
    </p:spTree>
    <p:extLst>
      <p:ext uri="{BB962C8B-B14F-4D97-AF65-F5344CB8AC3E}">
        <p14:creationId xmlns:p14="http://schemas.microsoft.com/office/powerpoint/2010/main" val="2819574173"/>
      </p:ext>
    </p:extLst>
  </p:cSld>
  <p:clrMapOvr>
    <a:masterClrMapping/>
  </p:clrMapOvr>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10" name="CuadroTexto 8">
            <a:extLst>
              <a:ext uri="{FF2B5EF4-FFF2-40B4-BE49-F238E27FC236}">
                <a16:creationId xmlns:a16="http://schemas.microsoft.com/office/drawing/2014/main" id="{1CBC5D56-9F8D-2A45-AE7E-0CA43DFE7B32}"/>
              </a:ext>
            </a:extLst>
          </p:cNvPr>
          <p:cNvSpPr txBox="1"/>
          <p:nvPr/>
        </p:nvSpPr>
        <p:spPr>
          <a:xfrm>
            <a:off x="618720" y="573437"/>
            <a:ext cx="8803072" cy="892552"/>
          </a:xfrm>
          <a:prstGeom prst="rect">
            <a:avLst/>
          </a:prstGeom>
          <a:noFill/>
        </p:spPr>
        <p:txBody>
          <a:bodyPr wrap="square" rtlCol="0">
            <a:spAutoFit/>
          </a:bodyPr>
          <a:lstStyle/>
          <a:p>
            <a:r>
              <a:rPr lang="es-ES_tradnl" sz="3200" b="1" dirty="0" err="1">
                <a:solidFill>
                  <a:srgbClr val="295288"/>
                </a:solidFill>
                <a:latin typeface="Open Sans" panose="020B0606030504020204" pitchFamily="34" charset="0"/>
                <a:ea typeface="Open Sans" panose="020B0606030504020204" pitchFamily="34" charset="0"/>
                <a:cs typeface="Open Sans" panose="020B0606030504020204" pitchFamily="34" charset="0"/>
              </a:rPr>
              <a:t>Wi</a:t>
            </a:r>
            <a:r>
              <a:rPr lang="es-ES_tradnl"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-Fi 6 ACCESS POINT</a:t>
            </a:r>
          </a:p>
          <a:p>
            <a:r>
              <a:rPr lang="es-ES_tradnl" sz="2000" b="1" dirty="0">
                <a:solidFill>
                  <a:srgbClr val="46A7C9"/>
                </a:solidFill>
                <a:latin typeface="Open Sans ExtraBold" panose="020B0606030504020204" pitchFamily="34" charset="0"/>
                <a:ea typeface="Open Sans ExtraBold" panose="020B0606030504020204" pitchFamily="34" charset="0"/>
                <a:cs typeface="Open Sans ExtraBold" panose="020B0606030504020204" pitchFamily="34" charset="0"/>
              </a:rPr>
              <a:t>GCC6010 Series</a:t>
            </a:r>
            <a:endPar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4" name="Rectangle 3">
            <a:extLst>
              <a:ext uri="{FF2B5EF4-FFF2-40B4-BE49-F238E27FC236}">
                <a16:creationId xmlns:a16="http://schemas.microsoft.com/office/drawing/2014/main" id="{C81D872A-2C4B-AFA1-F075-A898361A8405}"/>
              </a:ext>
            </a:extLst>
          </p:cNvPr>
          <p:cNvSpPr/>
          <p:nvPr/>
        </p:nvSpPr>
        <p:spPr>
          <a:xfrm>
            <a:off x="6096000" y="2200864"/>
            <a:ext cx="6096000" cy="4555093"/>
          </a:xfrm>
          <a:prstGeom prst="rect">
            <a:avLst/>
          </a:prstGeom>
        </p:spPr>
        <p:txBody>
          <a:bodyPr wrap="square">
            <a:spAutoFit/>
          </a:bodyPr>
          <a:lstStyle/>
          <a:p>
            <a:pPr marL="285750" indent="-285750">
              <a:buFont typeface="Wingdings" pitchFamily="2" charset="2"/>
              <a:buChar char="ü"/>
            </a:pPr>
            <a:r>
              <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rPr>
              <a:t>Available on GCC6010W</a:t>
            </a:r>
          </a:p>
          <a:p>
            <a:pPr marL="285750" indent="-285750">
              <a:buFont typeface="Wingdings" pitchFamily="2" charset="2"/>
              <a:buChar char="ü"/>
            </a:pPr>
            <a:endPar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Wingdings" pitchFamily="2" charset="2"/>
              <a:buChar char="ü"/>
            </a:pPr>
            <a:r>
              <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rPr>
              <a:t>Dual-band Wi-Fi 6</a:t>
            </a:r>
          </a:p>
          <a:p>
            <a:pPr marL="285750" indent="-285750">
              <a:buFont typeface="Wingdings" pitchFamily="2" charset="2"/>
              <a:buChar char="ü"/>
            </a:pPr>
            <a:endPar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Wingdings" pitchFamily="2" charset="2"/>
              <a:buChar char="ü"/>
            </a:pPr>
            <a:r>
              <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rPr>
              <a:t>Supports up to 500 concurrent clients</a:t>
            </a:r>
          </a:p>
          <a:p>
            <a:pPr marL="285750" indent="-285750">
              <a:buFont typeface="Wingdings" pitchFamily="2" charset="2"/>
              <a:buChar char="ü"/>
            </a:pPr>
            <a:endPar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Wingdings" pitchFamily="2" charset="2"/>
              <a:buChar char="ü"/>
            </a:pPr>
            <a:r>
              <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rPr>
              <a:t>Wi-Fi security protection includes intrusion prevention and detection, anti-hacking secure boot and critical data/control lockdown via digital signatures, unique security certificates, random default passwords, etc.</a:t>
            </a:r>
          </a:p>
          <a:p>
            <a:pPr marL="285750" indent="-285750">
              <a:buFont typeface="Wingdings" pitchFamily="2" charset="2"/>
              <a:buChar char="ü"/>
            </a:pPr>
            <a:endPar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Wingdings" pitchFamily="2" charset="2"/>
              <a:buChar char="ü"/>
            </a:pPr>
            <a:r>
              <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rPr>
              <a:t>Captive portals, virtual access points, and more</a:t>
            </a:r>
          </a:p>
          <a:p>
            <a:pPr marL="285750" indent="-285750">
              <a:buFont typeface="Wingdings" pitchFamily="2" charset="2"/>
              <a:buChar char="ü"/>
            </a:pPr>
            <a:endPar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Wingdings" pitchFamily="2" charset="2"/>
              <a:buChar char="ü"/>
            </a:pPr>
            <a:r>
              <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rPr>
              <a:t>GCC6010 router supports up to 150 GWN APs</a:t>
            </a:r>
          </a:p>
          <a:p>
            <a:pPr marL="285750" indent="-285750">
              <a:buFont typeface="Wingdings" pitchFamily="2" charset="2"/>
              <a:buChar char="ü"/>
            </a:pPr>
            <a:endPar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endParaRPr>
          </a:p>
          <a:p>
            <a:endPar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Wingdings" pitchFamily="2" charset="2"/>
              <a:buChar char="ü"/>
            </a:pPr>
            <a:endPar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endParaRPr>
          </a:p>
          <a:p>
            <a:endParaRPr lang="en-US"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2" name="Picture 1">
            <a:extLst>
              <a:ext uri="{FF2B5EF4-FFF2-40B4-BE49-F238E27FC236}">
                <a16:creationId xmlns:a16="http://schemas.microsoft.com/office/drawing/2014/main" id="{49516381-8EAF-8463-26DD-814D0349DE12}"/>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27063" y="2419793"/>
            <a:ext cx="4335245" cy="3220921"/>
          </a:xfrm>
          <a:prstGeom prst="rect">
            <a:avLst/>
          </a:prstGeom>
        </p:spPr>
      </p:pic>
      <p:sp>
        <p:nvSpPr>
          <p:cNvPr id="8" name="Rectangle 1">
            <a:extLst>
              <a:ext uri="{FF2B5EF4-FFF2-40B4-BE49-F238E27FC236}">
                <a16:creationId xmlns:a16="http://schemas.microsoft.com/office/drawing/2014/main" id="{C69AD088-3ADB-7DCE-FF60-55D214DD01CA}"/>
              </a:ext>
            </a:extLst>
          </p:cNvPr>
          <p:cNvSpPr>
            <a:spLocks noChangeArrowheads="1"/>
          </p:cNvSpPr>
          <p:nvPr/>
        </p:nvSpPr>
        <p:spPr bwMode="auto">
          <a:xfrm>
            <a:off x="2516530" y="5859643"/>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eaLnBrk="0" fontAlgn="base" hangingPunct="0">
              <a:spcBef>
                <a:spcPct val="0"/>
              </a:spcBef>
              <a:spcAft>
                <a:spcPct val="0"/>
              </a:spcAft>
            </a:pPr>
            <a:br>
              <a:rPr lang="en-US" altLang="en-US" sz="900">
                <a:solidFill>
                  <a:prstClr val="black"/>
                </a:solidFill>
                <a:latin typeface="Open Sans" pitchFamily="2" charset="0"/>
              </a:rPr>
            </a:br>
            <a:endParaRPr lang="en-US" altLang="en-US">
              <a:solidFill>
                <a:prstClr val="black"/>
              </a:solidFill>
              <a:latin typeface="Arial" panose="020B0604020202020204" pitchFamily="34" charset="0"/>
            </a:endParaRPr>
          </a:p>
        </p:txBody>
      </p:sp>
      <p:pic>
        <p:nvPicPr>
          <p:cNvPr id="9" name="Picture 8">
            <a:extLst>
              <a:ext uri="{FF2B5EF4-FFF2-40B4-BE49-F238E27FC236}">
                <a16:creationId xmlns:a16="http://schemas.microsoft.com/office/drawing/2014/main" id="{79120BDD-69BC-A2B8-AD01-22212AC4B817}"/>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474884" y="425291"/>
            <a:ext cx="669116" cy="1437506"/>
          </a:xfrm>
          <a:prstGeom prst="rect">
            <a:avLst/>
          </a:prstGeom>
        </p:spPr>
      </p:pic>
    </p:spTree>
    <p:extLst>
      <p:ext uri="{BB962C8B-B14F-4D97-AF65-F5344CB8AC3E}">
        <p14:creationId xmlns:p14="http://schemas.microsoft.com/office/powerpoint/2010/main" val="3599859876"/>
      </p:ext>
    </p:extLst>
  </p:cSld>
  <p:clrMapOvr>
    <a:masterClrMapping/>
  </p:clrMapOvr>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10" name="CuadroTexto 8">
            <a:extLst>
              <a:ext uri="{FF2B5EF4-FFF2-40B4-BE49-F238E27FC236}">
                <a16:creationId xmlns:a16="http://schemas.microsoft.com/office/drawing/2014/main" id="{1CBC5D56-9F8D-2A45-AE7E-0CA43DFE7B32}"/>
              </a:ext>
            </a:extLst>
          </p:cNvPr>
          <p:cNvSpPr txBox="1"/>
          <p:nvPr/>
        </p:nvSpPr>
        <p:spPr>
          <a:xfrm>
            <a:off x="618720" y="573437"/>
            <a:ext cx="8803072" cy="892552"/>
          </a:xfrm>
          <a:prstGeom prst="rect">
            <a:avLst/>
          </a:prstGeom>
          <a:noFill/>
        </p:spPr>
        <p:txBody>
          <a:bodyPr wrap="square" rtlCol="0">
            <a:spAutoFit/>
          </a:bodyPr>
          <a:lstStyle/>
          <a:p>
            <a:r>
              <a:rPr lang="es-ES_tradnl"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BUILT-IN </a:t>
            </a:r>
            <a:r>
              <a:rPr lang="es-ES_tradnl" sz="3200" b="1" dirty="0" err="1">
                <a:solidFill>
                  <a:srgbClr val="295288"/>
                </a:solidFill>
                <a:latin typeface="Open Sans" panose="020B0606030504020204" pitchFamily="34" charset="0"/>
                <a:ea typeface="Open Sans" panose="020B0606030504020204" pitchFamily="34" charset="0"/>
                <a:cs typeface="Open Sans" panose="020B0606030504020204" pitchFamily="34" charset="0"/>
              </a:rPr>
              <a:t>QoS</a:t>
            </a:r>
            <a:endParaRPr lang="es-ES_tradnl" sz="3200" b="1" dirty="0">
              <a:solidFill>
                <a:srgbClr val="295288"/>
              </a:solidFill>
              <a:latin typeface="Open Sans" panose="020B0606030504020204" pitchFamily="34" charset="0"/>
              <a:ea typeface="Open Sans" panose="020B0606030504020204" pitchFamily="34" charset="0"/>
              <a:cs typeface="Open Sans" panose="020B0606030504020204" pitchFamily="34" charset="0"/>
            </a:endParaRPr>
          </a:p>
          <a:p>
            <a:r>
              <a:rPr lang="es-ES_tradnl" sz="2000" b="1" dirty="0">
                <a:solidFill>
                  <a:srgbClr val="46A7C9"/>
                </a:solidFill>
                <a:latin typeface="Open Sans ExtraBold" panose="020B0606030504020204" pitchFamily="34" charset="0"/>
                <a:ea typeface="Open Sans ExtraBold" panose="020B0606030504020204" pitchFamily="34" charset="0"/>
                <a:cs typeface="Open Sans ExtraBold" panose="020B0606030504020204" pitchFamily="34" charset="0"/>
              </a:rPr>
              <a:t>GCC6010 Series</a:t>
            </a:r>
            <a:endPar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4" name="Rectangle 3">
            <a:extLst>
              <a:ext uri="{FF2B5EF4-FFF2-40B4-BE49-F238E27FC236}">
                <a16:creationId xmlns:a16="http://schemas.microsoft.com/office/drawing/2014/main" id="{C81D872A-2C4B-AFA1-F075-A898361A8405}"/>
              </a:ext>
            </a:extLst>
          </p:cNvPr>
          <p:cNvSpPr/>
          <p:nvPr/>
        </p:nvSpPr>
        <p:spPr>
          <a:xfrm>
            <a:off x="6096000" y="2200864"/>
            <a:ext cx="6096000" cy="4555093"/>
          </a:xfrm>
          <a:prstGeom prst="rect">
            <a:avLst/>
          </a:prstGeom>
        </p:spPr>
        <p:txBody>
          <a:bodyPr wrap="square">
            <a:spAutoFit/>
          </a:bodyPr>
          <a:lstStyle/>
          <a:p>
            <a:pPr marL="285750" indent="-285750">
              <a:buFont typeface="Wingdings" pitchFamily="2" charset="2"/>
              <a:buChar char="ü"/>
            </a:pPr>
            <a:r>
              <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rPr>
              <a:t>Built-in smart QoS to prioritize real-time traffic automatically, ensuring a smooth experience regardless of network traffic</a:t>
            </a:r>
          </a:p>
          <a:p>
            <a:pPr marL="285750" indent="-285750">
              <a:buFont typeface="Wingdings" pitchFamily="2" charset="2"/>
              <a:buChar char="ü"/>
            </a:pPr>
            <a:endPar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Wingdings" pitchFamily="2" charset="2"/>
              <a:buChar char="ü"/>
            </a:pPr>
            <a:r>
              <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rPr>
              <a:t>Significantly reduced latency in data transmissions for real-time audio/video applications by combining IP PBX and networking functions under one box and QoS</a:t>
            </a:r>
          </a:p>
          <a:p>
            <a:pPr marL="285750" indent="-285750">
              <a:buFont typeface="Wingdings" pitchFamily="2" charset="2"/>
              <a:buChar char="ü"/>
            </a:pPr>
            <a:endPar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Wingdings" pitchFamily="2" charset="2"/>
              <a:buChar char="ü"/>
            </a:pPr>
            <a:r>
              <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rPr>
              <a:t>Dual-band Wi-Fi 6</a:t>
            </a:r>
          </a:p>
          <a:p>
            <a:pPr marL="285750" indent="-285750">
              <a:buFont typeface="Wingdings" pitchFamily="2" charset="2"/>
              <a:buChar char="ü"/>
            </a:pPr>
            <a:endParaRPr lang="en-US" sz="1600" dirty="0">
              <a:solidFill>
                <a:srgbClr val="221E1F"/>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Wingdings" pitchFamily="2" charset="2"/>
              <a:buChar char="ü"/>
            </a:pPr>
            <a:r>
              <a:rPr lang="en-US" sz="1600" dirty="0">
                <a:solidFill>
                  <a:srgbClr val="221E1F"/>
                </a:solidFill>
                <a:latin typeface="Open Sans Light" panose="020B0306030504020204" pitchFamily="34" charset="0"/>
                <a:ea typeface="Open Sans Light" panose="020B0306030504020204" pitchFamily="34" charset="0"/>
                <a:cs typeface="Open Sans Light" panose="020B0306030504020204" pitchFamily="34" charset="0"/>
              </a:rPr>
              <a:t>Features include:</a:t>
            </a:r>
          </a:p>
          <a:p>
            <a:pPr marL="742950" lvl="1" indent="-285750">
              <a:buFont typeface="Wingdings" pitchFamily="2" charset="2"/>
              <a:buChar char="ü"/>
            </a:pPr>
            <a:r>
              <a:rPr lang="en-US" sz="1600" dirty="0">
                <a:solidFill>
                  <a:srgbClr val="221E1F"/>
                </a:solidFill>
                <a:latin typeface="Open Sans Light" pitchFamily="2" charset="0"/>
              </a:rPr>
              <a:t>VLAN, </a:t>
            </a:r>
            <a:r>
              <a:rPr lang="en-US" sz="1600" dirty="0" err="1">
                <a:solidFill>
                  <a:srgbClr val="221E1F"/>
                </a:solidFill>
                <a:latin typeface="Open Sans Light" pitchFamily="2" charset="0"/>
              </a:rPr>
              <a:t>ToS</a:t>
            </a:r>
            <a:r>
              <a:rPr lang="en-US" sz="1600" dirty="0">
                <a:solidFill>
                  <a:srgbClr val="221E1F"/>
                </a:solidFill>
                <a:latin typeface="Open Sans Light" pitchFamily="2" charset="0"/>
              </a:rPr>
              <a:t> </a:t>
            </a:r>
          </a:p>
          <a:p>
            <a:pPr marL="742950" lvl="1" indent="-285750">
              <a:buFont typeface="Wingdings" pitchFamily="2" charset="2"/>
              <a:buChar char="ü"/>
            </a:pPr>
            <a:r>
              <a:rPr lang="en-US" sz="1600" dirty="0">
                <a:solidFill>
                  <a:srgbClr val="221E1F"/>
                </a:solidFill>
                <a:latin typeface="Open Sans Light" pitchFamily="2" charset="0"/>
              </a:rPr>
              <a:t>Multiple traffic classes, filter by port, IP address, DSCP, and policing </a:t>
            </a:r>
          </a:p>
          <a:p>
            <a:pPr marL="742950" lvl="1" indent="-285750">
              <a:buFont typeface="Wingdings" pitchFamily="2" charset="2"/>
              <a:buChar char="ü"/>
            </a:pPr>
            <a:r>
              <a:rPr lang="en-US" sz="1600" dirty="0">
                <a:solidFill>
                  <a:srgbClr val="221E1F"/>
                </a:solidFill>
                <a:latin typeface="Open Sans Light" pitchFamily="2" charset="0"/>
              </a:rPr>
              <a:t>App QoS </a:t>
            </a:r>
          </a:p>
          <a:p>
            <a:pPr marL="742950" lvl="1" indent="-285750">
              <a:buFont typeface="Wingdings" pitchFamily="2" charset="2"/>
              <a:buChar char="ü"/>
            </a:pPr>
            <a:r>
              <a:rPr lang="en-US" sz="1600" dirty="0">
                <a:solidFill>
                  <a:srgbClr val="221E1F"/>
                </a:solidFill>
                <a:latin typeface="Open Sans Light" pitchFamily="2" charset="0"/>
              </a:rPr>
              <a:t>VoIP Prioritization </a:t>
            </a:r>
          </a:p>
          <a:p>
            <a:pPr marL="285750" indent="-285750">
              <a:buFont typeface="Wingdings" pitchFamily="2" charset="2"/>
              <a:buChar char="ü"/>
            </a:pPr>
            <a:endPar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Wingdings" pitchFamily="2" charset="2"/>
              <a:buChar char="ü"/>
            </a:pPr>
            <a:endPar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endParaRPr>
          </a:p>
          <a:p>
            <a:endParaRPr lang="en-US"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8" name="Rectangle 1">
            <a:extLst>
              <a:ext uri="{FF2B5EF4-FFF2-40B4-BE49-F238E27FC236}">
                <a16:creationId xmlns:a16="http://schemas.microsoft.com/office/drawing/2014/main" id="{C69AD088-3ADB-7DCE-FF60-55D214DD01CA}"/>
              </a:ext>
            </a:extLst>
          </p:cNvPr>
          <p:cNvSpPr>
            <a:spLocks noChangeArrowheads="1"/>
          </p:cNvSpPr>
          <p:nvPr/>
        </p:nvSpPr>
        <p:spPr bwMode="auto">
          <a:xfrm>
            <a:off x="2516530" y="5859643"/>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eaLnBrk="0" fontAlgn="base" hangingPunct="0">
              <a:spcBef>
                <a:spcPct val="0"/>
              </a:spcBef>
              <a:spcAft>
                <a:spcPct val="0"/>
              </a:spcAft>
            </a:pPr>
            <a:br>
              <a:rPr lang="en-US" altLang="en-US" sz="900">
                <a:solidFill>
                  <a:prstClr val="black"/>
                </a:solidFill>
                <a:latin typeface="Open Sans" pitchFamily="2" charset="0"/>
              </a:rPr>
            </a:br>
            <a:endParaRPr lang="en-US" altLang="en-US">
              <a:solidFill>
                <a:prstClr val="black"/>
              </a:solidFill>
              <a:latin typeface="Arial" panose="020B0604020202020204" pitchFamily="34" charset="0"/>
            </a:endParaRPr>
          </a:p>
        </p:txBody>
      </p:sp>
      <p:pic>
        <p:nvPicPr>
          <p:cNvPr id="3" name="Picture 2">
            <a:extLst>
              <a:ext uri="{FF2B5EF4-FFF2-40B4-BE49-F238E27FC236}">
                <a16:creationId xmlns:a16="http://schemas.microsoft.com/office/drawing/2014/main" id="{213792AE-E1F3-ADD7-4503-D27CDB0225D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066399" y="2334188"/>
            <a:ext cx="3523000" cy="3105713"/>
          </a:xfrm>
          <a:prstGeom prst="rect">
            <a:avLst/>
          </a:prstGeom>
        </p:spPr>
      </p:pic>
      <p:pic>
        <p:nvPicPr>
          <p:cNvPr id="2" name="Picture 1">
            <a:extLst>
              <a:ext uri="{FF2B5EF4-FFF2-40B4-BE49-F238E27FC236}">
                <a16:creationId xmlns:a16="http://schemas.microsoft.com/office/drawing/2014/main" id="{DCEEB842-922F-205F-5402-B5FEA12436AC}"/>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835410" y="0"/>
            <a:ext cx="3966251" cy="2232999"/>
          </a:xfrm>
          <a:prstGeom prst="rect">
            <a:avLst/>
          </a:prstGeom>
        </p:spPr>
      </p:pic>
    </p:spTree>
    <p:extLst>
      <p:ext uri="{BB962C8B-B14F-4D97-AF65-F5344CB8AC3E}">
        <p14:creationId xmlns:p14="http://schemas.microsoft.com/office/powerpoint/2010/main" val="3246637777"/>
      </p:ext>
    </p:extLst>
  </p:cSld>
  <p:clrMapOvr>
    <a:masterClrMapping/>
  </p:clrMapOvr>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10" name="CuadroTexto 8">
            <a:extLst>
              <a:ext uri="{FF2B5EF4-FFF2-40B4-BE49-F238E27FC236}">
                <a16:creationId xmlns:a16="http://schemas.microsoft.com/office/drawing/2014/main" id="{1CBC5D56-9F8D-2A45-AE7E-0CA43DFE7B32}"/>
              </a:ext>
            </a:extLst>
          </p:cNvPr>
          <p:cNvSpPr txBox="1"/>
          <p:nvPr/>
        </p:nvSpPr>
        <p:spPr>
          <a:xfrm>
            <a:off x="618720" y="573437"/>
            <a:ext cx="8803072" cy="892552"/>
          </a:xfrm>
          <a:prstGeom prst="rect">
            <a:avLst/>
          </a:prstGeom>
          <a:noFill/>
        </p:spPr>
        <p:txBody>
          <a:bodyPr wrap="square" rtlCol="0">
            <a:spAutoFit/>
          </a:bodyPr>
          <a:lstStyle/>
          <a:p>
            <a:r>
              <a:rPr lang="es-ES_tradnl"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EASY TO DEPLOY &amp; MANAGE</a:t>
            </a:r>
          </a:p>
          <a:p>
            <a:r>
              <a:rPr lang="es-ES_tradnl" sz="2000" b="1" dirty="0">
                <a:solidFill>
                  <a:srgbClr val="46A7C9"/>
                </a:solidFill>
                <a:latin typeface="Open Sans ExtraBold" panose="020B0606030504020204" pitchFamily="34" charset="0"/>
                <a:ea typeface="Open Sans ExtraBold" panose="020B0606030504020204" pitchFamily="34" charset="0"/>
                <a:cs typeface="Open Sans ExtraBold" panose="020B0606030504020204" pitchFamily="34" charset="0"/>
              </a:rPr>
              <a:t>GCC6010 Series</a:t>
            </a:r>
            <a:endPar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4" name="Rectangle 3">
            <a:extLst>
              <a:ext uri="{FF2B5EF4-FFF2-40B4-BE49-F238E27FC236}">
                <a16:creationId xmlns:a16="http://schemas.microsoft.com/office/drawing/2014/main" id="{C81D872A-2C4B-AFA1-F075-A898361A8405}"/>
              </a:ext>
            </a:extLst>
          </p:cNvPr>
          <p:cNvSpPr/>
          <p:nvPr/>
        </p:nvSpPr>
        <p:spPr>
          <a:xfrm>
            <a:off x="5980252" y="2368871"/>
            <a:ext cx="6211747" cy="5786199"/>
          </a:xfrm>
          <a:prstGeom prst="rect">
            <a:avLst/>
          </a:prstGeom>
        </p:spPr>
        <p:txBody>
          <a:bodyPr wrap="square">
            <a:spAutoFit/>
          </a:bodyPr>
          <a:lstStyle/>
          <a:p>
            <a:pPr marL="285750" indent="-285750">
              <a:buFont typeface="Wingdings" pitchFamily="2" charset="2"/>
              <a:buChar char="ü"/>
            </a:pPr>
            <a:r>
              <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rPr>
              <a:t>A secure central admin interface to manage a company’s entire network from high-level network topology down to granular level</a:t>
            </a:r>
          </a:p>
          <a:p>
            <a:pPr marL="285750" indent="-285750">
              <a:buFont typeface="Wingdings" pitchFamily="2" charset="2"/>
              <a:buChar char="ü"/>
            </a:pPr>
            <a:endPar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Wingdings" pitchFamily="2" charset="2"/>
              <a:buChar char="ü"/>
            </a:pPr>
            <a:r>
              <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rPr>
              <a:t>Centralized solution for deployment and management of all </a:t>
            </a:r>
            <a:r>
              <a:rPr lang="en-US" sz="1600" dirty="0" err="1">
                <a:solidFill>
                  <a:prstClr val="black"/>
                </a:solidFill>
                <a:latin typeface="Open Sans Light" panose="020B0306030504020204" pitchFamily="34" charset="0"/>
                <a:ea typeface="Open Sans Light" panose="020B0306030504020204" pitchFamily="34" charset="0"/>
                <a:cs typeface="Open Sans Light" panose="020B0306030504020204" pitchFamily="34" charset="0"/>
              </a:rPr>
              <a:t>Grandstream</a:t>
            </a:r>
            <a:r>
              <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rPr>
              <a:t> endpoint solutions</a:t>
            </a:r>
          </a:p>
          <a:p>
            <a:pPr marL="285750" indent="-285750">
              <a:buFont typeface="Wingdings" pitchFamily="2" charset="2"/>
              <a:buChar char="ü"/>
            </a:pPr>
            <a:endPar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Wingdings" pitchFamily="2" charset="2"/>
              <a:buChar char="ü"/>
            </a:pPr>
            <a:r>
              <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rPr>
              <a:t>1-click ”Fast Provisioning” of up to thousands of endpoints cuts deployment costs by up to 99%</a:t>
            </a:r>
          </a:p>
          <a:p>
            <a:pPr marL="285750" indent="-285750">
              <a:buFont typeface="Wingdings" pitchFamily="2" charset="2"/>
              <a:buChar char="ü"/>
            </a:pPr>
            <a:endPar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Wingdings" pitchFamily="2" charset="2"/>
              <a:buChar char="ü"/>
            </a:pPr>
            <a:r>
              <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rPr>
              <a:t>GDMS provides centralized and remote management</a:t>
            </a:r>
          </a:p>
          <a:p>
            <a:pPr marL="285750" indent="-285750">
              <a:buFont typeface="Wingdings" pitchFamily="2" charset="2"/>
              <a:buChar char="ü"/>
            </a:pPr>
            <a:endPar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Wingdings" pitchFamily="2" charset="2"/>
              <a:buChar char="ü"/>
            </a:pPr>
            <a:r>
              <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rPr>
              <a:t>Also manageable via local Web UI and GWN Manager</a:t>
            </a:r>
          </a:p>
          <a:p>
            <a:endParaRPr lang="en-US" sz="1600" dirty="0">
              <a:solidFill>
                <a:srgbClr val="221E1F"/>
              </a:solidFill>
              <a:latin typeface="Open Sans Light" pitchFamily="2" charset="0"/>
            </a:endParaRPr>
          </a:p>
          <a:p>
            <a:pPr marL="285750" indent="-285750">
              <a:buFont typeface="Wingdings" pitchFamily="2" charset="2"/>
              <a:buChar char="ü"/>
            </a:pPr>
            <a:r>
              <a:rPr lang="en-US" sz="1600" dirty="0">
                <a:solidFill>
                  <a:prstClr val="black"/>
                </a:solidFill>
                <a:latin typeface="Open Sans Light" pitchFamily="2" charset="0"/>
              </a:rPr>
              <a:t>Dynamic, real-time reporting and monitoring</a:t>
            </a:r>
          </a:p>
          <a:p>
            <a:pPr marL="285750" indent="-285750">
              <a:buFont typeface="Wingdings" pitchFamily="2" charset="2"/>
              <a:buChar char="ü"/>
            </a:pPr>
            <a:endParaRPr lang="en-US" sz="1600" dirty="0">
              <a:solidFill>
                <a:prstClr val="black"/>
              </a:solidFill>
              <a:latin typeface="Open Sans Light" pitchFamily="2" charset="0"/>
            </a:endParaRPr>
          </a:p>
          <a:p>
            <a:pPr marL="285750" indent="-285750">
              <a:buFont typeface="Wingdings" pitchFamily="2" charset="2"/>
              <a:buChar char="ü"/>
            </a:pPr>
            <a:r>
              <a:rPr lang="en-US" sz="1600" dirty="0">
                <a:solidFill>
                  <a:srgbClr val="221E1F"/>
                </a:solidFill>
                <a:latin typeface="Open Sans Light" pitchFamily="2" charset="0"/>
              </a:rPr>
              <a:t>Built-in Diagnostic tools</a:t>
            </a:r>
          </a:p>
          <a:p>
            <a:r>
              <a:rPr lang="en-US" sz="1600" dirty="0">
                <a:solidFill>
                  <a:prstClr val="black"/>
                </a:solidFill>
                <a:latin typeface="Open Sans Light" pitchFamily="2" charset="0"/>
              </a:rPr>
              <a:t> </a:t>
            </a:r>
          </a:p>
          <a:p>
            <a:br>
              <a:rPr lang="en-US" sz="1600" dirty="0">
                <a:solidFill>
                  <a:srgbClr val="221E1F"/>
                </a:solidFill>
                <a:latin typeface="Open Sans Light" pitchFamily="2" charset="0"/>
              </a:rPr>
            </a:br>
            <a:endParaRPr lang="en-US" sz="1600" dirty="0">
              <a:solidFill>
                <a:srgbClr val="221E1F"/>
              </a:solidFill>
              <a:latin typeface="Open Sans Light" pitchFamily="2" charset="0"/>
            </a:endParaRPr>
          </a:p>
          <a:p>
            <a:pPr algn="ctr"/>
            <a:r>
              <a:rPr lang="en-US" sz="1600" dirty="0">
                <a:solidFill>
                  <a:srgbClr val="FFFFFF"/>
                </a:solidFill>
                <a:latin typeface="Open Sans" pitchFamily="2" charset="0"/>
              </a:rPr>
              <a:t>www.</a:t>
            </a:r>
          </a:p>
          <a:p>
            <a:pPr marL="285750" indent="-285750">
              <a:buFont typeface="Wingdings" pitchFamily="2" charset="2"/>
              <a:buChar char="ü"/>
            </a:pPr>
            <a:endPar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endParaRPr>
          </a:p>
          <a:p>
            <a:endParaRPr lang="en-US"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8" name="Picture 7">
            <a:extLst>
              <a:ext uri="{FF2B5EF4-FFF2-40B4-BE49-F238E27FC236}">
                <a16:creationId xmlns:a16="http://schemas.microsoft.com/office/drawing/2014/main" id="{F41A72A2-7CA2-0F5C-6FA9-D013A1713C05}"/>
              </a:ext>
            </a:extLst>
          </p:cNvPr>
          <p:cNvPicPr>
            <a:picLocks noChangeAspect="1"/>
          </p:cNvPicPr>
          <p:nvPr/>
        </p:nvPicPr>
        <p:blipFill>
          <a:blip r:embed="rId4"/>
          <a:stretch>
            <a:fillRect/>
          </a:stretch>
        </p:blipFill>
        <p:spPr>
          <a:xfrm>
            <a:off x="1129737" y="2230679"/>
            <a:ext cx="3543300" cy="3708400"/>
          </a:xfrm>
          <a:prstGeom prst="rect">
            <a:avLst/>
          </a:prstGeom>
        </p:spPr>
      </p:pic>
      <p:pic>
        <p:nvPicPr>
          <p:cNvPr id="3" name="Picture 2">
            <a:extLst>
              <a:ext uri="{FF2B5EF4-FFF2-40B4-BE49-F238E27FC236}">
                <a16:creationId xmlns:a16="http://schemas.microsoft.com/office/drawing/2014/main" id="{0BDA4AE1-007C-3EC9-E3C5-5F8993CC99F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835410" y="0"/>
            <a:ext cx="3966251" cy="2232999"/>
          </a:xfrm>
          <a:prstGeom prst="rect">
            <a:avLst/>
          </a:prstGeom>
        </p:spPr>
      </p:pic>
    </p:spTree>
    <p:extLst>
      <p:ext uri="{BB962C8B-B14F-4D97-AF65-F5344CB8AC3E}">
        <p14:creationId xmlns:p14="http://schemas.microsoft.com/office/powerpoint/2010/main" val="2683797189"/>
      </p:ext>
    </p:extLst>
  </p:cSld>
  <p:clrMapOvr>
    <a:masterClrMapping/>
  </p:clrMapOvr>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185C96AD-46EC-912C-D54A-E4AA6BA1EA7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 y="-1"/>
            <a:ext cx="12191997" cy="6867645"/>
          </a:xfrm>
          <a:prstGeom prst="rect">
            <a:avLst/>
          </a:prstGeom>
        </p:spPr>
      </p:pic>
      <p:sp>
        <p:nvSpPr>
          <p:cNvPr id="9" name="Rectangle 8">
            <a:extLst>
              <a:ext uri="{FF2B5EF4-FFF2-40B4-BE49-F238E27FC236}">
                <a16:creationId xmlns:a16="http://schemas.microsoft.com/office/drawing/2014/main" id="{949CAA0B-D92E-978F-C725-D1DBB70FF134}"/>
              </a:ext>
            </a:extLst>
          </p:cNvPr>
          <p:cNvSpPr/>
          <p:nvPr/>
        </p:nvSpPr>
        <p:spPr>
          <a:xfrm>
            <a:off x="-1" y="1"/>
            <a:ext cx="12192001" cy="6873446"/>
          </a:xfrm>
          <a:prstGeom prst="rect">
            <a:avLst/>
          </a:prstGeom>
          <a:solidFill>
            <a:srgbClr val="295288">
              <a:alpha val="78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3" name="TextBox 12">
            <a:extLst>
              <a:ext uri="{FF2B5EF4-FFF2-40B4-BE49-F238E27FC236}">
                <a16:creationId xmlns:a16="http://schemas.microsoft.com/office/drawing/2014/main" id="{D30E6F66-E909-86AB-296B-9512F6AF0159}"/>
              </a:ext>
            </a:extLst>
          </p:cNvPr>
          <p:cNvSpPr txBox="1"/>
          <p:nvPr/>
        </p:nvSpPr>
        <p:spPr>
          <a:xfrm>
            <a:off x="663778" y="5342729"/>
            <a:ext cx="2689412" cy="707886"/>
          </a:xfrm>
          <a:prstGeom prst="rect">
            <a:avLst/>
          </a:prstGeom>
          <a:noFill/>
        </p:spPr>
        <p:txBody>
          <a:bodyPr wrap="square" rtlCol="0">
            <a:spAutoFit/>
          </a:bodyPr>
          <a:lstStyle/>
          <a:p>
            <a:pPr algn="ctr"/>
            <a:r>
              <a:rPr lang="en-US" sz="2000" dirty="0">
                <a:solidFill>
                  <a:prstClr val="white"/>
                </a:solidFill>
                <a:latin typeface="Open Sans" panose="020B0606030504020204" pitchFamily="34" charset="0"/>
                <a:ea typeface="Open Sans" panose="020B0606030504020204" pitchFamily="34" charset="0"/>
                <a:cs typeface="Open Sans" panose="020B0606030504020204" pitchFamily="34" charset="0"/>
              </a:rPr>
              <a:t>Small-to-Medium Business</a:t>
            </a:r>
          </a:p>
        </p:txBody>
      </p:sp>
      <p:sp>
        <p:nvSpPr>
          <p:cNvPr id="14" name="TextBox 13">
            <a:extLst>
              <a:ext uri="{FF2B5EF4-FFF2-40B4-BE49-F238E27FC236}">
                <a16:creationId xmlns:a16="http://schemas.microsoft.com/office/drawing/2014/main" id="{075DFBC1-F9ED-3529-A6C6-A2E3D7C0C522}"/>
              </a:ext>
            </a:extLst>
          </p:cNvPr>
          <p:cNvSpPr txBox="1"/>
          <p:nvPr/>
        </p:nvSpPr>
        <p:spPr>
          <a:xfrm>
            <a:off x="4591976" y="5353948"/>
            <a:ext cx="2914473" cy="707886"/>
          </a:xfrm>
          <a:prstGeom prst="rect">
            <a:avLst/>
          </a:prstGeom>
          <a:noFill/>
        </p:spPr>
        <p:txBody>
          <a:bodyPr wrap="square" rtlCol="0">
            <a:spAutoFit/>
          </a:bodyPr>
          <a:lstStyle/>
          <a:p>
            <a:pPr algn="ctr"/>
            <a:r>
              <a:rPr lang="en-US" sz="2000" dirty="0">
                <a:solidFill>
                  <a:prstClr val="white"/>
                </a:solidFill>
                <a:latin typeface="Open Sans" panose="020B0606030504020204" pitchFamily="34" charset="0"/>
                <a:ea typeface="Open Sans" panose="020B0606030504020204" pitchFamily="34" charset="0"/>
                <a:cs typeface="Open Sans" panose="020B0606030504020204" pitchFamily="34" charset="0"/>
              </a:rPr>
              <a:t>Retail</a:t>
            </a:r>
          </a:p>
          <a:p>
            <a:pPr algn="ctr"/>
            <a:r>
              <a:rPr lang="en-US" sz="2000" dirty="0">
                <a:solidFill>
                  <a:prstClr val="white"/>
                </a:solidFill>
                <a:latin typeface="Open Sans" panose="020B0606030504020204" pitchFamily="34" charset="0"/>
                <a:ea typeface="Open Sans" panose="020B0606030504020204" pitchFamily="34" charset="0"/>
                <a:cs typeface="Open Sans" panose="020B0606030504020204" pitchFamily="34" charset="0"/>
              </a:rPr>
              <a:t>Single Stores &amp; Chains</a:t>
            </a:r>
          </a:p>
        </p:txBody>
      </p:sp>
      <p:sp>
        <p:nvSpPr>
          <p:cNvPr id="15" name="TextBox 14">
            <a:extLst>
              <a:ext uri="{FF2B5EF4-FFF2-40B4-BE49-F238E27FC236}">
                <a16:creationId xmlns:a16="http://schemas.microsoft.com/office/drawing/2014/main" id="{03797BCF-AE08-99E6-B70B-96BA7D233FD7}"/>
              </a:ext>
            </a:extLst>
          </p:cNvPr>
          <p:cNvSpPr txBox="1"/>
          <p:nvPr/>
        </p:nvSpPr>
        <p:spPr>
          <a:xfrm>
            <a:off x="8707777" y="5353948"/>
            <a:ext cx="2914473" cy="707886"/>
          </a:xfrm>
          <a:prstGeom prst="rect">
            <a:avLst/>
          </a:prstGeom>
          <a:noFill/>
        </p:spPr>
        <p:txBody>
          <a:bodyPr wrap="square" rtlCol="0">
            <a:spAutoFit/>
          </a:bodyPr>
          <a:lstStyle/>
          <a:p>
            <a:pPr algn="ctr"/>
            <a:r>
              <a:rPr lang="en-US" sz="2000" dirty="0">
                <a:solidFill>
                  <a:prstClr val="white"/>
                </a:solidFill>
                <a:latin typeface="Open Sans" panose="020B0606030504020204" pitchFamily="34" charset="0"/>
                <a:ea typeface="Open Sans" panose="020B0606030504020204" pitchFamily="34" charset="0"/>
                <a:cs typeface="Open Sans" panose="020B0606030504020204" pitchFamily="34" charset="0"/>
              </a:rPr>
              <a:t>Service</a:t>
            </a:r>
          </a:p>
          <a:p>
            <a:pPr algn="ctr"/>
            <a:r>
              <a:rPr lang="en-US" sz="2000" dirty="0">
                <a:solidFill>
                  <a:prstClr val="white"/>
                </a:solidFill>
                <a:latin typeface="Open Sans" panose="020B0606030504020204" pitchFamily="34" charset="0"/>
                <a:ea typeface="Open Sans" panose="020B0606030504020204" pitchFamily="34" charset="0"/>
                <a:cs typeface="Open Sans" panose="020B0606030504020204" pitchFamily="34" charset="0"/>
              </a:rPr>
              <a:t>Providers</a:t>
            </a:r>
            <a:endParaRPr lang="en-US" sz="2000" dirty="0">
              <a:solidFill>
                <a:prstClr val="white"/>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16" name="Picture 15">
            <a:extLst>
              <a:ext uri="{FF2B5EF4-FFF2-40B4-BE49-F238E27FC236}">
                <a16:creationId xmlns:a16="http://schemas.microsoft.com/office/drawing/2014/main" id="{DF3997AA-1265-BFD9-426D-EDDEDF1B6810}"/>
              </a:ext>
            </a:extLst>
          </p:cNvPr>
          <p:cNvPicPr>
            <a:picLocks noChangeAspect="1"/>
          </p:cNvPicPr>
          <p:nvPr/>
        </p:nvPicPr>
        <p:blipFill>
          <a:blip r:embed="rId4" cstate="screen">
            <a:extLst>
              <a:ext uri="{28A0092B-C50C-407E-A947-70E740481C1C}">
                <a14:useLocalDpi xmlns:a14="http://schemas.microsoft.com/office/drawing/2010/main"/>
              </a:ext>
            </a:extLst>
          </a:blip>
          <a:srcRect/>
          <a:stretch/>
        </p:blipFill>
        <p:spPr>
          <a:xfrm>
            <a:off x="231931" y="2462659"/>
            <a:ext cx="3553107" cy="2368738"/>
          </a:xfrm>
          <a:prstGeom prst="rect">
            <a:avLst/>
          </a:prstGeom>
          <a:ln w="114300">
            <a:solidFill>
              <a:srgbClr val="46A7C9"/>
            </a:solidFill>
          </a:ln>
          <a:effectLst>
            <a:outerShdw blurRad="50800" dist="38100" dir="2700000" sx="102158" sy="102158" algn="tl" rotWithShape="0">
              <a:prstClr val="black">
                <a:alpha val="40000"/>
              </a:prstClr>
            </a:outerShdw>
          </a:effectLst>
        </p:spPr>
      </p:pic>
      <p:pic>
        <p:nvPicPr>
          <p:cNvPr id="17" name="Picture 16">
            <a:extLst>
              <a:ext uri="{FF2B5EF4-FFF2-40B4-BE49-F238E27FC236}">
                <a16:creationId xmlns:a16="http://schemas.microsoft.com/office/drawing/2014/main" id="{CCAB3E1E-8AC7-0EAE-03C6-6DC1D680D584}"/>
              </a:ext>
            </a:extLst>
          </p:cNvPr>
          <p:cNvPicPr>
            <a:picLocks noChangeAspect="1"/>
          </p:cNvPicPr>
          <p:nvPr/>
        </p:nvPicPr>
        <p:blipFill>
          <a:blip r:embed="rId5" cstate="screen">
            <a:extLst>
              <a:ext uri="{28A0092B-C50C-407E-A947-70E740481C1C}">
                <a14:useLocalDpi xmlns:a14="http://schemas.microsoft.com/office/drawing/2010/main"/>
              </a:ext>
            </a:extLst>
          </a:blip>
          <a:srcRect/>
          <a:stretch/>
        </p:blipFill>
        <p:spPr>
          <a:xfrm>
            <a:off x="4366852" y="2488127"/>
            <a:ext cx="3458296" cy="2344557"/>
          </a:xfrm>
          <a:prstGeom prst="rect">
            <a:avLst/>
          </a:prstGeom>
          <a:ln w="114300">
            <a:solidFill>
              <a:srgbClr val="46A7C9"/>
            </a:solidFill>
          </a:ln>
          <a:effectLst>
            <a:outerShdw blurRad="50800" dist="38100" dir="2700000" sx="102158" sy="102158" algn="tl" rotWithShape="0">
              <a:prstClr val="black">
                <a:alpha val="40000"/>
              </a:prstClr>
            </a:outerShdw>
          </a:effectLst>
        </p:spPr>
      </p:pic>
      <p:sp>
        <p:nvSpPr>
          <p:cNvPr id="18" name="Triangle 17">
            <a:extLst>
              <a:ext uri="{FF2B5EF4-FFF2-40B4-BE49-F238E27FC236}">
                <a16:creationId xmlns:a16="http://schemas.microsoft.com/office/drawing/2014/main" id="{78343EF0-CC0E-D235-7EBA-2618794903F8}"/>
              </a:ext>
            </a:extLst>
          </p:cNvPr>
          <p:cNvSpPr/>
          <p:nvPr/>
        </p:nvSpPr>
        <p:spPr>
          <a:xfrm rot="10800000">
            <a:off x="0" y="11577"/>
            <a:ext cx="2878667" cy="2133600"/>
          </a:xfrm>
          <a:prstGeom prst="triangle">
            <a:avLst>
              <a:gd name="adj" fmla="val 100000"/>
            </a:avLst>
          </a:prstGeom>
          <a:solidFill>
            <a:srgbClr val="326B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_tradnl">
              <a:solidFill>
                <a:prstClr val="white"/>
              </a:solidFill>
            </a:endParaRPr>
          </a:p>
        </p:txBody>
      </p:sp>
      <p:pic>
        <p:nvPicPr>
          <p:cNvPr id="19" name="Imagen 11">
            <a:extLst>
              <a:ext uri="{FF2B5EF4-FFF2-40B4-BE49-F238E27FC236}">
                <a16:creationId xmlns:a16="http://schemas.microsoft.com/office/drawing/2014/main" id="{4BCB99A5-76F0-82E2-7CFD-D665B3D7E55E}"/>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266885" y="302324"/>
            <a:ext cx="774518" cy="664380"/>
          </a:xfrm>
          <a:prstGeom prst="rect">
            <a:avLst/>
          </a:prstGeom>
        </p:spPr>
      </p:pic>
      <p:pic>
        <p:nvPicPr>
          <p:cNvPr id="20" name="Picture 19">
            <a:extLst>
              <a:ext uri="{FF2B5EF4-FFF2-40B4-BE49-F238E27FC236}">
                <a16:creationId xmlns:a16="http://schemas.microsoft.com/office/drawing/2014/main" id="{0D855044-84F9-1402-BE12-D1B24B9B9A5F}"/>
              </a:ext>
            </a:extLst>
          </p:cNvPr>
          <p:cNvPicPr>
            <a:picLocks noChangeAspect="1"/>
          </p:cNvPicPr>
          <p:nvPr/>
        </p:nvPicPr>
        <p:blipFill>
          <a:blip r:embed="rId4" cstate="screen">
            <a:extLst>
              <a:ext uri="{28A0092B-C50C-407E-A947-70E740481C1C}">
                <a14:useLocalDpi xmlns:a14="http://schemas.microsoft.com/office/drawing/2010/main"/>
              </a:ext>
            </a:extLst>
          </a:blip>
          <a:srcRect/>
          <a:stretch/>
        </p:blipFill>
        <p:spPr>
          <a:xfrm>
            <a:off x="8406962" y="2488127"/>
            <a:ext cx="3553107" cy="2368738"/>
          </a:xfrm>
          <a:prstGeom prst="rect">
            <a:avLst/>
          </a:prstGeom>
          <a:ln w="114300">
            <a:solidFill>
              <a:srgbClr val="46A7C9"/>
            </a:solidFill>
          </a:ln>
          <a:effectLst>
            <a:outerShdw blurRad="50800" dist="38100" dir="2700000" sx="102158" sy="102158" algn="tl" rotWithShape="0">
              <a:prstClr val="black">
                <a:alpha val="40000"/>
              </a:prstClr>
            </a:outerShdw>
          </a:effectLst>
        </p:spPr>
      </p:pic>
      <p:pic>
        <p:nvPicPr>
          <p:cNvPr id="21" name="Picture 20">
            <a:extLst>
              <a:ext uri="{FF2B5EF4-FFF2-40B4-BE49-F238E27FC236}">
                <a16:creationId xmlns:a16="http://schemas.microsoft.com/office/drawing/2014/main" id="{04DFDEA5-1810-37CA-3B99-F3F4BB777FBB}"/>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231931" y="2454387"/>
            <a:ext cx="3553108" cy="2375579"/>
          </a:xfrm>
          <a:prstGeom prst="rect">
            <a:avLst/>
          </a:prstGeom>
        </p:spPr>
      </p:pic>
      <p:pic>
        <p:nvPicPr>
          <p:cNvPr id="22" name="Picture 21">
            <a:extLst>
              <a:ext uri="{FF2B5EF4-FFF2-40B4-BE49-F238E27FC236}">
                <a16:creationId xmlns:a16="http://schemas.microsoft.com/office/drawing/2014/main" id="{5AE0C12F-7A72-8AC9-F0B5-88A4C51BBBB5}"/>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a:off x="4366851" y="2470863"/>
            <a:ext cx="3464912" cy="2375579"/>
          </a:xfrm>
          <a:prstGeom prst="rect">
            <a:avLst/>
          </a:prstGeom>
        </p:spPr>
      </p:pic>
      <p:sp>
        <p:nvSpPr>
          <p:cNvPr id="23" name="CuadroTexto 8">
            <a:extLst>
              <a:ext uri="{FF2B5EF4-FFF2-40B4-BE49-F238E27FC236}">
                <a16:creationId xmlns:a16="http://schemas.microsoft.com/office/drawing/2014/main" id="{F59A4343-D4C6-4FEC-1489-E5E63C2830C0}"/>
              </a:ext>
            </a:extLst>
          </p:cNvPr>
          <p:cNvSpPr txBox="1"/>
          <p:nvPr/>
        </p:nvSpPr>
        <p:spPr>
          <a:xfrm>
            <a:off x="0" y="573437"/>
            <a:ext cx="12191996" cy="892552"/>
          </a:xfrm>
          <a:prstGeom prst="rect">
            <a:avLst/>
          </a:prstGeom>
          <a:noFill/>
        </p:spPr>
        <p:txBody>
          <a:bodyPr wrap="square" rtlCol="0">
            <a:spAutoFit/>
          </a:bodyPr>
          <a:lstStyle/>
          <a:p>
            <a:pPr algn="ctr"/>
            <a:r>
              <a:rPr lang="es-ES_tradnl" sz="3200" b="1" dirty="0">
                <a:solidFill>
                  <a:prstClr val="white"/>
                </a:solidFill>
                <a:latin typeface="Open Sans" panose="020B0606030504020204" pitchFamily="34" charset="0"/>
                <a:ea typeface="Open Sans" panose="020B0606030504020204" pitchFamily="34" charset="0"/>
                <a:cs typeface="Open Sans" panose="020B0606030504020204" pitchFamily="34" charset="0"/>
              </a:rPr>
              <a:t>TARGET MARKETS</a:t>
            </a:r>
          </a:p>
          <a:p>
            <a:pPr algn="ctr"/>
            <a:r>
              <a:rPr lang="es-ES_tradnl" sz="2000" b="1" dirty="0">
                <a:solidFill>
                  <a:srgbClr val="46A7C9"/>
                </a:solidFill>
                <a:latin typeface="Open Sans ExtraBold" panose="020B0606030504020204" pitchFamily="34" charset="0"/>
                <a:ea typeface="Open Sans ExtraBold" panose="020B0606030504020204" pitchFamily="34" charset="0"/>
                <a:cs typeface="Open Sans ExtraBold" panose="020B0606030504020204" pitchFamily="34" charset="0"/>
              </a:rPr>
              <a:t>GCC Series</a:t>
            </a:r>
            <a:endPar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24" name="Picture 23">
            <a:extLst>
              <a:ext uri="{FF2B5EF4-FFF2-40B4-BE49-F238E27FC236}">
                <a16:creationId xmlns:a16="http://schemas.microsoft.com/office/drawing/2014/main" id="{29F1F5A2-A5C1-74D0-D47D-C7A157EA8EA8}"/>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8406962" y="2482324"/>
            <a:ext cx="3553108" cy="2374541"/>
          </a:xfrm>
          <a:prstGeom prst="rect">
            <a:avLst/>
          </a:prstGeom>
        </p:spPr>
      </p:pic>
    </p:spTree>
    <p:extLst>
      <p:ext uri="{BB962C8B-B14F-4D97-AF65-F5344CB8AC3E}">
        <p14:creationId xmlns:p14="http://schemas.microsoft.com/office/powerpoint/2010/main" val="2143037522"/>
      </p:ext>
    </p:extLst>
  </p:cSld>
  <p:clrMapOvr>
    <a:masterClrMapping/>
  </p:clrMapOvr>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3" name="Rectangle 2">
            <a:extLst>
              <a:ext uri="{FF2B5EF4-FFF2-40B4-BE49-F238E27FC236}">
                <a16:creationId xmlns:a16="http://schemas.microsoft.com/office/drawing/2014/main" id="{0D19B47F-37DB-AA42-9DB2-751617985BB9}"/>
              </a:ext>
            </a:extLst>
          </p:cNvPr>
          <p:cNvSpPr/>
          <p:nvPr/>
        </p:nvSpPr>
        <p:spPr>
          <a:xfrm>
            <a:off x="576907" y="2086283"/>
            <a:ext cx="5432557" cy="1723549"/>
          </a:xfrm>
          <a:prstGeom prst="rect">
            <a:avLst/>
          </a:prstGeom>
        </p:spPr>
        <p:txBody>
          <a:bodyPr wrap="square">
            <a:spAutoFit/>
          </a:bodyPr>
          <a:lstStyle/>
          <a:p>
            <a:pPr algn="ctr"/>
            <a:r>
              <a:rPr lang="en-US" b="1" dirty="0">
                <a:solidFill>
                  <a:srgbClr val="FF530D"/>
                </a:solidFill>
                <a:latin typeface="Open Sans" pitchFamily="2" charset="0"/>
              </a:rPr>
              <a:t>UC/VoIP Partners and Service Providers:</a:t>
            </a:r>
            <a:endParaRPr lang="en-US" sz="1600" b="1" dirty="0">
              <a:solidFill>
                <a:srgbClr val="295288"/>
              </a:solidFill>
              <a:latin typeface="Open Sans" pitchFamily="2" charset="0"/>
            </a:endParaRPr>
          </a:p>
          <a:p>
            <a:pPr algn="ctr"/>
            <a:r>
              <a:rPr lang="en-US" sz="1600" dirty="0">
                <a:solidFill>
                  <a:srgbClr val="46A7C9"/>
                </a:solidFill>
                <a:latin typeface="Open Sans" pitchFamily="2" charset="0"/>
              </a:rPr>
              <a:t>Add Networking and Security Services</a:t>
            </a:r>
            <a:br>
              <a:rPr lang="en-US" sz="1600" b="1" dirty="0">
                <a:solidFill>
                  <a:srgbClr val="295288"/>
                </a:solidFill>
                <a:highlight>
                  <a:srgbClr val="FFFFFF"/>
                </a:highlight>
                <a:latin typeface="Open Sans" pitchFamily="2" charset="0"/>
              </a:rPr>
            </a:br>
            <a:endParaRPr lang="en-US" sz="1600" b="1" dirty="0">
              <a:solidFill>
                <a:srgbClr val="295288"/>
              </a:solidFill>
              <a:highlight>
                <a:srgbClr val="FFFFFF"/>
              </a:highlight>
              <a:latin typeface="Open Sans" pitchFamily="2" charset="0"/>
            </a:endParaRPr>
          </a:p>
          <a:p>
            <a:pPr marL="285750" indent="-285750">
              <a:buFont typeface="Wingdings" pitchFamily="2" charset="2"/>
              <a:buChar char="ü"/>
            </a:pPr>
            <a:r>
              <a:rPr lang="en-US" sz="1400" dirty="0">
                <a:solidFill>
                  <a:srgbClr val="444444"/>
                </a:solidFill>
                <a:latin typeface="Open Sans" pitchFamily="2" charset="0"/>
              </a:rPr>
              <a:t>Easily add networking &amp; security solutions to your offering</a:t>
            </a:r>
          </a:p>
          <a:p>
            <a:pPr marL="285750" indent="-285750">
              <a:buFont typeface="Wingdings" pitchFamily="2" charset="2"/>
              <a:buChar char="ü"/>
            </a:pPr>
            <a:r>
              <a:rPr lang="en-US" sz="1400" dirty="0">
                <a:solidFill>
                  <a:srgbClr val="444444"/>
                </a:solidFill>
                <a:latin typeface="Open Sans" pitchFamily="2" charset="0"/>
              </a:rPr>
              <a:t>Build and manage them using the same device used to deliver UC/VoIP platforms</a:t>
            </a:r>
          </a:p>
          <a:p>
            <a:pPr marL="285750" indent="-285750">
              <a:buFont typeface="Wingdings" pitchFamily="2" charset="2"/>
              <a:buChar char="ü"/>
            </a:pPr>
            <a:r>
              <a:rPr lang="en-US" sz="1400" dirty="0">
                <a:solidFill>
                  <a:srgbClr val="444444"/>
                </a:solidFill>
                <a:latin typeface="Open Sans" pitchFamily="2" charset="0"/>
              </a:rPr>
              <a:t>Also sell all the networking endpoints</a:t>
            </a:r>
          </a:p>
        </p:txBody>
      </p:sp>
      <p:sp>
        <p:nvSpPr>
          <p:cNvPr id="10" name="CuadroTexto 8">
            <a:extLst>
              <a:ext uri="{FF2B5EF4-FFF2-40B4-BE49-F238E27FC236}">
                <a16:creationId xmlns:a16="http://schemas.microsoft.com/office/drawing/2014/main" id="{1CBC5D56-9F8D-2A45-AE7E-0CA43DFE7B32}"/>
              </a:ext>
            </a:extLst>
          </p:cNvPr>
          <p:cNvSpPr txBox="1"/>
          <p:nvPr/>
        </p:nvSpPr>
        <p:spPr>
          <a:xfrm>
            <a:off x="0" y="203045"/>
            <a:ext cx="12191999" cy="584775"/>
          </a:xfrm>
          <a:prstGeom prst="rect">
            <a:avLst/>
          </a:prstGeom>
          <a:noFill/>
        </p:spPr>
        <p:txBody>
          <a:bodyPr wrap="square" rtlCol="0">
            <a:spAutoFit/>
          </a:bodyPr>
          <a:lstStyle/>
          <a:p>
            <a:pPr algn="ctr"/>
            <a:r>
              <a:rPr lang="es-ES_tradnl"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OPPORTUNITIES FOR EVERYONE IN THE CHANEL</a:t>
            </a:r>
          </a:p>
        </p:txBody>
      </p:sp>
      <p:sp>
        <p:nvSpPr>
          <p:cNvPr id="2" name="Rectangle 1">
            <a:extLst>
              <a:ext uri="{FF2B5EF4-FFF2-40B4-BE49-F238E27FC236}">
                <a16:creationId xmlns:a16="http://schemas.microsoft.com/office/drawing/2014/main" id="{0D2D3639-FFC1-A1E1-5310-DC34D0801F50}"/>
              </a:ext>
            </a:extLst>
          </p:cNvPr>
          <p:cNvSpPr/>
          <p:nvPr/>
        </p:nvSpPr>
        <p:spPr>
          <a:xfrm>
            <a:off x="6511253" y="2102468"/>
            <a:ext cx="5432557" cy="1969770"/>
          </a:xfrm>
          <a:prstGeom prst="rect">
            <a:avLst/>
          </a:prstGeom>
        </p:spPr>
        <p:txBody>
          <a:bodyPr wrap="square">
            <a:spAutoFit/>
          </a:bodyPr>
          <a:lstStyle/>
          <a:p>
            <a:pPr algn="ctr"/>
            <a:r>
              <a:rPr lang="en-US" b="1" dirty="0">
                <a:solidFill>
                  <a:srgbClr val="FF530D"/>
                </a:solidFill>
                <a:latin typeface="Open Sans" pitchFamily="2" charset="0"/>
              </a:rPr>
              <a:t>Networking Partners and Service Providers:</a:t>
            </a:r>
            <a:endParaRPr lang="en-US" sz="1600" b="1" dirty="0">
              <a:solidFill>
                <a:srgbClr val="295288"/>
              </a:solidFill>
              <a:latin typeface="Open Sans" pitchFamily="2" charset="0"/>
            </a:endParaRPr>
          </a:p>
          <a:p>
            <a:pPr algn="ctr"/>
            <a:r>
              <a:rPr lang="en-US" sz="1600" dirty="0">
                <a:solidFill>
                  <a:srgbClr val="46A7C9"/>
                </a:solidFill>
                <a:latin typeface="Open Sans" pitchFamily="2" charset="0"/>
              </a:rPr>
              <a:t>Add UC/VoIP and Security Services</a:t>
            </a:r>
            <a:br>
              <a:rPr lang="en-US" sz="1600" b="1" dirty="0">
                <a:solidFill>
                  <a:srgbClr val="295288"/>
                </a:solidFill>
                <a:highlight>
                  <a:srgbClr val="FFFFFF"/>
                </a:highlight>
                <a:latin typeface="Open Sans" pitchFamily="2" charset="0"/>
              </a:rPr>
            </a:br>
            <a:endParaRPr lang="en-US" sz="1600" b="1" dirty="0">
              <a:solidFill>
                <a:srgbClr val="295288"/>
              </a:solidFill>
              <a:highlight>
                <a:srgbClr val="FFFFFF"/>
              </a:highlight>
              <a:latin typeface="Open Sans" pitchFamily="2" charset="0"/>
            </a:endParaRPr>
          </a:p>
          <a:p>
            <a:pPr marL="285750" indent="-285750">
              <a:buFont typeface="Wingdings" pitchFamily="2" charset="2"/>
              <a:buChar char="ü"/>
            </a:pPr>
            <a:r>
              <a:rPr lang="en-US" sz="1400" dirty="0">
                <a:solidFill>
                  <a:srgbClr val="444444"/>
                </a:solidFill>
                <a:latin typeface="Open Sans" pitchFamily="2" charset="0"/>
              </a:rPr>
              <a:t>Easily add UC/VoIP and security solutions to your offering</a:t>
            </a:r>
          </a:p>
          <a:p>
            <a:pPr marL="285750" indent="-285750">
              <a:buFont typeface="Wingdings" pitchFamily="2" charset="2"/>
              <a:buChar char="ü"/>
            </a:pPr>
            <a:r>
              <a:rPr lang="en-US" sz="1400" dirty="0">
                <a:solidFill>
                  <a:srgbClr val="444444"/>
                </a:solidFill>
                <a:latin typeface="Open Sans" pitchFamily="2" charset="0"/>
              </a:rPr>
              <a:t>Build and manage them using the same device used to deliver networking solutions</a:t>
            </a:r>
          </a:p>
          <a:p>
            <a:pPr marL="285750" indent="-285750">
              <a:buFont typeface="Wingdings" pitchFamily="2" charset="2"/>
              <a:buChar char="ü"/>
            </a:pPr>
            <a:r>
              <a:rPr lang="en-US" sz="1400" dirty="0">
                <a:solidFill>
                  <a:srgbClr val="444444"/>
                </a:solidFill>
                <a:latin typeface="Open Sans" pitchFamily="2" charset="0"/>
              </a:rPr>
              <a:t>Also sell all the UC/VoIP endpoints</a:t>
            </a:r>
          </a:p>
          <a:p>
            <a:pPr marL="285750" indent="-285750">
              <a:buFont typeface="Wingdings" pitchFamily="2" charset="2"/>
              <a:buChar char="ü"/>
            </a:pPr>
            <a:endParaRPr lang="en-US" sz="1600" dirty="0">
              <a:solidFill>
                <a:srgbClr val="444444"/>
              </a:solidFill>
              <a:highlight>
                <a:srgbClr val="FFFFFF"/>
              </a:highlight>
              <a:latin typeface="Open Sans" pitchFamily="2" charset="0"/>
            </a:endParaRPr>
          </a:p>
        </p:txBody>
      </p:sp>
      <p:sp>
        <p:nvSpPr>
          <p:cNvPr id="4" name="Rectangle 3">
            <a:extLst>
              <a:ext uri="{FF2B5EF4-FFF2-40B4-BE49-F238E27FC236}">
                <a16:creationId xmlns:a16="http://schemas.microsoft.com/office/drawing/2014/main" id="{3F026DD3-9D38-99EC-4293-D93D8DED5D2A}"/>
              </a:ext>
            </a:extLst>
          </p:cNvPr>
          <p:cNvSpPr/>
          <p:nvPr/>
        </p:nvSpPr>
        <p:spPr>
          <a:xfrm>
            <a:off x="3127849" y="5270266"/>
            <a:ext cx="5763230" cy="1508105"/>
          </a:xfrm>
          <a:prstGeom prst="rect">
            <a:avLst/>
          </a:prstGeom>
        </p:spPr>
        <p:txBody>
          <a:bodyPr wrap="square">
            <a:spAutoFit/>
          </a:bodyPr>
          <a:lstStyle/>
          <a:p>
            <a:pPr algn="ctr"/>
            <a:r>
              <a:rPr lang="en-US" b="1" dirty="0">
                <a:solidFill>
                  <a:srgbClr val="FF530D"/>
                </a:solidFill>
                <a:latin typeface="Open Sans" pitchFamily="2" charset="0"/>
              </a:rPr>
              <a:t>Already Deploying UC, Networking, and Security:</a:t>
            </a:r>
            <a:endParaRPr lang="en-US" sz="1600" b="1" dirty="0">
              <a:solidFill>
                <a:srgbClr val="295288"/>
              </a:solidFill>
              <a:latin typeface="Open Sans" pitchFamily="2" charset="0"/>
            </a:endParaRPr>
          </a:p>
          <a:p>
            <a:pPr algn="ctr"/>
            <a:r>
              <a:rPr lang="en-US" sz="1600" dirty="0">
                <a:solidFill>
                  <a:srgbClr val="46A7C9"/>
                </a:solidFill>
                <a:latin typeface="Open Sans" pitchFamily="2" charset="0"/>
              </a:rPr>
              <a:t>An All-in-One Deployment Solution</a:t>
            </a:r>
            <a:br>
              <a:rPr lang="en-US" sz="1600" b="1" dirty="0">
                <a:solidFill>
                  <a:srgbClr val="295288"/>
                </a:solidFill>
                <a:latin typeface="Open Sans" pitchFamily="2" charset="0"/>
              </a:rPr>
            </a:br>
            <a:endParaRPr lang="en-US" sz="1600" b="1" dirty="0">
              <a:solidFill>
                <a:srgbClr val="295288"/>
              </a:solidFill>
              <a:latin typeface="Open Sans" pitchFamily="2" charset="0"/>
            </a:endParaRPr>
          </a:p>
          <a:p>
            <a:pPr marL="285750" indent="-285750">
              <a:buFont typeface="Wingdings" pitchFamily="2" charset="2"/>
              <a:buChar char="ü"/>
            </a:pPr>
            <a:r>
              <a:rPr lang="en-US" sz="1400" dirty="0">
                <a:solidFill>
                  <a:srgbClr val="444444"/>
                </a:solidFill>
                <a:latin typeface="Open Sans" pitchFamily="2" charset="0"/>
              </a:rPr>
              <a:t>Deploy all services with one device and manage them from one interface, rather than needing separate devices, platforms, and management processes.</a:t>
            </a:r>
          </a:p>
        </p:txBody>
      </p:sp>
      <p:pic>
        <p:nvPicPr>
          <p:cNvPr id="5" name="Picture 4">
            <a:extLst>
              <a:ext uri="{FF2B5EF4-FFF2-40B4-BE49-F238E27FC236}">
                <a16:creationId xmlns:a16="http://schemas.microsoft.com/office/drawing/2014/main" id="{1A3D0B8A-B495-A819-7E8F-D5FC114E18F9}"/>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734050" y="1065553"/>
            <a:ext cx="960669" cy="937215"/>
          </a:xfrm>
          <a:prstGeom prst="rect">
            <a:avLst/>
          </a:prstGeom>
        </p:spPr>
      </p:pic>
      <p:pic>
        <p:nvPicPr>
          <p:cNvPr id="6" name="Picture 5">
            <a:extLst>
              <a:ext uri="{FF2B5EF4-FFF2-40B4-BE49-F238E27FC236}">
                <a16:creationId xmlns:a16="http://schemas.microsoft.com/office/drawing/2014/main" id="{1930CC9C-5155-0813-9789-B9A6AB050ACC}"/>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648572" y="1095717"/>
            <a:ext cx="1157917" cy="860288"/>
          </a:xfrm>
          <a:prstGeom prst="rect">
            <a:avLst/>
          </a:prstGeom>
        </p:spPr>
      </p:pic>
      <p:pic>
        <p:nvPicPr>
          <p:cNvPr id="9" name="Picture 8">
            <a:extLst>
              <a:ext uri="{FF2B5EF4-FFF2-40B4-BE49-F238E27FC236}">
                <a16:creationId xmlns:a16="http://schemas.microsoft.com/office/drawing/2014/main" id="{E583345D-7E8A-E534-2210-FC1784A15502}"/>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575281" y="4149201"/>
            <a:ext cx="1041436" cy="1041436"/>
          </a:xfrm>
          <a:prstGeom prst="rect">
            <a:avLst/>
          </a:prstGeom>
        </p:spPr>
      </p:pic>
    </p:spTree>
    <p:extLst>
      <p:ext uri="{BB962C8B-B14F-4D97-AF65-F5344CB8AC3E}">
        <p14:creationId xmlns:p14="http://schemas.microsoft.com/office/powerpoint/2010/main" val="2991623237"/>
      </p:ext>
    </p:extLst>
  </p:cSld>
  <p:clrMapOvr>
    <a:masterClrMapping/>
  </p:clrMapOvr>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Imagen 10">
            <a:extLst>
              <a:ext uri="{FF2B5EF4-FFF2-40B4-BE49-F238E27FC236}">
                <a16:creationId xmlns:a16="http://schemas.microsoft.com/office/drawing/2014/main" id="{7E123E94-A07D-0749-9F3A-098A3D9CAA8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9932"/>
          <a:stretch/>
        </p:blipFill>
        <p:spPr>
          <a:xfrm>
            <a:off x="8818536" y="5020159"/>
            <a:ext cx="3373464" cy="1837841"/>
          </a:xfrm>
          <a:prstGeom prst="rect">
            <a:avLst/>
          </a:prstGeom>
        </p:spPr>
      </p:pic>
      <p:pic>
        <p:nvPicPr>
          <p:cNvPr id="12" name="Imagen 11">
            <a:extLst>
              <a:ext uri="{FF2B5EF4-FFF2-40B4-BE49-F238E27FC236}">
                <a16:creationId xmlns:a16="http://schemas.microsoft.com/office/drawing/2014/main" id="{0ED20C85-4EC4-7E46-A307-B07511F3BB0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10" name="CuadroTexto 8">
            <a:extLst>
              <a:ext uri="{FF2B5EF4-FFF2-40B4-BE49-F238E27FC236}">
                <a16:creationId xmlns:a16="http://schemas.microsoft.com/office/drawing/2014/main" id="{1CBC5D56-9F8D-2A45-AE7E-0CA43DFE7B32}"/>
              </a:ext>
            </a:extLst>
          </p:cNvPr>
          <p:cNvSpPr txBox="1"/>
          <p:nvPr/>
        </p:nvSpPr>
        <p:spPr>
          <a:xfrm>
            <a:off x="618720" y="573437"/>
            <a:ext cx="8803072" cy="892552"/>
          </a:xfrm>
          <a:prstGeom prst="rect">
            <a:avLst/>
          </a:prstGeom>
          <a:noFill/>
        </p:spPr>
        <p:txBody>
          <a:bodyPr wrap="square" rtlCol="0">
            <a:spAutoFit/>
          </a:bodyPr>
          <a:lstStyle/>
          <a:p>
            <a:r>
              <a:rPr lang="es-ES_tradnl"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A SEAMLESS END-USER EXPERIENCE</a:t>
            </a:r>
          </a:p>
          <a:p>
            <a:r>
              <a:rPr lang="es-ES_tradnl" sz="2000" b="1" dirty="0">
                <a:solidFill>
                  <a:srgbClr val="46A7C9"/>
                </a:solidFill>
                <a:latin typeface="Open Sans ExtraBold" panose="020B0606030504020204" pitchFamily="34" charset="0"/>
                <a:ea typeface="Open Sans ExtraBold" panose="020B0606030504020204" pitchFamily="34" charset="0"/>
                <a:cs typeface="Open Sans ExtraBold" panose="020B0606030504020204" pitchFamily="34" charset="0"/>
              </a:rPr>
              <a:t>GCC Series</a:t>
            </a:r>
            <a:endParaRPr lang="es-ES_tradnl" sz="2000" dirty="0">
              <a:solidFill>
                <a:srgbClr val="46A7C9"/>
              </a:solidFill>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4" name="Rectangle 3">
            <a:extLst>
              <a:ext uri="{FF2B5EF4-FFF2-40B4-BE49-F238E27FC236}">
                <a16:creationId xmlns:a16="http://schemas.microsoft.com/office/drawing/2014/main" id="{C81D872A-2C4B-AFA1-F075-A898361A8405}"/>
              </a:ext>
            </a:extLst>
          </p:cNvPr>
          <p:cNvSpPr/>
          <p:nvPr/>
        </p:nvSpPr>
        <p:spPr>
          <a:xfrm>
            <a:off x="5770536" y="1804604"/>
            <a:ext cx="6421464" cy="4801314"/>
          </a:xfrm>
          <a:prstGeom prst="rect">
            <a:avLst/>
          </a:prstGeom>
        </p:spPr>
        <p:txBody>
          <a:bodyPr wrap="square">
            <a:spAutoFit/>
          </a:bodyPr>
          <a:lstStyle/>
          <a:p>
            <a:endParaRPr lang="en-US" sz="1600" dirty="0">
              <a:solidFill>
                <a:prstClr val="black"/>
              </a:solidFill>
              <a:latin typeface="Open Sans Light" panose="020B0306030504020204" pitchFamily="34" charset="0"/>
              <a:ea typeface="Open Sans Light" panose="020B0306030504020204" pitchFamily="34" charset="0"/>
              <a:cs typeface="Open Sans Light" panose="020B0306030504020204" pitchFamily="34" charset="0"/>
            </a:endParaRPr>
          </a:p>
          <a:p>
            <a:pPr marL="285750" indent="-285750">
              <a:buFont typeface="Wingdings" pitchFamily="2" charset="2"/>
              <a:buChar char="ü"/>
            </a:pPr>
            <a:r>
              <a:rPr lang="en-US" sz="1600" dirty="0">
                <a:solidFill>
                  <a:srgbClr val="444444"/>
                </a:solidFill>
                <a:latin typeface="Open Sans Light" pitchFamily="2" charset="0"/>
                <a:ea typeface="Open Sans Light" pitchFamily="2" charset="0"/>
                <a:cs typeface="Open Sans Light" pitchFamily="2" charset="0"/>
              </a:rPr>
              <a:t>Provides the ideal end-user experience</a:t>
            </a:r>
          </a:p>
          <a:p>
            <a:pPr marL="285750" indent="-285750">
              <a:buFont typeface="Wingdings" pitchFamily="2" charset="2"/>
              <a:buChar char="ü"/>
            </a:pPr>
            <a:endParaRPr lang="en-US" sz="1600" dirty="0">
              <a:solidFill>
                <a:srgbClr val="444444"/>
              </a:solidFill>
              <a:latin typeface="Open Sans Light" pitchFamily="2" charset="0"/>
              <a:ea typeface="Open Sans Light" pitchFamily="2" charset="0"/>
              <a:cs typeface="Open Sans Light" pitchFamily="2" charset="0"/>
            </a:endParaRPr>
          </a:p>
          <a:p>
            <a:pPr marL="285750" indent="-285750">
              <a:buFont typeface="Wingdings" pitchFamily="2" charset="2"/>
              <a:buChar char="ü"/>
            </a:pPr>
            <a:r>
              <a:rPr lang="en-US" sz="1600" dirty="0">
                <a:solidFill>
                  <a:srgbClr val="444444"/>
                </a:solidFill>
                <a:latin typeface="Open Sans Light" pitchFamily="2" charset="0"/>
                <a:ea typeface="Open Sans Light" pitchFamily="2" charset="0"/>
                <a:cs typeface="Open Sans Light" pitchFamily="2" charset="0"/>
              </a:rPr>
              <a:t>Brings all communication, data, &amp; security needs under one roof</a:t>
            </a:r>
          </a:p>
          <a:p>
            <a:pPr marL="285750" indent="-285750">
              <a:buFont typeface="Wingdings" pitchFamily="2" charset="2"/>
              <a:buChar char="ü"/>
            </a:pPr>
            <a:endParaRPr lang="en-US" sz="1600" dirty="0">
              <a:solidFill>
                <a:srgbClr val="444444"/>
              </a:solidFill>
              <a:latin typeface="Open Sans Light" pitchFamily="2" charset="0"/>
              <a:ea typeface="Open Sans Light" pitchFamily="2" charset="0"/>
              <a:cs typeface="Open Sans Light" pitchFamily="2" charset="0"/>
            </a:endParaRPr>
          </a:p>
          <a:p>
            <a:pPr marL="285750" indent="-285750">
              <a:buFont typeface="Wingdings" pitchFamily="2" charset="2"/>
              <a:buChar char="ü"/>
            </a:pPr>
            <a:r>
              <a:rPr lang="en-US" sz="1600" dirty="0">
                <a:solidFill>
                  <a:srgbClr val="444444"/>
                </a:solidFill>
                <a:latin typeface="Open Sans Light" pitchFamily="2" charset="0"/>
                <a:ea typeface="Open Sans Light" pitchFamily="2" charset="0"/>
                <a:cs typeface="Open Sans Light" pitchFamily="2" charset="0"/>
              </a:rPr>
              <a:t>Easier and more affordable than ever for a business to build a secure, state-of-the-art communication platform</a:t>
            </a:r>
          </a:p>
          <a:p>
            <a:pPr marL="285750" indent="-285750">
              <a:buFont typeface="Wingdings" pitchFamily="2" charset="2"/>
              <a:buChar char="ü"/>
            </a:pPr>
            <a:endParaRPr lang="en-US" sz="1600" dirty="0">
              <a:solidFill>
                <a:srgbClr val="444444"/>
              </a:solidFill>
              <a:latin typeface="Open Sans Light" pitchFamily="2" charset="0"/>
              <a:ea typeface="Open Sans Light" pitchFamily="2" charset="0"/>
              <a:cs typeface="Open Sans Light" pitchFamily="2" charset="0"/>
            </a:endParaRPr>
          </a:p>
          <a:p>
            <a:pPr marL="285750" indent="-285750">
              <a:buFont typeface="Wingdings" pitchFamily="2" charset="2"/>
              <a:buChar char="ü"/>
            </a:pPr>
            <a:r>
              <a:rPr lang="en-US" sz="1600" dirty="0">
                <a:solidFill>
                  <a:srgbClr val="444444"/>
                </a:solidFill>
                <a:latin typeface="Open Sans Light" pitchFamily="2" charset="0"/>
                <a:ea typeface="Open Sans Light" pitchFamily="2" charset="0"/>
                <a:cs typeface="Open Sans Light" pitchFamily="2" charset="0"/>
              </a:rPr>
              <a:t>Businesses no longer must purchase and maintain separate systems</a:t>
            </a:r>
          </a:p>
          <a:p>
            <a:pPr marL="285750" indent="-285750">
              <a:buFont typeface="Wingdings" pitchFamily="2" charset="2"/>
              <a:buChar char="ü"/>
            </a:pPr>
            <a:endParaRPr lang="en-US" sz="1600" dirty="0">
              <a:solidFill>
                <a:srgbClr val="444444"/>
              </a:solidFill>
              <a:latin typeface="Open Sans Light" pitchFamily="2" charset="0"/>
              <a:ea typeface="Open Sans Light" pitchFamily="2" charset="0"/>
              <a:cs typeface="Open Sans Light" pitchFamily="2" charset="0"/>
            </a:endParaRPr>
          </a:p>
          <a:p>
            <a:pPr marL="285750" indent="-285750">
              <a:buFont typeface="Wingdings" pitchFamily="2" charset="2"/>
              <a:buChar char="ü"/>
            </a:pPr>
            <a:r>
              <a:rPr lang="en-US" sz="1600" dirty="0">
                <a:solidFill>
                  <a:srgbClr val="444444"/>
                </a:solidFill>
                <a:latin typeface="Open Sans Light" pitchFamily="2" charset="0"/>
                <a:ea typeface="Open Sans Light" pitchFamily="2" charset="0"/>
                <a:cs typeface="Open Sans Light" pitchFamily="2" charset="0"/>
              </a:rPr>
              <a:t>Lower cost of ownership than purchasing the 4 products separately</a:t>
            </a:r>
          </a:p>
          <a:p>
            <a:endParaRPr lang="en-US" sz="1600" dirty="0">
              <a:solidFill>
                <a:srgbClr val="444444"/>
              </a:solidFill>
              <a:latin typeface="Open Sans Light" pitchFamily="2" charset="0"/>
              <a:ea typeface="Open Sans Light" pitchFamily="2" charset="0"/>
              <a:cs typeface="Open Sans Light" pitchFamily="2" charset="0"/>
            </a:endParaRPr>
          </a:p>
          <a:p>
            <a:pPr marL="285750" indent="-285750">
              <a:buFont typeface="Wingdings" pitchFamily="2" charset="2"/>
              <a:buChar char="ü"/>
            </a:pPr>
            <a:r>
              <a:rPr lang="en-US" sz="1600" dirty="0">
                <a:solidFill>
                  <a:srgbClr val="444444"/>
                </a:solidFill>
                <a:latin typeface="Open Sans Light" pitchFamily="2" charset="0"/>
                <a:ea typeface="Open Sans Light" pitchFamily="2" charset="0"/>
                <a:cs typeface="Open Sans Light" pitchFamily="2" charset="0"/>
              </a:rPr>
              <a:t>One manufacturer and one system for all solutions</a:t>
            </a:r>
          </a:p>
          <a:p>
            <a:pPr marL="285750" indent="-285750">
              <a:buFont typeface="Wingdings" pitchFamily="2" charset="2"/>
              <a:buChar char="ü"/>
            </a:pPr>
            <a:endParaRPr lang="en-US" sz="1600" dirty="0">
              <a:solidFill>
                <a:srgbClr val="444444"/>
              </a:solidFill>
              <a:latin typeface="Open Sans Light" pitchFamily="2" charset="0"/>
              <a:ea typeface="Open Sans Light" pitchFamily="2" charset="0"/>
              <a:cs typeface="Open Sans Light" pitchFamily="2" charset="0"/>
            </a:endParaRPr>
          </a:p>
          <a:p>
            <a:pPr marL="285750" indent="-285750">
              <a:buFont typeface="Wingdings" pitchFamily="2" charset="2"/>
              <a:buChar char="ü"/>
            </a:pPr>
            <a:r>
              <a:rPr lang="en-US" sz="1600" dirty="0">
                <a:solidFill>
                  <a:srgbClr val="444444"/>
                </a:solidFill>
                <a:latin typeface="Open Sans Light" pitchFamily="2" charset="0"/>
                <a:ea typeface="Open Sans Light" pitchFamily="2" charset="0"/>
                <a:cs typeface="Open Sans Light" pitchFamily="2" charset="0"/>
              </a:rPr>
              <a:t>Centrally and remotely setup and managed </a:t>
            </a:r>
          </a:p>
          <a:p>
            <a:pPr marL="285750" indent="-285750">
              <a:buFont typeface="Wingdings" pitchFamily="2" charset="2"/>
              <a:buChar char="ü"/>
            </a:pPr>
            <a:endParaRPr lang="en-US" sz="1600" dirty="0">
              <a:solidFill>
                <a:srgbClr val="444444"/>
              </a:solidFill>
              <a:latin typeface="Open Sans Light" pitchFamily="2" charset="0"/>
              <a:ea typeface="Open Sans Light" pitchFamily="2" charset="0"/>
              <a:cs typeface="Open Sans Light" pitchFamily="2" charset="0"/>
            </a:endParaRPr>
          </a:p>
          <a:p>
            <a:pPr marL="285750" indent="-285750">
              <a:buFont typeface="Wingdings" pitchFamily="2" charset="2"/>
              <a:buChar char="ü"/>
            </a:pPr>
            <a:endParaRPr lang="en-US" dirty="0">
              <a:solidFill>
                <a:prstClr val="black"/>
              </a:solidFill>
              <a:latin typeface="Open Sans Light" pitchFamily="2" charset="0"/>
              <a:ea typeface="Open Sans Light" pitchFamily="2" charset="0"/>
              <a:cs typeface="Open Sans Light" pitchFamily="2" charset="0"/>
            </a:endParaRPr>
          </a:p>
        </p:txBody>
      </p:sp>
      <p:pic>
        <p:nvPicPr>
          <p:cNvPr id="2" name="Picture 1">
            <a:extLst>
              <a:ext uri="{FF2B5EF4-FFF2-40B4-BE49-F238E27FC236}">
                <a16:creationId xmlns:a16="http://schemas.microsoft.com/office/drawing/2014/main" id="{8D623536-72B2-655D-017E-A80A1B690D7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77323" y="2210764"/>
            <a:ext cx="5296443" cy="3532015"/>
          </a:xfrm>
          <a:prstGeom prst="rect">
            <a:avLst/>
          </a:prstGeom>
          <a:ln>
            <a:noFill/>
          </a:ln>
          <a:effectLst>
            <a:softEdge rad="112500"/>
          </a:effectLst>
        </p:spPr>
      </p:pic>
      <p:pic>
        <p:nvPicPr>
          <p:cNvPr id="3" name="Picture 2">
            <a:extLst>
              <a:ext uri="{FF2B5EF4-FFF2-40B4-BE49-F238E27FC236}">
                <a16:creationId xmlns:a16="http://schemas.microsoft.com/office/drawing/2014/main" id="{5E9C6972-C841-C6C5-2D62-E46379D4CAA4}"/>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81787" y="4502552"/>
            <a:ext cx="3500899" cy="1899096"/>
          </a:xfrm>
          <a:prstGeom prst="rect">
            <a:avLst/>
          </a:prstGeom>
        </p:spPr>
      </p:pic>
      <p:pic>
        <p:nvPicPr>
          <p:cNvPr id="6" name="Picture 5">
            <a:extLst>
              <a:ext uri="{FF2B5EF4-FFF2-40B4-BE49-F238E27FC236}">
                <a16:creationId xmlns:a16="http://schemas.microsoft.com/office/drawing/2014/main" id="{F0814197-B5B7-AAF4-4D44-77AE998C11F4}"/>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8422519" y="-395158"/>
            <a:ext cx="3966251" cy="2232999"/>
          </a:xfrm>
          <a:prstGeom prst="rect">
            <a:avLst/>
          </a:prstGeom>
        </p:spPr>
      </p:pic>
    </p:spTree>
    <p:extLst>
      <p:ext uri="{BB962C8B-B14F-4D97-AF65-F5344CB8AC3E}">
        <p14:creationId xmlns:p14="http://schemas.microsoft.com/office/powerpoint/2010/main" val="802023608"/>
      </p:ext>
    </p:extLst>
  </p:cSld>
  <p:clrMapOvr>
    <a:masterClrMapping/>
  </p:clrMapOvr>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4764" y="658511"/>
            <a:ext cx="11801577" cy="584775"/>
          </a:xfrm>
          <a:prstGeom prst="rect">
            <a:avLst/>
          </a:prstGeom>
          <a:noFill/>
        </p:spPr>
        <p:txBody>
          <a:bodyPr wrap="square" rtlCol="0">
            <a:spAutoFit/>
          </a:bodyPr>
          <a:lstStyle/>
          <a:p>
            <a:pPr defTabSz="914377">
              <a:buClr>
                <a:srgbClr val="2A5389"/>
              </a:buClr>
              <a:defRPr/>
            </a:pPr>
            <a:r>
              <a:rPr lang="en-US" sz="3200" b="1" dirty="0">
                <a:solidFill>
                  <a:srgbClr val="2A5389"/>
                </a:solidFill>
                <a:latin typeface="Open Sans"/>
              </a:rPr>
              <a:t>Elliott’s Nursery Case Study </a:t>
            </a:r>
            <a:endParaRPr lang="en-US" sz="3200" dirty="0">
              <a:solidFill>
                <a:srgbClr val="2A5389"/>
              </a:solidFill>
              <a:latin typeface="Open Sans"/>
            </a:endParaRPr>
          </a:p>
        </p:txBody>
      </p:sp>
      <p:sp>
        <p:nvSpPr>
          <p:cNvPr id="6" name="TextBox 5"/>
          <p:cNvSpPr txBox="1"/>
          <p:nvPr/>
        </p:nvSpPr>
        <p:spPr>
          <a:xfrm>
            <a:off x="4129549" y="1592126"/>
            <a:ext cx="8161425" cy="4647426"/>
          </a:xfrm>
          <a:prstGeom prst="rect">
            <a:avLst/>
          </a:prstGeom>
          <a:noFill/>
        </p:spPr>
        <p:txBody>
          <a:bodyPr wrap="square" rtlCol="0">
            <a:spAutoFit/>
          </a:bodyPr>
          <a:lstStyle/>
          <a:p>
            <a:r>
              <a:rPr lang="en-AU" sz="2400" b="1" dirty="0">
                <a:solidFill>
                  <a:srgbClr val="2A5389"/>
                </a:solidFill>
                <a:latin typeface="Open Sans" panose="020B0606030504020204" pitchFamily="34" charset="0"/>
                <a:ea typeface="Open Sans" panose="020B0606030504020204" pitchFamily="34" charset="0"/>
                <a:cs typeface="Open Sans" panose="020B0606030504020204" pitchFamily="34" charset="0"/>
              </a:rPr>
              <a:t>The Solution </a:t>
            </a:r>
          </a:p>
          <a:p>
            <a:r>
              <a:rPr lang="en-AU" sz="2000" b="1" dirty="0">
                <a:solidFill>
                  <a:srgbClr val="46A8CA"/>
                </a:solidFill>
                <a:latin typeface="Open Sans" panose="020B0606030504020204" pitchFamily="34" charset="0"/>
                <a:ea typeface="Open Sans" panose="020B0606030504020204" pitchFamily="34" charset="0"/>
                <a:cs typeface="Open Sans" panose="020B0606030504020204" pitchFamily="34" charset="0"/>
              </a:rPr>
              <a:t>GWN7660LR and GWN7664LR </a:t>
            </a:r>
          </a:p>
          <a:p>
            <a:endParaRPr lang="en-AU" sz="2000" dirty="0">
              <a:solidFill>
                <a:srgbClr val="46A8CA"/>
              </a:solidFill>
              <a:latin typeface="Open Sans" panose="020B0606030504020204" pitchFamily="34" charset="0"/>
              <a:ea typeface="Open Sans" panose="020B0606030504020204" pitchFamily="34" charset="0"/>
              <a:cs typeface="Open Sans" panose="020B0606030504020204" pitchFamily="34" charset="0"/>
            </a:endParaRPr>
          </a:p>
          <a:p>
            <a:pPr marL="342900" indent="-342900">
              <a:buFont typeface="Arial" panose="020B0604020202020204" pitchFamily="34" charset="0"/>
              <a:buChar char="•"/>
            </a:pPr>
            <a:r>
              <a:rPr lang="en-AU" sz="2000" b="1" dirty="0">
                <a:solidFill>
                  <a:srgbClr val="FF530D"/>
                </a:solidFill>
                <a:latin typeface="Open Sans" panose="020B0606030504020204" pitchFamily="34" charset="0"/>
                <a:ea typeface="Open Sans" panose="020B0606030504020204" pitchFamily="34" charset="0"/>
                <a:cs typeface="Open Sans" panose="020B0606030504020204" pitchFamily="34" charset="0"/>
              </a:rPr>
              <a:t>Coverage and Performance</a:t>
            </a:r>
          </a:p>
          <a:p>
            <a:pPr marL="800100" lvl="1" indent="-342900">
              <a:buFont typeface="Arial" panose="020B0604020202020204" pitchFamily="34" charset="0"/>
              <a:buChar char="•"/>
            </a:pPr>
            <a:r>
              <a:rPr lang="en-AU" sz="1600" dirty="0">
                <a:solidFill>
                  <a:prstClr val="black"/>
                </a:solidFill>
                <a:ea typeface="Open Sans" panose="020B0606030504020204" pitchFamily="34" charset="0"/>
                <a:cs typeface="Open Sans" panose="020B0606030504020204" pitchFamily="34" charset="0"/>
              </a:rPr>
              <a:t>25 acres of land needed to be covered</a:t>
            </a:r>
          </a:p>
          <a:p>
            <a:pPr marL="800100" lvl="1" indent="-342900">
              <a:buFont typeface="Arial" panose="020B0604020202020204" pitchFamily="34" charset="0"/>
              <a:buChar char="•"/>
            </a:pPr>
            <a:r>
              <a:rPr lang="en-AU" sz="1600" dirty="0">
                <a:solidFill>
                  <a:prstClr val="black"/>
                </a:solidFill>
                <a:ea typeface="Open Sans" panose="020B0606030504020204" pitchFamily="34" charset="0"/>
                <a:cs typeface="Open Sans" panose="020B0606030504020204" pitchFamily="34" charset="0"/>
              </a:rPr>
              <a:t>GWN7660LR and GWN7664LR are ideal choices for long coverage range</a:t>
            </a:r>
          </a:p>
          <a:p>
            <a:pPr lvl="1"/>
            <a:endParaRPr lang="en-AU" sz="2000" dirty="0">
              <a:solidFill>
                <a:prstClr val="black"/>
              </a:solidFill>
              <a:latin typeface="Open Sans" panose="020B0606030504020204" pitchFamily="34" charset="0"/>
              <a:ea typeface="Open Sans" panose="020B0606030504020204" pitchFamily="34" charset="0"/>
              <a:cs typeface="Open Sans" panose="020B0606030504020204" pitchFamily="34" charset="0"/>
            </a:endParaRPr>
          </a:p>
          <a:p>
            <a:pPr marL="342900" indent="-342900">
              <a:buFont typeface="Arial" panose="020B0604020202020204" pitchFamily="34" charset="0"/>
              <a:buChar char="•"/>
            </a:pPr>
            <a:r>
              <a:rPr lang="en-AU" sz="2000" b="1" dirty="0">
                <a:solidFill>
                  <a:srgbClr val="FF530D"/>
                </a:solidFill>
                <a:latin typeface="Open Sans" panose="020B0606030504020204" pitchFamily="34" charset="0"/>
                <a:ea typeface="Open Sans" panose="020B0606030504020204" pitchFamily="34" charset="0"/>
                <a:cs typeface="Open Sans" panose="020B0606030504020204" pitchFamily="34" charset="0"/>
              </a:rPr>
              <a:t>Concurrent Devices Supported </a:t>
            </a:r>
          </a:p>
          <a:p>
            <a:pPr marL="800100" lvl="1" indent="-342900">
              <a:buFont typeface="Arial" panose="020B0604020202020204" pitchFamily="34" charset="0"/>
              <a:buChar char="•"/>
            </a:pPr>
            <a:r>
              <a:rPr lang="en-AU" sz="1600" dirty="0">
                <a:solidFill>
                  <a:prstClr val="black"/>
                </a:solidFill>
                <a:ea typeface="Open Sans" panose="020B0606030504020204" pitchFamily="34" charset="0"/>
                <a:cs typeface="Open Sans" panose="020B0606030504020204" pitchFamily="34" charset="0"/>
              </a:rPr>
              <a:t>Many visitors and employees at the Nursery</a:t>
            </a:r>
          </a:p>
          <a:p>
            <a:pPr marL="800100" lvl="1" indent="-342900">
              <a:buFont typeface="Arial" panose="020B0604020202020204" pitchFamily="34" charset="0"/>
              <a:buChar char="•"/>
            </a:pPr>
            <a:r>
              <a:rPr lang="en-AU" sz="1600" dirty="0">
                <a:solidFill>
                  <a:prstClr val="black"/>
                </a:solidFill>
                <a:ea typeface="Open Sans" panose="020B0606030504020204" pitchFamily="34" charset="0"/>
                <a:cs typeface="Open Sans" panose="020B0606030504020204" pitchFamily="34" charset="0"/>
              </a:rPr>
              <a:t>Network needed to support high usage and a large number of client devices</a:t>
            </a:r>
          </a:p>
          <a:p>
            <a:pPr marL="800100" lvl="1" indent="-342900">
              <a:buFont typeface="Arial" panose="020B0604020202020204" pitchFamily="34" charset="0"/>
              <a:buChar char="•"/>
            </a:pPr>
            <a:r>
              <a:rPr lang="en-AU" sz="1600" dirty="0">
                <a:solidFill>
                  <a:prstClr val="black"/>
                </a:solidFill>
                <a:ea typeface="Open Sans" panose="020B0606030504020204" pitchFamily="34" charset="0"/>
                <a:cs typeface="Open Sans" panose="020B0606030504020204" pitchFamily="34" charset="0"/>
              </a:rPr>
              <a:t>GWN7660LR supports 256 devices and GWN7664LR supports 750 devices</a:t>
            </a:r>
          </a:p>
          <a:p>
            <a:endParaRPr lang="en-AU" sz="2000" dirty="0">
              <a:solidFill>
                <a:prstClr val="black"/>
              </a:solidFill>
              <a:latin typeface="Open Sans" panose="020B0606030504020204" pitchFamily="34" charset="0"/>
              <a:ea typeface="Open Sans" panose="020B0606030504020204" pitchFamily="34" charset="0"/>
              <a:cs typeface="Open Sans" panose="020B0606030504020204" pitchFamily="34" charset="0"/>
            </a:endParaRPr>
          </a:p>
          <a:p>
            <a:pPr marL="342900" indent="-342900">
              <a:buFont typeface="Arial" panose="020B0604020202020204" pitchFamily="34" charset="0"/>
              <a:buChar char="•"/>
            </a:pPr>
            <a:r>
              <a:rPr lang="en-AU" sz="2000" b="1" dirty="0">
                <a:solidFill>
                  <a:srgbClr val="FF530D"/>
                </a:solidFill>
                <a:latin typeface="Open Sans" panose="020B0606030504020204" pitchFamily="34" charset="0"/>
                <a:ea typeface="Open Sans" panose="020B0606030504020204" pitchFamily="34" charset="0"/>
                <a:cs typeface="Open Sans" panose="020B0606030504020204" pitchFamily="34" charset="0"/>
              </a:rPr>
              <a:t>Cloud Management</a:t>
            </a:r>
          </a:p>
          <a:p>
            <a:pPr marL="800100" lvl="1" indent="-342900">
              <a:buFont typeface="Arial" panose="020B0604020202020204" pitchFamily="34" charset="0"/>
              <a:buChar char="•"/>
            </a:pPr>
            <a:r>
              <a:rPr lang="en-AU" sz="1600" dirty="0">
                <a:solidFill>
                  <a:prstClr val="black"/>
                </a:solidFill>
                <a:ea typeface="Open Sans" panose="020B0606030504020204" pitchFamily="34" charset="0"/>
                <a:cs typeface="Open Sans" panose="020B0606030504020204" pitchFamily="34" charset="0"/>
              </a:rPr>
              <a:t>Cloud configuration and management of the access points was a mandatory feature</a:t>
            </a:r>
          </a:p>
          <a:p>
            <a:pPr marL="800100" lvl="1" indent="-342900">
              <a:buFont typeface="Arial" panose="020B0604020202020204" pitchFamily="34" charset="0"/>
              <a:buChar char="•"/>
            </a:pPr>
            <a:r>
              <a:rPr lang="en-AU" sz="1600" dirty="0">
                <a:solidFill>
                  <a:prstClr val="black"/>
                </a:solidFill>
                <a:ea typeface="Open Sans" panose="020B0606030504020204" pitchFamily="34" charset="0"/>
                <a:cs typeface="Open Sans" panose="020B0606030504020204" pitchFamily="34" charset="0"/>
              </a:rPr>
              <a:t>Access points in the nursery were deployed using </a:t>
            </a:r>
            <a:r>
              <a:rPr lang="en-AU" sz="1600" dirty="0" err="1">
                <a:solidFill>
                  <a:prstClr val="black"/>
                </a:solidFill>
                <a:ea typeface="Open Sans" panose="020B0606030504020204" pitchFamily="34" charset="0"/>
                <a:cs typeface="Open Sans" panose="020B0606030504020204" pitchFamily="34" charset="0"/>
              </a:rPr>
              <a:t>GWN.Cloud</a:t>
            </a:r>
            <a:r>
              <a:rPr lang="en-AU" sz="1600" dirty="0">
                <a:solidFill>
                  <a:prstClr val="black"/>
                </a:solidFill>
                <a:ea typeface="Open Sans" panose="020B0606030504020204" pitchFamily="34" charset="0"/>
                <a:cs typeface="Open Sans" panose="020B0606030504020204" pitchFamily="34" charset="0"/>
              </a:rPr>
              <a:t> free-of-cost</a:t>
            </a:r>
          </a:p>
        </p:txBody>
      </p:sp>
      <p:pic>
        <p:nvPicPr>
          <p:cNvPr id="4" name="Picture 3" descr="A picture containing grass, outdoor, highway&#10;&#10;Description automatically generated">
            <a:extLst>
              <a:ext uri="{FF2B5EF4-FFF2-40B4-BE49-F238E27FC236}">
                <a16:creationId xmlns:a16="http://schemas.microsoft.com/office/drawing/2014/main" id="{928FFB08-9D01-29A7-3205-5BA3F26021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5534" y="1927123"/>
            <a:ext cx="3203912" cy="3283974"/>
          </a:xfrm>
          <a:prstGeom prst="rect">
            <a:avLst/>
          </a:prstGeom>
          <a:ln w="76200">
            <a:solidFill>
              <a:srgbClr val="46A8CA"/>
            </a:solidFill>
          </a:ln>
        </p:spPr>
      </p:pic>
    </p:spTree>
    <p:extLst>
      <p:ext uri="{BB962C8B-B14F-4D97-AF65-F5344CB8AC3E}">
        <p14:creationId xmlns:p14="http://schemas.microsoft.com/office/powerpoint/2010/main" val="805598913"/>
      </p:ext>
    </p:extLst>
  </p:cSld>
  <p:clrMapOvr>
    <a:masterClrMapping/>
  </p:clrMapOvr>
  <p:transition spd="slow">
    <p:wipe/>
  </p:transition>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5211" y="368084"/>
            <a:ext cx="11801577" cy="646331"/>
          </a:xfrm>
          <a:prstGeom prst="rect">
            <a:avLst/>
          </a:prstGeom>
          <a:noFill/>
        </p:spPr>
        <p:txBody>
          <a:bodyPr wrap="square" rtlCol="0">
            <a:spAutoFit/>
          </a:bodyPr>
          <a:lstStyle/>
          <a:p>
            <a:pPr defTabSz="914377">
              <a:buClr>
                <a:srgbClr val="2A5389"/>
              </a:buClr>
              <a:defRPr/>
            </a:pPr>
            <a:r>
              <a:rPr lang="en-US" sz="3600" b="1" dirty="0">
                <a:solidFill>
                  <a:srgbClr val="2A5389"/>
                </a:solidFill>
                <a:latin typeface="Open Sans"/>
              </a:rPr>
              <a:t> </a:t>
            </a:r>
            <a:endParaRPr lang="en-US" sz="3600" dirty="0">
              <a:solidFill>
                <a:srgbClr val="2A5389"/>
              </a:solidFill>
              <a:latin typeface="Open Sans"/>
            </a:endParaRPr>
          </a:p>
        </p:txBody>
      </p:sp>
      <p:pic>
        <p:nvPicPr>
          <p:cNvPr id="7" name="Imagen 11">
            <a:extLst>
              <a:ext uri="{FF2B5EF4-FFF2-40B4-BE49-F238E27FC236}">
                <a16:creationId xmlns:a16="http://schemas.microsoft.com/office/drawing/2014/main" id="{7F4E9507-12A6-79A3-6578-EFB0ACB70F0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3" name="TextBox 2">
            <a:extLst>
              <a:ext uri="{FF2B5EF4-FFF2-40B4-BE49-F238E27FC236}">
                <a16:creationId xmlns:a16="http://schemas.microsoft.com/office/drawing/2014/main" id="{20D2775D-DC00-C309-7B8F-7A2D59A17FFB}"/>
              </a:ext>
            </a:extLst>
          </p:cNvPr>
          <p:cNvSpPr txBox="1"/>
          <p:nvPr/>
        </p:nvSpPr>
        <p:spPr>
          <a:xfrm>
            <a:off x="4150045" y="1248152"/>
            <a:ext cx="8161425" cy="5632311"/>
          </a:xfrm>
          <a:prstGeom prst="rect">
            <a:avLst/>
          </a:prstGeom>
          <a:noFill/>
        </p:spPr>
        <p:txBody>
          <a:bodyPr wrap="square" rtlCol="0">
            <a:spAutoFit/>
          </a:bodyPr>
          <a:lstStyle/>
          <a:p>
            <a:r>
              <a:rPr lang="en-AU" sz="2400" b="1" dirty="0">
                <a:solidFill>
                  <a:srgbClr val="2A5389"/>
                </a:solidFill>
                <a:latin typeface="Open Sans" panose="020B0606030504020204" pitchFamily="34" charset="0"/>
                <a:ea typeface="Open Sans" panose="020B0606030504020204" pitchFamily="34" charset="0"/>
                <a:cs typeface="Open Sans" panose="020B0606030504020204" pitchFamily="34" charset="0"/>
              </a:rPr>
              <a:t>The Solution </a:t>
            </a:r>
          </a:p>
          <a:p>
            <a:r>
              <a:rPr lang="en-AU" sz="2000" b="1" dirty="0">
                <a:solidFill>
                  <a:srgbClr val="46A8CA"/>
                </a:solidFill>
                <a:latin typeface="Open Sans" panose="020B0606030504020204" pitchFamily="34" charset="0"/>
                <a:ea typeface="Open Sans" panose="020B0606030504020204" pitchFamily="34" charset="0"/>
                <a:cs typeface="Open Sans" panose="020B0606030504020204" pitchFamily="34" charset="0"/>
              </a:rPr>
              <a:t>GWN7664, GWN Manager, UCM6302, GRP2601P, GRP2602P, GXP1628 &amp; GXP1625 </a:t>
            </a:r>
          </a:p>
          <a:p>
            <a:endParaRPr lang="en-AU" sz="2000" dirty="0">
              <a:solidFill>
                <a:srgbClr val="46A8CA"/>
              </a:solidFill>
              <a:latin typeface="Open Sans" panose="020B0606030504020204" pitchFamily="34" charset="0"/>
              <a:ea typeface="Open Sans" panose="020B0606030504020204" pitchFamily="34" charset="0"/>
              <a:cs typeface="Open Sans" panose="020B0606030504020204" pitchFamily="34" charset="0"/>
            </a:endParaRPr>
          </a:p>
          <a:p>
            <a:pPr marL="342900" indent="-342900">
              <a:buFont typeface="Arial" panose="020B0604020202020204" pitchFamily="34" charset="0"/>
              <a:buChar char="•"/>
            </a:pPr>
            <a:r>
              <a:rPr lang="en-AU" sz="2000" b="1" dirty="0">
                <a:solidFill>
                  <a:srgbClr val="FF530D"/>
                </a:solidFill>
                <a:latin typeface="Open Sans" panose="020B0606030504020204" pitchFamily="34" charset="0"/>
                <a:ea typeface="Open Sans" panose="020B0606030504020204" pitchFamily="34" charset="0"/>
                <a:cs typeface="Open Sans" panose="020B0606030504020204" pitchFamily="34" charset="0"/>
              </a:rPr>
              <a:t>Coverage Range and Cost</a:t>
            </a:r>
          </a:p>
          <a:p>
            <a:pPr marL="800100" lvl="1" indent="-342900">
              <a:buFont typeface="Arial" panose="020B0604020202020204" pitchFamily="34" charset="0"/>
              <a:buChar char="•"/>
            </a:pPr>
            <a:r>
              <a:rPr lang="en-AU" sz="1600" dirty="0">
                <a:solidFill>
                  <a:prstClr val="black"/>
                </a:solidFill>
                <a:ea typeface="Open Sans" panose="020B0606030504020204" pitchFamily="34" charset="0"/>
                <a:cs typeface="Open Sans" panose="020B0606030504020204" pitchFamily="34" charset="0"/>
              </a:rPr>
              <a:t>GWN7664 is a very cost-effective solution offering high-end features</a:t>
            </a:r>
          </a:p>
          <a:p>
            <a:pPr marL="800100" lvl="1" indent="-342900">
              <a:buFont typeface="Arial" panose="020B0604020202020204" pitchFamily="34" charset="0"/>
              <a:buChar char="•"/>
            </a:pPr>
            <a:r>
              <a:rPr lang="en-AU" sz="1600" dirty="0">
                <a:solidFill>
                  <a:prstClr val="black"/>
                </a:solidFill>
                <a:ea typeface="Open Sans" panose="020B0606030504020204" pitchFamily="34" charset="0"/>
                <a:cs typeface="Open Sans" panose="020B0606030504020204" pitchFamily="34" charset="0"/>
              </a:rPr>
              <a:t>GWN7664 having a 175m coverage range and the ability to support 750+ devices makes it an ideal deployment at a college campus</a:t>
            </a:r>
          </a:p>
          <a:p>
            <a:pPr lvl="1"/>
            <a:endParaRPr lang="en-AU" sz="2000" dirty="0">
              <a:solidFill>
                <a:prstClr val="black"/>
              </a:solidFill>
              <a:latin typeface="Open Sans" panose="020B0606030504020204" pitchFamily="34" charset="0"/>
              <a:ea typeface="Open Sans" panose="020B0606030504020204" pitchFamily="34" charset="0"/>
              <a:cs typeface="Open Sans" panose="020B0606030504020204" pitchFamily="34" charset="0"/>
            </a:endParaRPr>
          </a:p>
          <a:p>
            <a:pPr marL="342900" indent="-342900">
              <a:buFont typeface="Arial" panose="020B0604020202020204" pitchFamily="34" charset="0"/>
              <a:buChar char="•"/>
            </a:pPr>
            <a:r>
              <a:rPr lang="en-AU" sz="2000" b="1" dirty="0">
                <a:solidFill>
                  <a:srgbClr val="FF530D"/>
                </a:solidFill>
                <a:latin typeface="Open Sans" panose="020B0606030504020204" pitchFamily="34" charset="0"/>
                <a:ea typeface="Open Sans" panose="020B0606030504020204" pitchFamily="34" charset="0"/>
                <a:cs typeface="Open Sans" panose="020B0606030504020204" pitchFamily="34" charset="0"/>
              </a:rPr>
              <a:t>All-in-One Solution </a:t>
            </a:r>
          </a:p>
          <a:p>
            <a:pPr marL="800100" lvl="1" indent="-342900">
              <a:buFont typeface="Arial" panose="020B0604020202020204" pitchFamily="34" charset="0"/>
              <a:buChar char="•"/>
            </a:pPr>
            <a:r>
              <a:rPr lang="en-AU" sz="1600" dirty="0">
                <a:solidFill>
                  <a:prstClr val="black"/>
                </a:solidFill>
                <a:ea typeface="Open Sans" panose="020B0606030504020204" pitchFamily="34" charset="0"/>
                <a:cs typeface="Open Sans" panose="020B0606030504020204" pitchFamily="34" charset="0"/>
              </a:rPr>
              <a:t>Amrita wanted a company that can provide all the solutions that they were looking for</a:t>
            </a:r>
          </a:p>
          <a:p>
            <a:pPr marL="800100" lvl="1" indent="-342900">
              <a:buFont typeface="Arial" panose="020B0604020202020204" pitchFamily="34" charset="0"/>
              <a:buChar char="•"/>
            </a:pPr>
            <a:r>
              <a:rPr lang="en-AU" sz="1600" dirty="0" err="1">
                <a:solidFill>
                  <a:prstClr val="black"/>
                </a:solidFill>
                <a:ea typeface="Open Sans" panose="020B0606030504020204" pitchFamily="34" charset="0"/>
                <a:cs typeface="Open Sans" panose="020B0606030504020204" pitchFamily="34" charset="0"/>
              </a:rPr>
              <a:t>Grandstream’s</a:t>
            </a:r>
            <a:r>
              <a:rPr lang="en-AU" sz="1600" dirty="0">
                <a:solidFill>
                  <a:prstClr val="black"/>
                </a:solidFill>
                <a:ea typeface="Open Sans" panose="020B0606030504020204" pitchFamily="34" charset="0"/>
                <a:cs typeface="Open Sans" panose="020B0606030504020204" pitchFamily="34" charset="0"/>
              </a:rPr>
              <a:t> IP PBX and IP Phones were deployed in addition to the Access Points to replace their outdated </a:t>
            </a:r>
            <a:r>
              <a:rPr lang="en-AU" sz="1600" dirty="0" err="1">
                <a:solidFill>
                  <a:prstClr val="black"/>
                </a:solidFill>
                <a:ea typeface="Open Sans" panose="020B0606030504020204" pitchFamily="34" charset="0"/>
                <a:cs typeface="Open Sans" panose="020B0606030504020204" pitchFamily="34" charset="0"/>
              </a:rPr>
              <a:t>analog</a:t>
            </a:r>
            <a:r>
              <a:rPr lang="en-AU" sz="1600" dirty="0">
                <a:solidFill>
                  <a:prstClr val="black"/>
                </a:solidFill>
                <a:ea typeface="Open Sans" panose="020B0606030504020204" pitchFamily="34" charset="0"/>
                <a:cs typeface="Open Sans" panose="020B0606030504020204" pitchFamily="34" charset="0"/>
              </a:rPr>
              <a:t> system</a:t>
            </a:r>
          </a:p>
          <a:p>
            <a:endParaRPr lang="en-AU" sz="2000" dirty="0">
              <a:solidFill>
                <a:prstClr val="black"/>
              </a:solidFill>
              <a:latin typeface="Open Sans" panose="020B0606030504020204" pitchFamily="34" charset="0"/>
              <a:ea typeface="Open Sans" panose="020B0606030504020204" pitchFamily="34" charset="0"/>
              <a:cs typeface="Open Sans" panose="020B0606030504020204" pitchFamily="34" charset="0"/>
            </a:endParaRPr>
          </a:p>
          <a:p>
            <a:pPr marL="342900" indent="-342900">
              <a:buFont typeface="Arial" panose="020B0604020202020204" pitchFamily="34" charset="0"/>
              <a:buChar char="•"/>
            </a:pPr>
            <a:r>
              <a:rPr lang="en-AU" sz="2000" b="1" dirty="0">
                <a:solidFill>
                  <a:srgbClr val="FF530D"/>
                </a:solidFill>
                <a:latin typeface="Open Sans" panose="020B0606030504020204" pitchFamily="34" charset="0"/>
                <a:ea typeface="Open Sans" panose="020B0606030504020204" pitchFamily="34" charset="0"/>
                <a:cs typeface="Open Sans" panose="020B0606030504020204" pitchFamily="34" charset="0"/>
              </a:rPr>
              <a:t>Cloud Management with GWN Manager</a:t>
            </a:r>
          </a:p>
          <a:p>
            <a:pPr marL="800100" lvl="1" indent="-342900">
              <a:buFont typeface="Arial" panose="020B0604020202020204" pitchFamily="34" charset="0"/>
              <a:buChar char="•"/>
            </a:pPr>
            <a:r>
              <a:rPr lang="en-AU" sz="1600" dirty="0">
                <a:solidFill>
                  <a:prstClr val="black"/>
                </a:solidFill>
                <a:ea typeface="Open Sans" panose="020B0606030504020204" pitchFamily="34" charset="0"/>
                <a:cs typeface="Open Sans" panose="020B0606030504020204" pitchFamily="34" charset="0"/>
              </a:rPr>
              <a:t>Cloud configuration and management of the access points was a mandatory feature</a:t>
            </a:r>
          </a:p>
          <a:p>
            <a:pPr marL="800100" lvl="1" indent="-342900">
              <a:buFont typeface="Arial" panose="020B0604020202020204" pitchFamily="34" charset="0"/>
              <a:buChar char="•"/>
            </a:pPr>
            <a:r>
              <a:rPr lang="en-AU" sz="1600" dirty="0">
                <a:solidFill>
                  <a:prstClr val="black"/>
                </a:solidFill>
                <a:ea typeface="Open Sans" panose="020B0606030504020204" pitchFamily="34" charset="0"/>
                <a:cs typeface="Open Sans" panose="020B0606030504020204" pitchFamily="34" charset="0"/>
              </a:rPr>
              <a:t>Access points at the University were deployed using GWN Manager free-of-cost</a:t>
            </a:r>
          </a:p>
        </p:txBody>
      </p:sp>
      <p:sp>
        <p:nvSpPr>
          <p:cNvPr id="5" name="TextBox 4">
            <a:extLst>
              <a:ext uri="{FF2B5EF4-FFF2-40B4-BE49-F238E27FC236}">
                <a16:creationId xmlns:a16="http://schemas.microsoft.com/office/drawing/2014/main" id="{95418C02-12FA-95FE-34C0-A6DC89DA93A8}"/>
              </a:ext>
            </a:extLst>
          </p:cNvPr>
          <p:cNvSpPr txBox="1"/>
          <p:nvPr/>
        </p:nvSpPr>
        <p:spPr>
          <a:xfrm>
            <a:off x="174764" y="304550"/>
            <a:ext cx="12017236" cy="584775"/>
          </a:xfrm>
          <a:prstGeom prst="rect">
            <a:avLst/>
          </a:prstGeom>
          <a:noFill/>
        </p:spPr>
        <p:txBody>
          <a:bodyPr wrap="square" rtlCol="0">
            <a:spAutoFit/>
          </a:bodyPr>
          <a:lstStyle/>
          <a:p>
            <a:pPr defTabSz="914377">
              <a:buClr>
                <a:srgbClr val="2A5389"/>
              </a:buClr>
              <a:defRPr/>
            </a:pPr>
            <a:r>
              <a:rPr lang="en-US" sz="3200" b="1" dirty="0">
                <a:solidFill>
                  <a:srgbClr val="2A5389"/>
                </a:solidFill>
                <a:latin typeface="Open Sans"/>
              </a:rPr>
              <a:t>Amrita Vishwa Vidyapeetham Wi-Fi &amp; UC Case Study </a:t>
            </a:r>
            <a:endParaRPr lang="en-US" sz="3200" dirty="0">
              <a:solidFill>
                <a:srgbClr val="2A5389"/>
              </a:solidFill>
              <a:latin typeface="Open Sans"/>
            </a:endParaRPr>
          </a:p>
        </p:txBody>
      </p:sp>
      <p:pic>
        <p:nvPicPr>
          <p:cNvPr id="8" name="Picture 7" descr="Amrita School of Engineering Amritapuri Campus: Courses, Fees, Admission  2023, Placements, Ranking">
            <a:extLst>
              <a:ext uri="{FF2B5EF4-FFF2-40B4-BE49-F238E27FC236}">
                <a16:creationId xmlns:a16="http://schemas.microsoft.com/office/drawing/2014/main" id="{530C6992-561F-80EF-7584-56AF8602C24C}"/>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04799" y="2258008"/>
            <a:ext cx="3656445" cy="2707283"/>
          </a:xfrm>
          <a:prstGeom prst="rect">
            <a:avLst/>
          </a:prstGeom>
          <a:noFill/>
          <a:ln w="57150">
            <a:solidFill>
              <a:srgbClr val="46A8CA"/>
            </a:solidFill>
          </a:ln>
        </p:spPr>
      </p:pic>
    </p:spTree>
    <p:extLst>
      <p:ext uri="{BB962C8B-B14F-4D97-AF65-F5344CB8AC3E}">
        <p14:creationId xmlns:p14="http://schemas.microsoft.com/office/powerpoint/2010/main" val="966315150"/>
      </p:ext>
    </p:extLst>
  </p:cSld>
  <p:clrMapOvr>
    <a:masterClrMapping/>
  </p:clrMapOvr>
  <p:transition spd="slow">
    <p:wipe/>
  </p:transition>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uadroTexto 6">
            <a:extLst>
              <a:ext uri="{FF2B5EF4-FFF2-40B4-BE49-F238E27FC236}">
                <a16:creationId xmlns:a16="http://schemas.microsoft.com/office/drawing/2014/main" id="{D2A28B06-329E-274A-AA1A-6A54A0F9BE71}"/>
              </a:ext>
            </a:extLst>
          </p:cNvPr>
          <p:cNvSpPr txBox="1"/>
          <p:nvPr/>
        </p:nvSpPr>
        <p:spPr>
          <a:xfrm>
            <a:off x="618720" y="573437"/>
            <a:ext cx="8013836" cy="584775"/>
          </a:xfrm>
          <a:prstGeom prst="rect">
            <a:avLst/>
          </a:prstGeom>
          <a:noFill/>
        </p:spPr>
        <p:txBody>
          <a:bodyPr wrap="square" rtlCol="0">
            <a:spAutoFit/>
          </a:bodyPr>
          <a:lstStyle/>
          <a:p>
            <a:r>
              <a:rPr lang="en-US" sz="3200" b="1" dirty="0">
                <a:solidFill>
                  <a:srgbClr val="295288"/>
                </a:solidFill>
                <a:latin typeface="Open Sans" panose="020B0606030504020204" pitchFamily="34" charset="0"/>
                <a:ea typeface="Open Sans" panose="020B0606030504020204" pitchFamily="34" charset="0"/>
                <a:cs typeface="Open Sans" panose="020B0606030504020204" pitchFamily="34" charset="0"/>
              </a:rPr>
              <a:t>OUR </a:t>
            </a:r>
            <a:r>
              <a:rPr lang="en-US" sz="3200" b="1" dirty="0">
                <a:solidFill>
                  <a:srgbClr val="FF530D"/>
                </a:solidFill>
                <a:latin typeface="Open Sans" panose="020B0606030504020204" pitchFamily="34" charset="0"/>
                <a:ea typeface="Open Sans" panose="020B0606030504020204" pitchFamily="34" charset="0"/>
                <a:cs typeface="Open Sans" panose="020B0606030504020204" pitchFamily="34" charset="0"/>
              </a:rPr>
              <a:t>CUSTOMERS</a:t>
            </a:r>
          </a:p>
        </p:txBody>
      </p:sp>
      <p:pic>
        <p:nvPicPr>
          <p:cNvPr id="30" name="Imagen 29">
            <a:extLst>
              <a:ext uri="{FF2B5EF4-FFF2-40B4-BE49-F238E27FC236}">
                <a16:creationId xmlns:a16="http://schemas.microsoft.com/office/drawing/2014/main" id="{BE2DE94F-92E3-F044-B2C9-D6A7D8BDAC8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50309" y="1683822"/>
            <a:ext cx="2553831" cy="603205"/>
          </a:xfrm>
          <a:prstGeom prst="rect">
            <a:avLst/>
          </a:prstGeom>
        </p:spPr>
      </p:pic>
      <p:pic>
        <p:nvPicPr>
          <p:cNvPr id="3" name="Picture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96413" y="4933228"/>
            <a:ext cx="1910550" cy="1713498"/>
          </a:xfrm>
          <a:prstGeom prst="rect">
            <a:avLst/>
          </a:prstGeom>
        </p:spPr>
      </p:pic>
      <p:pic>
        <p:nvPicPr>
          <p:cNvPr id="31" name="Picture 30"/>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35006" y="1646357"/>
            <a:ext cx="2823017" cy="678137"/>
          </a:xfrm>
          <a:prstGeom prst="rect">
            <a:avLst/>
          </a:prstGeom>
        </p:spPr>
      </p:pic>
      <p:pic>
        <p:nvPicPr>
          <p:cNvPr id="32" name="Picture 31"/>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986652" y="4941135"/>
            <a:ext cx="910393" cy="995363"/>
          </a:xfrm>
          <a:prstGeom prst="rect">
            <a:avLst/>
          </a:prstGeom>
        </p:spPr>
      </p:pic>
      <p:pic>
        <p:nvPicPr>
          <p:cNvPr id="33" name="Picture 32"/>
          <p:cNvPicPr>
            <a:picLocks noChangeAspect="1"/>
          </p:cNvPicPr>
          <p:nvPr/>
        </p:nvPicPr>
        <p:blipFill>
          <a:blip r:embed="rId8"/>
          <a:stretch>
            <a:fillRect/>
          </a:stretch>
        </p:blipFill>
        <p:spPr>
          <a:xfrm>
            <a:off x="4690545" y="4830592"/>
            <a:ext cx="1907291" cy="1727681"/>
          </a:xfrm>
          <a:prstGeom prst="rect">
            <a:avLst/>
          </a:prstGeom>
        </p:spPr>
      </p:pic>
      <p:pic>
        <p:nvPicPr>
          <p:cNvPr id="34" name="Picture 33"/>
          <p:cNvPicPr>
            <a:picLocks noChangeAspect="1"/>
          </p:cNvPicPr>
          <p:nvPr/>
        </p:nvPicPr>
        <p:blipFill rotWithShape="1">
          <a:blip r:embed="rId9"/>
          <a:srcRect l="4075" t="3376" b="3488"/>
          <a:stretch/>
        </p:blipFill>
        <p:spPr>
          <a:xfrm>
            <a:off x="8432607" y="1613790"/>
            <a:ext cx="2021495" cy="858688"/>
          </a:xfrm>
          <a:prstGeom prst="rect">
            <a:avLst/>
          </a:prstGeom>
        </p:spPr>
      </p:pic>
      <p:cxnSp>
        <p:nvCxnSpPr>
          <p:cNvPr id="37" name="Straight Connector 36"/>
          <p:cNvCxnSpPr/>
          <p:nvPr/>
        </p:nvCxnSpPr>
        <p:spPr>
          <a:xfrm>
            <a:off x="3647768" y="1536059"/>
            <a:ext cx="0" cy="4530444"/>
          </a:xfrm>
          <a:prstGeom prst="line">
            <a:avLst/>
          </a:prstGeom>
          <a:ln>
            <a:solidFill>
              <a:schemeClr val="bg1">
                <a:lumMod val="75000"/>
              </a:schemeClr>
            </a:solidFill>
            <a:prstDash val="lgDash"/>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7841226" y="1536059"/>
            <a:ext cx="0" cy="4530444"/>
          </a:xfrm>
          <a:prstGeom prst="line">
            <a:avLst/>
          </a:prstGeom>
          <a:ln>
            <a:solidFill>
              <a:schemeClr val="bg1">
                <a:lumMod val="75000"/>
              </a:schemeClr>
            </a:solidFill>
            <a:prstDash val="lgDash"/>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a:off x="392577" y="2821859"/>
            <a:ext cx="10658168" cy="0"/>
          </a:xfrm>
          <a:prstGeom prst="line">
            <a:avLst/>
          </a:prstGeom>
          <a:ln>
            <a:solidFill>
              <a:schemeClr val="bg1">
                <a:lumMod val="75000"/>
              </a:schemeClr>
            </a:solidFill>
            <a:prstDash val="lgDash"/>
          </a:ln>
        </p:spPr>
        <p:style>
          <a:lnRef idx="1">
            <a:schemeClr val="accent1"/>
          </a:lnRef>
          <a:fillRef idx="0">
            <a:schemeClr val="accent1"/>
          </a:fillRef>
          <a:effectRef idx="0">
            <a:schemeClr val="accent1"/>
          </a:effectRef>
          <a:fontRef idx="minor">
            <a:schemeClr val="tx1"/>
          </a:fontRef>
        </p:style>
      </p:cxnSp>
      <p:sp>
        <p:nvSpPr>
          <p:cNvPr id="45" name="TextBox 44"/>
          <p:cNvSpPr txBox="1"/>
          <p:nvPr/>
        </p:nvSpPr>
        <p:spPr>
          <a:xfrm>
            <a:off x="8420717" y="5975225"/>
            <a:ext cx="2045276" cy="276999"/>
          </a:xfrm>
          <a:prstGeom prst="rect">
            <a:avLst/>
          </a:prstGeom>
          <a:noFill/>
        </p:spPr>
        <p:txBody>
          <a:bodyPr wrap="square" rtlCol="0">
            <a:spAutoFit/>
          </a:bodyPr>
          <a:lstStyle/>
          <a:p>
            <a:pPr algn="ctr"/>
            <a:r>
              <a:rPr lang="en-IN" sz="1200" dirty="0">
                <a:solidFill>
                  <a:prstClr val="black">
                    <a:lumMod val="85000"/>
                    <a:lumOff val="15000"/>
                  </a:prstClr>
                </a:solidFill>
              </a:rPr>
              <a:t>Deccan Education Society's</a:t>
            </a:r>
          </a:p>
        </p:txBody>
      </p:sp>
      <p:pic>
        <p:nvPicPr>
          <p:cNvPr id="46" name="Picture 45"/>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9950245" y="426765"/>
            <a:ext cx="1865092" cy="542214"/>
          </a:xfrm>
          <a:prstGeom prst="rect">
            <a:avLst/>
          </a:prstGeom>
        </p:spPr>
      </p:pic>
      <p:pic>
        <p:nvPicPr>
          <p:cNvPr id="47" name="Picture 46"/>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3991120" y="3342202"/>
            <a:ext cx="3503717" cy="755293"/>
          </a:xfrm>
          <a:prstGeom prst="rect">
            <a:avLst/>
          </a:prstGeom>
        </p:spPr>
      </p:pic>
      <p:pic>
        <p:nvPicPr>
          <p:cNvPr id="48" name="Picture 47"/>
          <p:cNvPicPr>
            <a:picLocks noChangeAspect="1"/>
          </p:cNvPicPr>
          <p:nvPr/>
        </p:nvPicPr>
        <p:blipFill>
          <a:blip r:embed="rId12"/>
          <a:stretch>
            <a:fillRect/>
          </a:stretch>
        </p:blipFill>
        <p:spPr>
          <a:xfrm>
            <a:off x="645757" y="2980189"/>
            <a:ext cx="2667000" cy="1143000"/>
          </a:xfrm>
          <a:prstGeom prst="rect">
            <a:avLst/>
          </a:prstGeom>
        </p:spPr>
      </p:pic>
      <p:cxnSp>
        <p:nvCxnSpPr>
          <p:cNvPr id="49" name="Straight Connector 48"/>
          <p:cNvCxnSpPr/>
          <p:nvPr/>
        </p:nvCxnSpPr>
        <p:spPr>
          <a:xfrm>
            <a:off x="224623" y="4661342"/>
            <a:ext cx="10658168" cy="0"/>
          </a:xfrm>
          <a:prstGeom prst="line">
            <a:avLst/>
          </a:prstGeom>
          <a:ln>
            <a:solidFill>
              <a:schemeClr val="bg1">
                <a:lumMod val="75000"/>
              </a:schemeClr>
            </a:solidFill>
            <a:prstDash val="lgDash"/>
          </a:ln>
        </p:spPr>
        <p:style>
          <a:lnRef idx="1">
            <a:schemeClr val="accent1"/>
          </a:lnRef>
          <a:fillRef idx="0">
            <a:schemeClr val="accent1"/>
          </a:fillRef>
          <a:effectRef idx="0">
            <a:schemeClr val="accent1"/>
          </a:effectRef>
          <a:fontRef idx="minor">
            <a:schemeClr val="tx1"/>
          </a:fontRef>
        </p:style>
      </p:cxnSp>
      <p:sp>
        <p:nvSpPr>
          <p:cNvPr id="50" name="TextBox 49"/>
          <p:cNvSpPr txBox="1"/>
          <p:nvPr/>
        </p:nvSpPr>
        <p:spPr>
          <a:xfrm>
            <a:off x="438250" y="4037329"/>
            <a:ext cx="2719174" cy="430887"/>
          </a:xfrm>
          <a:prstGeom prst="rect">
            <a:avLst/>
          </a:prstGeom>
          <a:noFill/>
        </p:spPr>
        <p:txBody>
          <a:bodyPr wrap="square" rtlCol="0">
            <a:spAutoFit/>
          </a:bodyPr>
          <a:lstStyle/>
          <a:p>
            <a:pPr algn="r"/>
            <a:r>
              <a:rPr lang="en-IN" sz="1100" dirty="0">
                <a:solidFill>
                  <a:prstClr val="black">
                    <a:lumMod val="85000"/>
                    <a:lumOff val="15000"/>
                  </a:prstClr>
                </a:solidFill>
              </a:rPr>
              <a:t>Lakshmi Group Realty</a:t>
            </a:r>
          </a:p>
          <a:p>
            <a:pPr algn="r"/>
            <a:r>
              <a:rPr lang="en-IN" sz="1100" dirty="0">
                <a:solidFill>
                  <a:prstClr val="black">
                    <a:lumMod val="85000"/>
                    <a:lumOff val="15000"/>
                  </a:prstClr>
                </a:solidFill>
              </a:rPr>
              <a:t>Real Estate </a:t>
            </a:r>
            <a:r>
              <a:rPr lang="en-IN" sz="1050" dirty="0">
                <a:solidFill>
                  <a:prstClr val="black">
                    <a:lumMod val="85000"/>
                    <a:lumOff val="15000"/>
                  </a:prstClr>
                </a:solidFill>
              </a:rPr>
              <a:t>Developer</a:t>
            </a:r>
            <a:r>
              <a:rPr lang="en-IN" sz="1100" dirty="0">
                <a:solidFill>
                  <a:prstClr val="black">
                    <a:lumMod val="85000"/>
                    <a:lumOff val="15000"/>
                  </a:prstClr>
                </a:solidFill>
              </a:rPr>
              <a:t>, Kolkata</a:t>
            </a:r>
          </a:p>
        </p:txBody>
      </p:sp>
      <p:pic>
        <p:nvPicPr>
          <p:cNvPr id="51" name="Picture 50"/>
          <p:cNvPicPr>
            <a:picLocks noChangeAspect="1"/>
          </p:cNvPicPr>
          <p:nvPr/>
        </p:nvPicPr>
        <p:blipFill>
          <a:blip r:embed="rId13"/>
          <a:stretch>
            <a:fillRect/>
          </a:stretch>
        </p:blipFill>
        <p:spPr>
          <a:xfrm>
            <a:off x="8738227" y="3117289"/>
            <a:ext cx="1543050" cy="1276350"/>
          </a:xfrm>
          <a:prstGeom prst="rect">
            <a:avLst/>
          </a:prstGeom>
        </p:spPr>
      </p:pic>
    </p:spTree>
    <p:extLst>
      <p:ext uri="{BB962C8B-B14F-4D97-AF65-F5344CB8AC3E}">
        <p14:creationId xmlns:p14="http://schemas.microsoft.com/office/powerpoint/2010/main" val="1464745720"/>
      </p:ext>
    </p:extLst>
  </p:cSld>
  <p:clrMapOvr>
    <a:masterClrMapping/>
  </p:clrMapOvr>
  <p:transition spd="slow">
    <p:wipe/>
  </p:transition>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Oval 26">
            <a:extLst>
              <a:ext uri="{FF2B5EF4-FFF2-40B4-BE49-F238E27FC236}">
                <a16:creationId xmlns:a16="http://schemas.microsoft.com/office/drawing/2014/main" id="{6FD69676-203F-0348-8DA7-ACD2211BBADC}"/>
              </a:ext>
            </a:extLst>
          </p:cNvPr>
          <p:cNvSpPr/>
          <p:nvPr/>
        </p:nvSpPr>
        <p:spPr>
          <a:xfrm>
            <a:off x="1307936" y="1569625"/>
            <a:ext cx="8951043" cy="4648948"/>
          </a:xfrm>
          <a:prstGeom prst="ellipse">
            <a:avLst/>
          </a:prstGeom>
          <a:noFill/>
          <a:ln w="6350">
            <a:solidFill>
              <a:srgbClr val="29528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Imagen 4">
            <a:extLst>
              <a:ext uri="{FF2B5EF4-FFF2-40B4-BE49-F238E27FC236}">
                <a16:creationId xmlns:a16="http://schemas.microsoft.com/office/drawing/2014/main" id="{00FE2260-ED5C-A445-8EC2-54B05A04655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169292" y="5982346"/>
            <a:ext cx="774518" cy="664380"/>
          </a:xfrm>
          <a:prstGeom prst="rect">
            <a:avLst/>
          </a:prstGeom>
        </p:spPr>
      </p:pic>
      <p:sp>
        <p:nvSpPr>
          <p:cNvPr id="28" name="CuadroTexto 27">
            <a:extLst>
              <a:ext uri="{FF2B5EF4-FFF2-40B4-BE49-F238E27FC236}">
                <a16:creationId xmlns:a16="http://schemas.microsoft.com/office/drawing/2014/main" id="{C55C4D1D-BDD9-2E4D-BA5A-F0EECF925A2A}"/>
              </a:ext>
            </a:extLst>
          </p:cNvPr>
          <p:cNvSpPr txBox="1"/>
          <p:nvPr/>
        </p:nvSpPr>
        <p:spPr>
          <a:xfrm>
            <a:off x="312516" y="190680"/>
            <a:ext cx="11879485" cy="584775"/>
          </a:xfrm>
          <a:prstGeom prst="rect">
            <a:avLst/>
          </a:prstGeom>
          <a:noFill/>
        </p:spPr>
        <p:txBody>
          <a:bodyPr wrap="square" rtlCol="0">
            <a:spAutoFit/>
          </a:bodyPr>
          <a:lstStyle/>
          <a:p>
            <a:r>
              <a:rPr lang="en-US" sz="3200" b="1" dirty="0">
                <a:solidFill>
                  <a:srgbClr val="46A7C9"/>
                </a:solidFill>
                <a:latin typeface="Open Sans" panose="020B0606030504020204" pitchFamily="34" charset="0"/>
                <a:ea typeface="Open Sans" panose="020B0606030504020204" pitchFamily="34" charset="0"/>
                <a:cs typeface="Open Sans" panose="020B0606030504020204" pitchFamily="34" charset="0"/>
              </a:rPr>
              <a:t>WE PROVIDE </a:t>
            </a:r>
            <a:r>
              <a:rPr lang="en-US" sz="3200" b="1" dirty="0">
                <a:solidFill>
                  <a:srgbClr val="FF530D"/>
                </a:solidFill>
                <a:latin typeface="Open Sans" panose="020B0606030504020204" pitchFamily="34" charset="0"/>
                <a:ea typeface="Open Sans" panose="020B0606030504020204" pitchFamily="34" charset="0"/>
                <a:cs typeface="Open Sans" panose="020B0606030504020204" pitchFamily="34" charset="0"/>
              </a:rPr>
              <a:t>COMPLETE SOLUTIONS</a:t>
            </a:r>
          </a:p>
        </p:txBody>
      </p:sp>
      <p:pic>
        <p:nvPicPr>
          <p:cNvPr id="6" name="Picture 5">
            <a:extLst>
              <a:ext uri="{FF2B5EF4-FFF2-40B4-BE49-F238E27FC236}">
                <a16:creationId xmlns:a16="http://schemas.microsoft.com/office/drawing/2014/main" id="{18BB4BA4-FB7A-234D-B0A3-56C825EC6F42}"/>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667574" y="2304597"/>
            <a:ext cx="2378037" cy="2653604"/>
          </a:xfrm>
          <a:prstGeom prst="rect">
            <a:avLst/>
          </a:prstGeom>
        </p:spPr>
      </p:pic>
      <p:pic>
        <p:nvPicPr>
          <p:cNvPr id="8" name="Picture 7">
            <a:extLst>
              <a:ext uri="{FF2B5EF4-FFF2-40B4-BE49-F238E27FC236}">
                <a16:creationId xmlns:a16="http://schemas.microsoft.com/office/drawing/2014/main" id="{CC15F3B8-EFA5-AC46-9F3A-F1627AD2D5ED}"/>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4164417" y="879986"/>
            <a:ext cx="1541652" cy="1006936"/>
          </a:xfrm>
          <a:prstGeom prst="rect">
            <a:avLst/>
          </a:prstGeom>
        </p:spPr>
      </p:pic>
      <p:pic>
        <p:nvPicPr>
          <p:cNvPr id="9" name="Picture 8">
            <a:extLst>
              <a:ext uri="{FF2B5EF4-FFF2-40B4-BE49-F238E27FC236}">
                <a16:creationId xmlns:a16="http://schemas.microsoft.com/office/drawing/2014/main" id="{9B08F634-B8D1-8643-8819-70894D6310A9}"/>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t="-1"/>
          <a:stretch/>
        </p:blipFill>
        <p:spPr>
          <a:xfrm>
            <a:off x="6035476" y="915204"/>
            <a:ext cx="1659124" cy="984596"/>
          </a:xfrm>
          <a:prstGeom prst="rect">
            <a:avLst/>
          </a:prstGeom>
        </p:spPr>
      </p:pic>
      <p:pic>
        <p:nvPicPr>
          <p:cNvPr id="10" name="Picture 9">
            <a:extLst>
              <a:ext uri="{FF2B5EF4-FFF2-40B4-BE49-F238E27FC236}">
                <a16:creationId xmlns:a16="http://schemas.microsoft.com/office/drawing/2014/main" id="{FE4A8864-257F-C24F-9C17-94763DCCFF0C}"/>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2264692" y="1611550"/>
            <a:ext cx="617108" cy="855913"/>
          </a:xfrm>
          <a:prstGeom prst="rect">
            <a:avLst/>
          </a:prstGeom>
        </p:spPr>
      </p:pic>
      <p:pic>
        <p:nvPicPr>
          <p:cNvPr id="11" name="Picture 10">
            <a:extLst>
              <a:ext uri="{FF2B5EF4-FFF2-40B4-BE49-F238E27FC236}">
                <a16:creationId xmlns:a16="http://schemas.microsoft.com/office/drawing/2014/main" id="{A1955F67-32B8-A647-9045-BD867B9AD267}"/>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a:off x="2731448" y="1399616"/>
            <a:ext cx="503206" cy="1137118"/>
          </a:xfrm>
          <a:prstGeom prst="rect">
            <a:avLst/>
          </a:prstGeom>
        </p:spPr>
      </p:pic>
      <p:pic>
        <p:nvPicPr>
          <p:cNvPr id="14" name="Picture 13">
            <a:extLst>
              <a:ext uri="{FF2B5EF4-FFF2-40B4-BE49-F238E27FC236}">
                <a16:creationId xmlns:a16="http://schemas.microsoft.com/office/drawing/2014/main" id="{7D40ADFE-7618-514E-9FFD-178B7C690783}"/>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2113840" y="4271443"/>
            <a:ext cx="499728" cy="975007"/>
          </a:xfrm>
          <a:prstGeom prst="rect">
            <a:avLst/>
          </a:prstGeom>
        </p:spPr>
      </p:pic>
      <p:pic>
        <p:nvPicPr>
          <p:cNvPr id="15" name="Picture 14">
            <a:extLst>
              <a:ext uri="{FF2B5EF4-FFF2-40B4-BE49-F238E27FC236}">
                <a16:creationId xmlns:a16="http://schemas.microsoft.com/office/drawing/2014/main" id="{B0454FD3-30B6-1A41-B605-32B7F11165C3}"/>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1614945" y="4584183"/>
            <a:ext cx="726992" cy="708132"/>
          </a:xfrm>
          <a:prstGeom prst="rect">
            <a:avLst/>
          </a:prstGeom>
        </p:spPr>
      </p:pic>
      <p:pic>
        <p:nvPicPr>
          <p:cNvPr id="17" name="Picture 16">
            <a:extLst>
              <a:ext uri="{FF2B5EF4-FFF2-40B4-BE49-F238E27FC236}">
                <a16:creationId xmlns:a16="http://schemas.microsoft.com/office/drawing/2014/main" id="{D3FBE575-A1F4-B046-AFD8-DB6450ABFA1F}"/>
              </a:ext>
            </a:extLst>
          </p:cNvPr>
          <p:cNvPicPr>
            <a:picLocks noChangeAspect="1"/>
          </p:cNvPicPr>
          <p:nvPr/>
        </p:nvPicPr>
        <p:blipFill rotWithShape="1">
          <a:blip r:embed="rId11" cstate="screen">
            <a:extLst>
              <a:ext uri="{28A0092B-C50C-407E-A947-70E740481C1C}">
                <a14:useLocalDpi xmlns:a14="http://schemas.microsoft.com/office/drawing/2010/main"/>
              </a:ext>
            </a:extLst>
          </a:blip>
          <a:srcRect/>
          <a:stretch/>
        </p:blipFill>
        <p:spPr>
          <a:xfrm>
            <a:off x="7358258" y="5935647"/>
            <a:ext cx="1464202" cy="539496"/>
          </a:xfrm>
          <a:prstGeom prst="rect">
            <a:avLst/>
          </a:prstGeom>
        </p:spPr>
      </p:pic>
      <p:pic>
        <p:nvPicPr>
          <p:cNvPr id="2" name="Picture 1">
            <a:extLst>
              <a:ext uri="{FF2B5EF4-FFF2-40B4-BE49-F238E27FC236}">
                <a16:creationId xmlns:a16="http://schemas.microsoft.com/office/drawing/2014/main" id="{BDC05DC2-953B-4348-9F0C-FE92A8335D75}"/>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8090822" y="4161439"/>
            <a:ext cx="2971800" cy="1635150"/>
          </a:xfrm>
          <a:prstGeom prst="rect">
            <a:avLst/>
          </a:prstGeom>
        </p:spPr>
      </p:pic>
      <p:pic>
        <p:nvPicPr>
          <p:cNvPr id="16" name="Picture 15">
            <a:extLst>
              <a:ext uri="{FF2B5EF4-FFF2-40B4-BE49-F238E27FC236}">
                <a16:creationId xmlns:a16="http://schemas.microsoft.com/office/drawing/2014/main" id="{6CCDDFDD-97B3-6142-BDC2-EF20119E311D}"/>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7611463" y="5581639"/>
            <a:ext cx="995692" cy="663982"/>
          </a:xfrm>
          <a:prstGeom prst="rect">
            <a:avLst/>
          </a:prstGeom>
        </p:spPr>
      </p:pic>
      <p:pic>
        <p:nvPicPr>
          <p:cNvPr id="24" name="Picture 23">
            <a:extLst>
              <a:ext uri="{FF2B5EF4-FFF2-40B4-BE49-F238E27FC236}">
                <a16:creationId xmlns:a16="http://schemas.microsoft.com/office/drawing/2014/main" id="{AA5505D2-4293-064B-A377-3E3CDAFA07E3}"/>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5252844" y="5626948"/>
            <a:ext cx="1209885" cy="802989"/>
          </a:xfrm>
          <a:prstGeom prst="rect">
            <a:avLst/>
          </a:prstGeom>
        </p:spPr>
      </p:pic>
      <p:pic>
        <p:nvPicPr>
          <p:cNvPr id="21" name="Picture 20">
            <a:extLst>
              <a:ext uri="{FF2B5EF4-FFF2-40B4-BE49-F238E27FC236}">
                <a16:creationId xmlns:a16="http://schemas.microsoft.com/office/drawing/2014/main" id="{139A9574-C738-034B-B094-F650EB45453E}"/>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rot="10800000">
            <a:off x="5247705" y="5913630"/>
            <a:ext cx="1215024" cy="1209999"/>
          </a:xfrm>
          <a:prstGeom prst="rect">
            <a:avLst/>
          </a:prstGeom>
        </p:spPr>
      </p:pic>
      <p:pic>
        <p:nvPicPr>
          <p:cNvPr id="25" name="Picture 24">
            <a:extLst>
              <a:ext uri="{FF2B5EF4-FFF2-40B4-BE49-F238E27FC236}">
                <a16:creationId xmlns:a16="http://schemas.microsoft.com/office/drawing/2014/main" id="{E392CED9-7C6A-224C-8765-A76FD1E41EF3}"/>
              </a:ext>
            </a:extLst>
          </p:cNvPr>
          <p:cNvPicPr>
            <a:picLocks noChangeAspect="1"/>
          </p:cNvPicPr>
          <p:nvPr/>
        </p:nvPicPr>
        <p:blipFill>
          <a:blip r:embed="rId16" cstate="screen">
            <a:extLst>
              <a:ext uri="{28A0092B-C50C-407E-A947-70E740481C1C}">
                <a14:useLocalDpi xmlns:a14="http://schemas.microsoft.com/office/drawing/2010/main"/>
              </a:ext>
            </a:extLst>
          </a:blip>
          <a:stretch>
            <a:fillRect/>
          </a:stretch>
        </p:blipFill>
        <p:spPr>
          <a:xfrm>
            <a:off x="9451363" y="3204707"/>
            <a:ext cx="1432701" cy="853384"/>
          </a:xfrm>
          <a:prstGeom prst="rect">
            <a:avLst/>
          </a:prstGeom>
        </p:spPr>
      </p:pic>
      <p:pic>
        <p:nvPicPr>
          <p:cNvPr id="3" name="Picture 2">
            <a:extLst>
              <a:ext uri="{FF2B5EF4-FFF2-40B4-BE49-F238E27FC236}">
                <a16:creationId xmlns:a16="http://schemas.microsoft.com/office/drawing/2014/main" id="{6F4BDEBB-74F0-EC42-8A82-7F2E4227B0AA}"/>
              </a:ext>
            </a:extLst>
          </p:cNvPr>
          <p:cNvPicPr>
            <a:picLocks noChangeAspect="1"/>
          </p:cNvPicPr>
          <p:nvPr/>
        </p:nvPicPr>
        <p:blipFill rotWithShape="1">
          <a:blip r:embed="rId17" cstate="screen">
            <a:extLst>
              <a:ext uri="{28A0092B-C50C-407E-A947-70E740481C1C}">
                <a14:useLocalDpi xmlns:a14="http://schemas.microsoft.com/office/drawing/2010/main"/>
              </a:ext>
            </a:extLst>
          </a:blip>
          <a:srcRect t="-1"/>
          <a:stretch/>
        </p:blipFill>
        <p:spPr>
          <a:xfrm>
            <a:off x="5190177" y="1012660"/>
            <a:ext cx="743777" cy="874262"/>
          </a:xfrm>
          <a:prstGeom prst="rect">
            <a:avLst/>
          </a:prstGeom>
        </p:spPr>
      </p:pic>
      <p:pic>
        <p:nvPicPr>
          <p:cNvPr id="26" name="Picture 25">
            <a:extLst>
              <a:ext uri="{FF2B5EF4-FFF2-40B4-BE49-F238E27FC236}">
                <a16:creationId xmlns:a16="http://schemas.microsoft.com/office/drawing/2014/main" id="{0CE2EA82-594B-FD4D-B2D7-954384FC5835}"/>
              </a:ext>
            </a:extLst>
          </p:cNvPr>
          <p:cNvPicPr>
            <a:picLocks noChangeAspect="1"/>
          </p:cNvPicPr>
          <p:nvPr/>
        </p:nvPicPr>
        <p:blipFill>
          <a:blip r:embed="rId18" cstate="screen">
            <a:extLst>
              <a:ext uri="{28A0092B-C50C-407E-A947-70E740481C1C}">
                <a14:useLocalDpi xmlns:a14="http://schemas.microsoft.com/office/drawing/2010/main"/>
              </a:ext>
            </a:extLst>
          </a:blip>
          <a:stretch>
            <a:fillRect/>
          </a:stretch>
        </p:blipFill>
        <p:spPr>
          <a:xfrm flipH="1">
            <a:off x="1805696" y="1505764"/>
            <a:ext cx="490409" cy="924822"/>
          </a:xfrm>
          <a:prstGeom prst="rect">
            <a:avLst/>
          </a:prstGeom>
        </p:spPr>
      </p:pic>
      <p:pic>
        <p:nvPicPr>
          <p:cNvPr id="29" name="Picture 28">
            <a:extLst>
              <a:ext uri="{FF2B5EF4-FFF2-40B4-BE49-F238E27FC236}">
                <a16:creationId xmlns:a16="http://schemas.microsoft.com/office/drawing/2014/main" id="{4A8AEE5E-BC88-154B-99DF-405D2522435F}"/>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1066136" y="2992479"/>
            <a:ext cx="680605" cy="1194619"/>
          </a:xfrm>
          <a:prstGeom prst="rect">
            <a:avLst/>
          </a:prstGeom>
        </p:spPr>
      </p:pic>
      <p:pic>
        <p:nvPicPr>
          <p:cNvPr id="4" name="Picture 3" descr="A picture containing text, indoor, black, remote&#10;&#10;Description automatically generated">
            <a:extLst>
              <a:ext uri="{FF2B5EF4-FFF2-40B4-BE49-F238E27FC236}">
                <a16:creationId xmlns:a16="http://schemas.microsoft.com/office/drawing/2014/main" id="{4F2674AA-6789-F344-443A-C1BF6A1D4960}"/>
              </a:ext>
            </a:extLst>
          </p:cNvPr>
          <p:cNvPicPr>
            <a:picLocks noChangeAspect="1"/>
          </p:cNvPicPr>
          <p:nvPr/>
        </p:nvPicPr>
        <p:blipFill>
          <a:blip r:embed="rId20" cstate="screen">
            <a:extLst>
              <a:ext uri="{28A0092B-C50C-407E-A947-70E740481C1C}">
                <a14:useLocalDpi xmlns:a14="http://schemas.microsoft.com/office/drawing/2010/main"/>
              </a:ext>
            </a:extLst>
          </a:blip>
          <a:stretch>
            <a:fillRect/>
          </a:stretch>
        </p:blipFill>
        <p:spPr>
          <a:xfrm>
            <a:off x="3503367" y="5444860"/>
            <a:ext cx="439036" cy="787237"/>
          </a:xfrm>
          <a:prstGeom prst="rect">
            <a:avLst/>
          </a:prstGeom>
          <a:ln>
            <a:noFill/>
          </a:ln>
          <a:effectLst/>
        </p:spPr>
      </p:pic>
      <p:pic>
        <p:nvPicPr>
          <p:cNvPr id="7" name="Picture 6" descr="A picture containing text&#10;&#10;Description automatically generated">
            <a:extLst>
              <a:ext uri="{FF2B5EF4-FFF2-40B4-BE49-F238E27FC236}">
                <a16:creationId xmlns:a16="http://schemas.microsoft.com/office/drawing/2014/main" id="{ACAD04C3-16B3-AB39-8538-146947366F7B}"/>
              </a:ext>
            </a:extLst>
          </p:cNvPr>
          <p:cNvPicPr>
            <a:picLocks noChangeAspect="1"/>
          </p:cNvPicPr>
          <p:nvPr/>
        </p:nvPicPr>
        <p:blipFill>
          <a:blip r:embed="rId21"/>
          <a:stretch>
            <a:fillRect/>
          </a:stretch>
        </p:blipFill>
        <p:spPr>
          <a:xfrm>
            <a:off x="2743748" y="5365090"/>
            <a:ext cx="719296" cy="840305"/>
          </a:xfrm>
          <a:prstGeom prst="rect">
            <a:avLst/>
          </a:prstGeom>
          <a:ln>
            <a:noFill/>
          </a:ln>
          <a:effectLst/>
        </p:spPr>
      </p:pic>
      <p:pic>
        <p:nvPicPr>
          <p:cNvPr id="12" name="Picture 11" descr="Graphical user interface&#10;&#10;Description automatically generated">
            <a:extLst>
              <a:ext uri="{FF2B5EF4-FFF2-40B4-BE49-F238E27FC236}">
                <a16:creationId xmlns:a16="http://schemas.microsoft.com/office/drawing/2014/main" id="{38BB93C4-9B2B-7135-4452-433BD4C49FB9}"/>
              </a:ext>
            </a:extLst>
          </p:cNvPr>
          <p:cNvPicPr>
            <a:picLocks noChangeAspect="1"/>
          </p:cNvPicPr>
          <p:nvPr/>
        </p:nvPicPr>
        <p:blipFill>
          <a:blip r:embed="rId22"/>
          <a:stretch>
            <a:fillRect/>
          </a:stretch>
        </p:blipFill>
        <p:spPr>
          <a:xfrm>
            <a:off x="7734334" y="1596826"/>
            <a:ext cx="1828211" cy="1024137"/>
          </a:xfrm>
          <a:prstGeom prst="rect">
            <a:avLst/>
          </a:prstGeom>
        </p:spPr>
      </p:pic>
    </p:spTree>
    <p:extLst>
      <p:ext uri="{BB962C8B-B14F-4D97-AF65-F5344CB8AC3E}">
        <p14:creationId xmlns:p14="http://schemas.microsoft.com/office/powerpoint/2010/main" val="577440980"/>
      </p:ext>
    </p:extLst>
  </p:cSld>
  <p:clrMapOvr>
    <a:masterClrMapping/>
  </p:clrMapOvr>
</p:sld>
</file>

<file path=ppt/slides/slide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7705" y="227169"/>
            <a:ext cx="11731844" cy="6096629"/>
          </a:xfrm>
          <a:prstGeom prst="rect">
            <a:avLst/>
          </a:prstGeom>
        </p:spPr>
      </p:pic>
      <p:sp>
        <p:nvSpPr>
          <p:cNvPr id="6" name="Rectangle 5">
            <a:extLst>
              <a:ext uri="{FF2B5EF4-FFF2-40B4-BE49-F238E27FC236}">
                <a16:creationId xmlns:a16="http://schemas.microsoft.com/office/drawing/2014/main" id="{933D7EB0-4C2E-4744-8EB0-B6A6D983EAE4}"/>
              </a:ext>
            </a:extLst>
          </p:cNvPr>
          <p:cNvSpPr/>
          <p:nvPr/>
        </p:nvSpPr>
        <p:spPr>
          <a:xfrm>
            <a:off x="895349" y="402337"/>
            <a:ext cx="10416555" cy="5626985"/>
          </a:xfrm>
          <a:prstGeom prst="rect">
            <a:avLst/>
          </a:prstGeom>
          <a:solidFill>
            <a:schemeClr val="bg1"/>
          </a:solidFill>
          <a:ln>
            <a:noFill/>
          </a:ln>
        </p:spPr>
        <p:style>
          <a:lnRef idx="0">
            <a:scrgbClr r="0" g="0" b="0"/>
          </a:lnRef>
          <a:fillRef idx="0">
            <a:scrgbClr r="0" g="0" b="0"/>
          </a:fillRef>
          <a:effectRef idx="0">
            <a:scrgbClr r="0" g="0" b="0"/>
          </a:effectRef>
          <a:fontRef idx="minor">
            <a:schemeClr val="lt1"/>
          </a:fontRef>
        </p:style>
        <p:txBody>
          <a:bodyPr rtlCol="0" anchor="ctr"/>
          <a:lstStyle/>
          <a:p>
            <a:pPr algn="ctr" defTabSz="914377"/>
            <a:endParaRPr lang="en-US" sz="2400" dirty="0">
              <a:solidFill>
                <a:prstClr val="white"/>
              </a:solidFill>
              <a:latin typeface="WeblySleek UI Semilight"/>
            </a:endParaRPr>
          </a:p>
        </p:txBody>
      </p:sp>
      <p:sp>
        <p:nvSpPr>
          <p:cNvPr id="9" name="TextBox 8">
            <a:extLst>
              <a:ext uri="{FF2B5EF4-FFF2-40B4-BE49-F238E27FC236}">
                <a16:creationId xmlns:a16="http://schemas.microsoft.com/office/drawing/2014/main" id="{51B1EA04-7D1B-43AD-A73E-F754943BBD2D}"/>
              </a:ext>
            </a:extLst>
          </p:cNvPr>
          <p:cNvSpPr txBox="1"/>
          <p:nvPr/>
        </p:nvSpPr>
        <p:spPr>
          <a:xfrm>
            <a:off x="895350" y="402621"/>
            <a:ext cx="10401303" cy="584775"/>
          </a:xfrm>
          <a:prstGeom prst="rect">
            <a:avLst/>
          </a:prstGeom>
          <a:noFill/>
        </p:spPr>
        <p:txBody>
          <a:bodyPr wrap="square" rtlCol="0">
            <a:spAutoFit/>
          </a:bodyPr>
          <a:lstStyle/>
          <a:p>
            <a:pPr algn="ctr" defTabSz="914377"/>
            <a:r>
              <a:rPr lang="en-US" sz="3200" b="1" dirty="0">
                <a:solidFill>
                  <a:srgbClr val="4472C4">
                    <a:lumMod val="50000"/>
                  </a:srgbClr>
                </a:solidFill>
                <a:latin typeface="Tahoma" charset="0"/>
                <a:ea typeface="Tahoma" charset="0"/>
                <a:cs typeface="Tahoma" charset="0"/>
              </a:rPr>
              <a:t>Esteemed Customers</a:t>
            </a:r>
          </a:p>
        </p:txBody>
      </p:sp>
      <p:pic>
        <p:nvPicPr>
          <p:cNvPr id="82" name="Picture 81"/>
          <p:cNvPicPr>
            <a:picLocks noChangeAspect="1"/>
          </p:cNvPicPr>
          <p:nvPr/>
        </p:nvPicPr>
        <p:blipFill>
          <a:blip r:embed="rId4"/>
          <a:stretch>
            <a:fillRect/>
          </a:stretch>
        </p:blipFill>
        <p:spPr>
          <a:xfrm>
            <a:off x="2354722" y="987396"/>
            <a:ext cx="7482557" cy="4884112"/>
          </a:xfrm>
          <a:prstGeom prst="rect">
            <a:avLst/>
          </a:prstGeom>
        </p:spPr>
      </p:pic>
    </p:spTree>
    <p:extLst>
      <p:ext uri="{BB962C8B-B14F-4D97-AF65-F5344CB8AC3E}">
        <p14:creationId xmlns:p14="http://schemas.microsoft.com/office/powerpoint/2010/main" val="904303750"/>
      </p:ext>
    </p:extLst>
  </p:cSld>
  <p:clrMapOvr>
    <a:masterClrMapping/>
  </p:clrMapOvr>
  <mc:AlternateContent xmlns:mc="http://schemas.openxmlformats.org/markup-compatibility/2006" xmlns:p14="http://schemas.microsoft.com/office/powerpoint/2010/main">
    <mc:Choice Requires="p14">
      <p:transition spd="slow" p14:dur="1200" advClick="0" advTm="5000">
        <p14:prism/>
      </p:transition>
    </mc:Choice>
    <mc:Fallback xmlns="">
      <p:transition spd="slow" advClick="0" advTm="5000">
        <p:fade/>
      </p:transition>
    </mc:Fallback>
  </mc:AlternateContent>
</p:sld>
</file>

<file path=ppt/slides/slide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t"/>
          <p:cNvPicPr>
            <a:picLocks noChangeAspect="1"/>
          </p:cNvPicPr>
          <p:nvPr/>
        </p:nvPicPr>
        <p:blipFill>
          <a:blip r:embed="rId3"/>
          <a:stretch>
            <a:fillRect/>
          </a:stretch>
        </p:blipFill>
        <p:spPr>
          <a:xfrm>
            <a:off x="0" y="-13335"/>
            <a:ext cx="12215495" cy="6871335"/>
          </a:xfrm>
          <a:prstGeom prst="rect">
            <a:avLst/>
          </a:prstGeom>
        </p:spPr>
      </p:pic>
      <p:sp>
        <p:nvSpPr>
          <p:cNvPr id="4" name="矩形 3"/>
          <p:cNvSpPr/>
          <p:nvPr/>
        </p:nvSpPr>
        <p:spPr>
          <a:xfrm>
            <a:off x="0" y="0"/>
            <a:ext cx="12215495" cy="6851332"/>
          </a:xfrm>
          <a:prstGeom prst="rect">
            <a:avLst/>
          </a:prstGeom>
          <a:solidFill>
            <a:schemeClr val="tx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latin typeface="WeblySleek UI Semilight"/>
            </a:endParaRPr>
          </a:p>
        </p:txBody>
      </p:sp>
      <p:grpSp>
        <p:nvGrpSpPr>
          <p:cNvPr id="3" name="组 2"/>
          <p:cNvGrpSpPr/>
          <p:nvPr/>
        </p:nvGrpSpPr>
        <p:grpSpPr>
          <a:xfrm>
            <a:off x="0" y="1334730"/>
            <a:ext cx="12192000" cy="1776875"/>
            <a:chOff x="0" y="2426432"/>
            <a:chExt cx="12192000" cy="1776875"/>
          </a:xfrm>
        </p:grpSpPr>
        <p:sp>
          <p:nvSpPr>
            <p:cNvPr id="5" name="文本框 4"/>
            <p:cNvSpPr txBox="1"/>
            <p:nvPr/>
          </p:nvSpPr>
          <p:spPr>
            <a:xfrm>
              <a:off x="0" y="2512616"/>
              <a:ext cx="12192000" cy="1200329"/>
            </a:xfrm>
            <a:prstGeom prst="rect">
              <a:avLst/>
            </a:prstGeom>
            <a:noFill/>
          </p:spPr>
          <p:txBody>
            <a:bodyPr wrap="square" rtlCol="0">
              <a:spAutoFit/>
            </a:bodyPr>
            <a:lstStyle/>
            <a:p>
              <a:pPr algn="ctr"/>
              <a:r>
                <a:rPr lang="en-US" altLang="zh-CN" sz="7200" spc="130" dirty="0">
                  <a:solidFill>
                    <a:prstClr val="white"/>
                  </a:solidFill>
                  <a:latin typeface="WeblySleek UI Semibold"/>
                </a:rPr>
                <a:t>THANK YOU</a:t>
              </a:r>
              <a:endParaRPr lang="zh-CN" altLang="en-US" sz="7200" spc="130" dirty="0">
                <a:solidFill>
                  <a:prstClr val="white"/>
                </a:solidFill>
                <a:latin typeface="WeblySleek UI Semibold"/>
              </a:endParaRPr>
            </a:p>
          </p:txBody>
        </p:sp>
        <p:sp>
          <p:nvSpPr>
            <p:cNvPr id="9" name="文本框 8"/>
            <p:cNvSpPr txBox="1"/>
            <p:nvPr/>
          </p:nvSpPr>
          <p:spPr>
            <a:xfrm>
              <a:off x="3606800" y="3611301"/>
              <a:ext cx="5045598" cy="307777"/>
            </a:xfrm>
            <a:prstGeom prst="rect">
              <a:avLst/>
            </a:prstGeom>
            <a:noFill/>
          </p:spPr>
          <p:txBody>
            <a:bodyPr wrap="square" rtlCol="0">
              <a:spAutoFit/>
            </a:bodyPr>
            <a:lstStyle/>
            <a:p>
              <a:pPr algn="dist"/>
              <a:r>
                <a:rPr lang="en-US" altLang="zh-CN" sz="1400" dirty="0">
                  <a:solidFill>
                    <a:prstClr val="white"/>
                  </a:solidFill>
                  <a:latin typeface="WeblySleek UI Semilight"/>
                </a:rPr>
                <a:t>For</a:t>
              </a:r>
              <a:r>
                <a:rPr lang="zh-CN" altLang="en-US" sz="1400" dirty="0">
                  <a:solidFill>
                    <a:prstClr val="white"/>
                  </a:solidFill>
                  <a:latin typeface="WeblySleek UI Semilight"/>
                </a:rPr>
                <a:t> </a:t>
              </a:r>
              <a:r>
                <a:rPr lang="en-US" altLang="zh-CN" sz="1400" dirty="0">
                  <a:solidFill>
                    <a:prstClr val="white"/>
                  </a:solidFill>
                  <a:latin typeface="WeblySleek UI Semilight"/>
                </a:rPr>
                <a:t>Your</a:t>
              </a:r>
              <a:r>
                <a:rPr lang="zh-CN" altLang="en-US" sz="1400" dirty="0">
                  <a:solidFill>
                    <a:prstClr val="white"/>
                  </a:solidFill>
                  <a:latin typeface="WeblySleek UI Semilight"/>
                </a:rPr>
                <a:t> </a:t>
              </a:r>
              <a:r>
                <a:rPr lang="en-US" altLang="zh-CN" sz="1400" dirty="0">
                  <a:solidFill>
                    <a:prstClr val="white"/>
                  </a:solidFill>
                  <a:latin typeface="WeblySleek UI Semilight"/>
                </a:rPr>
                <a:t>Precious</a:t>
              </a:r>
              <a:r>
                <a:rPr lang="zh-CN" altLang="en-US" sz="1400" dirty="0">
                  <a:solidFill>
                    <a:prstClr val="white"/>
                  </a:solidFill>
                  <a:latin typeface="WeblySleek UI Semilight"/>
                </a:rPr>
                <a:t> </a:t>
              </a:r>
              <a:r>
                <a:rPr lang="en-US" altLang="zh-CN" sz="1400" dirty="0">
                  <a:solidFill>
                    <a:prstClr val="white"/>
                  </a:solidFill>
                  <a:latin typeface="WeblySleek UI Semilight"/>
                </a:rPr>
                <a:t>Time</a:t>
              </a:r>
              <a:r>
                <a:rPr lang="zh-CN" altLang="en-US" sz="1400" dirty="0">
                  <a:solidFill>
                    <a:prstClr val="white"/>
                  </a:solidFill>
                  <a:latin typeface="WeblySleek UI Semilight"/>
                </a:rPr>
                <a:t> </a:t>
              </a:r>
              <a:r>
                <a:rPr lang="en-US" altLang="zh-CN" sz="1400" dirty="0">
                  <a:solidFill>
                    <a:prstClr val="white"/>
                  </a:solidFill>
                  <a:latin typeface="WeblySleek UI Semilight"/>
                </a:rPr>
                <a:t>and</a:t>
              </a:r>
              <a:r>
                <a:rPr lang="zh-CN" altLang="en-US" sz="1400" dirty="0">
                  <a:solidFill>
                    <a:prstClr val="white"/>
                  </a:solidFill>
                  <a:latin typeface="WeblySleek UI Semilight"/>
                </a:rPr>
                <a:t> </a:t>
              </a:r>
              <a:r>
                <a:rPr lang="en-US" altLang="zh-CN" sz="1400" dirty="0">
                  <a:solidFill>
                    <a:prstClr val="white"/>
                  </a:solidFill>
                  <a:latin typeface="WeblySleek UI Semilight"/>
                </a:rPr>
                <a:t>Your</a:t>
              </a:r>
              <a:r>
                <a:rPr lang="zh-CN" altLang="en-US" sz="1400" dirty="0">
                  <a:solidFill>
                    <a:prstClr val="white"/>
                  </a:solidFill>
                  <a:latin typeface="WeblySleek UI Semilight"/>
                </a:rPr>
                <a:t> </a:t>
              </a:r>
              <a:r>
                <a:rPr lang="en-US" altLang="zh-CN" sz="1400" dirty="0">
                  <a:solidFill>
                    <a:prstClr val="white"/>
                  </a:solidFill>
                  <a:latin typeface="WeblySleek UI Semilight"/>
                </a:rPr>
                <a:t>Attention</a:t>
              </a:r>
            </a:p>
          </p:txBody>
        </p:sp>
        <p:sp>
          <p:nvSpPr>
            <p:cNvPr id="12" name="矩形 11"/>
            <p:cNvSpPr/>
            <p:nvPr/>
          </p:nvSpPr>
          <p:spPr>
            <a:xfrm>
              <a:off x="3606800" y="4127643"/>
              <a:ext cx="1082040" cy="659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latin typeface="WeblySleek UI Semilight"/>
              </a:endParaRPr>
            </a:p>
          </p:txBody>
        </p:sp>
        <p:sp>
          <p:nvSpPr>
            <p:cNvPr id="16" name="半闭框 15"/>
            <p:cNvSpPr/>
            <p:nvPr/>
          </p:nvSpPr>
          <p:spPr>
            <a:xfrm>
              <a:off x="3065780" y="2426432"/>
              <a:ext cx="1082040" cy="686850"/>
            </a:xfrm>
            <a:prstGeom prst="halfFrame">
              <a:avLst>
                <a:gd name="adj1" fmla="val 6190"/>
                <a:gd name="adj2" fmla="val 11905"/>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black"/>
                </a:solidFill>
                <a:latin typeface="WeblySleek UI Semilight"/>
              </a:endParaRPr>
            </a:p>
          </p:txBody>
        </p:sp>
        <p:sp>
          <p:nvSpPr>
            <p:cNvPr id="17" name="半闭框 16"/>
            <p:cNvSpPr/>
            <p:nvPr/>
          </p:nvSpPr>
          <p:spPr>
            <a:xfrm rot="10800000">
              <a:off x="7911147" y="3492107"/>
              <a:ext cx="1082040" cy="711200"/>
            </a:xfrm>
            <a:prstGeom prst="halfFrame">
              <a:avLst>
                <a:gd name="adj1" fmla="val 6190"/>
                <a:gd name="adj2" fmla="val 11905"/>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black"/>
                </a:solidFill>
                <a:latin typeface="WeblySleek UI Semilight"/>
              </a:endParaRPr>
            </a:p>
          </p:txBody>
        </p:sp>
      </p:grpSp>
      <p:sp>
        <p:nvSpPr>
          <p:cNvPr id="10" name="矩形 9"/>
          <p:cNvSpPr/>
          <p:nvPr/>
        </p:nvSpPr>
        <p:spPr>
          <a:xfrm>
            <a:off x="2584450" y="5059130"/>
            <a:ext cx="7023100" cy="1555115"/>
          </a:xfrm>
          <a:prstGeom prst="rect">
            <a:avLst/>
          </a:prstGeom>
          <a:solidFill>
            <a:srgbClr val="0070C0">
              <a:alpha val="8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latin typeface="WeblySleek UI Semilight"/>
            </a:endParaRPr>
          </a:p>
        </p:txBody>
      </p:sp>
      <p:pic>
        <p:nvPicPr>
          <p:cNvPr id="20" name="Picture 19">
            <a:extLst>
              <a:ext uri="{FF2B5EF4-FFF2-40B4-BE49-F238E27FC236}">
                <a16:creationId xmlns:a16="http://schemas.microsoft.com/office/drawing/2014/main" id="{2A04A57C-7B4F-458D-86FE-760E439F5DD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011738" y="99523"/>
            <a:ext cx="3829175" cy="1167898"/>
          </a:xfrm>
          <a:prstGeom prst="rect">
            <a:avLst/>
          </a:prstGeom>
        </p:spPr>
      </p:pic>
      <p:sp>
        <p:nvSpPr>
          <p:cNvPr id="21" name="TextBox 13">
            <a:extLst>
              <a:ext uri="{FF2B5EF4-FFF2-40B4-BE49-F238E27FC236}">
                <a16:creationId xmlns:a16="http://schemas.microsoft.com/office/drawing/2014/main" id="{B516C4C5-EB19-4CD9-BE2A-08CA1E963B91}"/>
              </a:ext>
            </a:extLst>
          </p:cNvPr>
          <p:cNvSpPr txBox="1"/>
          <p:nvPr/>
        </p:nvSpPr>
        <p:spPr>
          <a:xfrm>
            <a:off x="-1" y="3313875"/>
            <a:ext cx="12192000" cy="636072"/>
          </a:xfrm>
          <a:prstGeom prst="rect">
            <a:avLst/>
          </a:prstGeom>
          <a:noFill/>
        </p:spPr>
        <p:txBody>
          <a:bodyPr wrap="square" lIns="0" tIns="0" rIns="0" bIns="0" rtlCol="0">
            <a:spAutoFit/>
          </a:bodyP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spcAft>
                <a:spcPts val="1600"/>
              </a:spcAft>
            </a:pPr>
            <a:r>
              <a:rPr lang="en-US" sz="1400" cap="all" spc="27" dirty="0">
                <a:solidFill>
                  <a:prstClr val="white"/>
                </a:solidFill>
                <a:latin typeface="WeblySleek UI Semibold"/>
                <a:ea typeface="Open Sans" charset="0"/>
                <a:cs typeface="Open Sans" charset="0"/>
                <a:sym typeface="Arial"/>
              </a:rPr>
              <a:t>This is a corporate what’s app account and we will share the upcoming news on</a:t>
            </a:r>
          </a:p>
          <a:p>
            <a:pPr algn="ctr">
              <a:spcAft>
                <a:spcPts val="1600"/>
              </a:spcAft>
            </a:pPr>
            <a:r>
              <a:rPr lang="en-US" sz="1400" cap="all" spc="27" dirty="0">
                <a:solidFill>
                  <a:prstClr val="white"/>
                </a:solidFill>
                <a:latin typeface="WeblySleek UI Semibold"/>
                <a:ea typeface="Open Sans" charset="0"/>
                <a:cs typeface="Open Sans" charset="0"/>
                <a:sym typeface="Arial"/>
              </a:rPr>
              <a:t> this channel Which will make us connect more closer and please add us in contact list. </a:t>
            </a:r>
          </a:p>
        </p:txBody>
      </p:sp>
      <p:pic>
        <p:nvPicPr>
          <p:cNvPr id="22" name="Picture 21">
            <a:extLst>
              <a:ext uri="{FF2B5EF4-FFF2-40B4-BE49-F238E27FC236}">
                <a16:creationId xmlns:a16="http://schemas.microsoft.com/office/drawing/2014/main" id="{B47C4F00-5C9E-4704-AC5B-BF932E8974C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91167" y="4155846"/>
            <a:ext cx="688207" cy="688207"/>
          </a:xfrm>
          <a:prstGeom prst="rect">
            <a:avLst/>
          </a:prstGeom>
        </p:spPr>
      </p:pic>
      <p:sp>
        <p:nvSpPr>
          <p:cNvPr id="23" name="TextBox 13">
            <a:extLst>
              <a:ext uri="{FF2B5EF4-FFF2-40B4-BE49-F238E27FC236}">
                <a16:creationId xmlns:a16="http://schemas.microsoft.com/office/drawing/2014/main" id="{29FFF999-2F3A-4CAC-A203-B7A1DEF01470}"/>
              </a:ext>
            </a:extLst>
          </p:cNvPr>
          <p:cNvSpPr txBox="1"/>
          <p:nvPr/>
        </p:nvSpPr>
        <p:spPr>
          <a:xfrm>
            <a:off x="1" y="4481544"/>
            <a:ext cx="12191998" cy="301878"/>
          </a:xfrm>
          <a:prstGeom prst="rect">
            <a:avLst/>
          </a:prstGeom>
          <a:noFill/>
        </p:spPr>
        <p:txBody>
          <a:bodyPr wrap="square" lIns="0" tIns="0" rIns="0" bIns="0" rtlCol="0">
            <a:spAutoFit/>
          </a:bodyP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lnSpc>
                <a:spcPts val="1867"/>
              </a:lnSpc>
              <a:spcAft>
                <a:spcPts val="1600"/>
              </a:spcAft>
            </a:pPr>
            <a:r>
              <a:rPr lang="en-US" sz="3600" b="1" dirty="0">
                <a:solidFill>
                  <a:prstClr val="white"/>
                </a:solidFill>
                <a:latin typeface="Open Sans" panose="020B0606030504020204" pitchFamily="34" charset="0"/>
                <a:ea typeface="Open Sans" panose="020B0606030504020204" pitchFamily="34" charset="0"/>
                <a:cs typeface="Open Sans" panose="020B0606030504020204" pitchFamily="34" charset="0"/>
                <a:sym typeface="Arial"/>
              </a:rPr>
              <a:t>+91 7290000544</a:t>
            </a:r>
            <a:endParaRPr lang="en-US" sz="3600" b="1" cap="all" spc="27" dirty="0">
              <a:solidFill>
                <a:prstClr val="white"/>
              </a:solidFill>
              <a:latin typeface="Open Sans" panose="020B0606030504020204" pitchFamily="34" charset="0"/>
              <a:ea typeface="Open Sans" panose="020B0606030504020204" pitchFamily="34" charset="0"/>
              <a:cs typeface="Open Sans" panose="020B0606030504020204" pitchFamily="34" charset="0"/>
              <a:sym typeface="Arial"/>
            </a:endParaRPr>
          </a:p>
        </p:txBody>
      </p:sp>
      <p:pic>
        <p:nvPicPr>
          <p:cNvPr id="25" name="Picture 24">
            <a:extLst>
              <a:ext uri="{FF2B5EF4-FFF2-40B4-BE49-F238E27FC236}">
                <a16:creationId xmlns:a16="http://schemas.microsoft.com/office/drawing/2014/main" id="{EFEFA300-2D91-49C5-9BD8-20A8DE3EF00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77488" y="4155845"/>
            <a:ext cx="688207" cy="688207"/>
          </a:xfrm>
          <a:prstGeom prst="rect">
            <a:avLst/>
          </a:prstGeom>
        </p:spPr>
      </p:pic>
      <p:grpSp>
        <p:nvGrpSpPr>
          <p:cNvPr id="27" name="Google Shape;1100;p14"/>
          <p:cNvGrpSpPr/>
          <p:nvPr/>
        </p:nvGrpSpPr>
        <p:grpSpPr>
          <a:xfrm>
            <a:off x="5261234" y="5204637"/>
            <a:ext cx="1669533" cy="489123"/>
            <a:chOff x="3945926" y="3679691"/>
            <a:chExt cx="1252150" cy="366842"/>
          </a:xfrm>
        </p:grpSpPr>
        <p:grpSp>
          <p:nvGrpSpPr>
            <p:cNvPr id="28" name="Google Shape;1101;p14"/>
            <p:cNvGrpSpPr/>
            <p:nvPr/>
          </p:nvGrpSpPr>
          <p:grpSpPr>
            <a:xfrm>
              <a:off x="3945926" y="3679691"/>
              <a:ext cx="366841" cy="366842"/>
              <a:chOff x="3764821" y="3626633"/>
              <a:chExt cx="472957" cy="472958"/>
            </a:xfrm>
          </p:grpSpPr>
          <p:sp>
            <p:nvSpPr>
              <p:cNvPr id="35" name="Google Shape;1102;p14"/>
              <p:cNvSpPr/>
              <p:nvPr/>
            </p:nvSpPr>
            <p:spPr>
              <a:xfrm>
                <a:off x="3764821" y="3626633"/>
                <a:ext cx="472957" cy="472958"/>
              </a:xfrm>
              <a:prstGeom prst="ellipse">
                <a:avLst/>
              </a:prstGeom>
              <a:noFill/>
              <a:ln w="127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algn="ctr">
                  <a:buClr>
                    <a:srgbClr val="000000"/>
                  </a:buClr>
                  <a:buFont typeface="Arial"/>
                  <a:buNone/>
                </a:pPr>
                <a:endParaRPr kern="0">
                  <a:solidFill>
                    <a:srgbClr val="FFFFFF"/>
                  </a:solidFill>
                  <a:latin typeface="Calibri"/>
                  <a:ea typeface="Calibri"/>
                  <a:cs typeface="Calibri"/>
                  <a:sym typeface="Calibri"/>
                </a:endParaRPr>
              </a:p>
            </p:txBody>
          </p:sp>
          <p:sp>
            <p:nvSpPr>
              <p:cNvPr id="36" name="Google Shape;1103;p14"/>
              <p:cNvSpPr/>
              <p:nvPr/>
            </p:nvSpPr>
            <p:spPr>
              <a:xfrm>
                <a:off x="3874434" y="3760718"/>
                <a:ext cx="253729" cy="184953"/>
              </a:xfrm>
              <a:custGeom>
                <a:avLst/>
                <a:gdLst/>
                <a:ahLst/>
                <a:cxnLst/>
                <a:rect l="l" t="t" r="r" b="b"/>
                <a:pathLst>
                  <a:path w="353" h="256" extrusionOk="0">
                    <a:moveTo>
                      <a:pt x="321" y="0"/>
                    </a:moveTo>
                    <a:cubicBezTo>
                      <a:pt x="32" y="0"/>
                      <a:pt x="32" y="0"/>
                      <a:pt x="32" y="0"/>
                    </a:cubicBezTo>
                    <a:cubicBezTo>
                      <a:pt x="14" y="0"/>
                      <a:pt x="0" y="14"/>
                      <a:pt x="0" y="32"/>
                    </a:cubicBezTo>
                    <a:cubicBezTo>
                      <a:pt x="0" y="224"/>
                      <a:pt x="0" y="224"/>
                      <a:pt x="0" y="224"/>
                    </a:cubicBezTo>
                    <a:cubicBezTo>
                      <a:pt x="0" y="242"/>
                      <a:pt x="14" y="256"/>
                      <a:pt x="32" y="256"/>
                    </a:cubicBezTo>
                    <a:cubicBezTo>
                      <a:pt x="321" y="256"/>
                      <a:pt x="321" y="256"/>
                      <a:pt x="321" y="256"/>
                    </a:cubicBezTo>
                    <a:cubicBezTo>
                      <a:pt x="338" y="256"/>
                      <a:pt x="353" y="242"/>
                      <a:pt x="353" y="224"/>
                    </a:cubicBezTo>
                    <a:cubicBezTo>
                      <a:pt x="353" y="32"/>
                      <a:pt x="353" y="32"/>
                      <a:pt x="353" y="32"/>
                    </a:cubicBezTo>
                    <a:cubicBezTo>
                      <a:pt x="353" y="14"/>
                      <a:pt x="338" y="0"/>
                      <a:pt x="321" y="0"/>
                    </a:cubicBezTo>
                    <a:moveTo>
                      <a:pt x="32" y="16"/>
                    </a:moveTo>
                    <a:cubicBezTo>
                      <a:pt x="321" y="16"/>
                      <a:pt x="321" y="16"/>
                      <a:pt x="321" y="16"/>
                    </a:cubicBezTo>
                    <a:cubicBezTo>
                      <a:pt x="323" y="16"/>
                      <a:pt x="324" y="16"/>
                      <a:pt x="326" y="17"/>
                    </a:cubicBezTo>
                    <a:cubicBezTo>
                      <a:pt x="187" y="156"/>
                      <a:pt x="187" y="156"/>
                      <a:pt x="187" y="156"/>
                    </a:cubicBezTo>
                    <a:cubicBezTo>
                      <a:pt x="184" y="158"/>
                      <a:pt x="180" y="160"/>
                      <a:pt x="176" y="160"/>
                    </a:cubicBezTo>
                    <a:cubicBezTo>
                      <a:pt x="172" y="160"/>
                      <a:pt x="168" y="158"/>
                      <a:pt x="165" y="156"/>
                    </a:cubicBezTo>
                    <a:cubicBezTo>
                      <a:pt x="26" y="17"/>
                      <a:pt x="26" y="17"/>
                      <a:pt x="26" y="17"/>
                    </a:cubicBezTo>
                    <a:cubicBezTo>
                      <a:pt x="28" y="16"/>
                      <a:pt x="30" y="16"/>
                      <a:pt x="32" y="16"/>
                    </a:cubicBezTo>
                    <a:moveTo>
                      <a:pt x="16" y="224"/>
                    </a:moveTo>
                    <a:cubicBezTo>
                      <a:pt x="16" y="32"/>
                      <a:pt x="16" y="32"/>
                      <a:pt x="16" y="32"/>
                    </a:cubicBezTo>
                    <a:cubicBezTo>
                      <a:pt x="16" y="31"/>
                      <a:pt x="16" y="30"/>
                      <a:pt x="16" y="29"/>
                    </a:cubicBezTo>
                    <a:cubicBezTo>
                      <a:pt x="115" y="128"/>
                      <a:pt x="115" y="128"/>
                      <a:pt x="115" y="128"/>
                    </a:cubicBezTo>
                    <a:cubicBezTo>
                      <a:pt x="16" y="227"/>
                      <a:pt x="16" y="227"/>
                      <a:pt x="16" y="227"/>
                    </a:cubicBezTo>
                    <a:cubicBezTo>
                      <a:pt x="16" y="226"/>
                      <a:pt x="16" y="225"/>
                      <a:pt x="16" y="224"/>
                    </a:cubicBezTo>
                    <a:moveTo>
                      <a:pt x="321" y="240"/>
                    </a:moveTo>
                    <a:cubicBezTo>
                      <a:pt x="32" y="240"/>
                      <a:pt x="32" y="240"/>
                      <a:pt x="32" y="240"/>
                    </a:cubicBezTo>
                    <a:cubicBezTo>
                      <a:pt x="30" y="240"/>
                      <a:pt x="28" y="240"/>
                      <a:pt x="26" y="239"/>
                    </a:cubicBezTo>
                    <a:cubicBezTo>
                      <a:pt x="126" y="139"/>
                      <a:pt x="126" y="139"/>
                      <a:pt x="126" y="139"/>
                    </a:cubicBezTo>
                    <a:cubicBezTo>
                      <a:pt x="154" y="167"/>
                      <a:pt x="154" y="167"/>
                      <a:pt x="154" y="167"/>
                    </a:cubicBezTo>
                    <a:cubicBezTo>
                      <a:pt x="160" y="173"/>
                      <a:pt x="168" y="176"/>
                      <a:pt x="176" y="176"/>
                    </a:cubicBezTo>
                    <a:cubicBezTo>
                      <a:pt x="184" y="176"/>
                      <a:pt x="192" y="173"/>
                      <a:pt x="198" y="167"/>
                    </a:cubicBezTo>
                    <a:cubicBezTo>
                      <a:pt x="226" y="139"/>
                      <a:pt x="226" y="139"/>
                      <a:pt x="226" y="139"/>
                    </a:cubicBezTo>
                    <a:cubicBezTo>
                      <a:pt x="326" y="239"/>
                      <a:pt x="326" y="239"/>
                      <a:pt x="326" y="239"/>
                    </a:cubicBezTo>
                    <a:cubicBezTo>
                      <a:pt x="324" y="240"/>
                      <a:pt x="323" y="240"/>
                      <a:pt x="321" y="240"/>
                    </a:cubicBezTo>
                    <a:moveTo>
                      <a:pt x="337" y="224"/>
                    </a:moveTo>
                    <a:cubicBezTo>
                      <a:pt x="337" y="225"/>
                      <a:pt x="337" y="226"/>
                      <a:pt x="336" y="227"/>
                    </a:cubicBezTo>
                    <a:cubicBezTo>
                      <a:pt x="237" y="128"/>
                      <a:pt x="237" y="128"/>
                      <a:pt x="237" y="128"/>
                    </a:cubicBezTo>
                    <a:cubicBezTo>
                      <a:pt x="336" y="29"/>
                      <a:pt x="336" y="29"/>
                      <a:pt x="336" y="29"/>
                    </a:cubicBezTo>
                    <a:cubicBezTo>
                      <a:pt x="337" y="30"/>
                      <a:pt x="337" y="31"/>
                      <a:pt x="337" y="32"/>
                    </a:cubicBezTo>
                    <a:lnTo>
                      <a:pt x="337" y="224"/>
                    </a:lnTo>
                    <a:close/>
                  </a:path>
                </a:pathLst>
              </a:custGeom>
              <a:solidFill>
                <a:schemeClr val="lt1"/>
              </a:solidFill>
              <a:ln>
                <a:noFill/>
              </a:ln>
            </p:spPr>
            <p:txBody>
              <a:bodyPr spcFirstLastPara="1" wrap="square" lIns="121900" tIns="60950" rIns="121900" bIns="60950" anchor="t" anchorCtr="0">
                <a:noAutofit/>
              </a:bodyPr>
              <a:lstStyle/>
              <a:p>
                <a:pPr>
                  <a:buClr>
                    <a:srgbClr val="000000"/>
                  </a:buClr>
                  <a:buFont typeface="Arial"/>
                  <a:buNone/>
                </a:pPr>
                <a:endParaRPr kern="0">
                  <a:solidFill>
                    <a:srgbClr val="000000"/>
                  </a:solidFill>
                  <a:latin typeface="Calibri"/>
                  <a:ea typeface="Calibri"/>
                  <a:cs typeface="Calibri"/>
                  <a:sym typeface="Calibri"/>
                </a:endParaRPr>
              </a:p>
            </p:txBody>
          </p:sp>
        </p:grpSp>
        <p:grpSp>
          <p:nvGrpSpPr>
            <p:cNvPr id="29" name="Google Shape;1104;p14"/>
            <p:cNvGrpSpPr/>
            <p:nvPr/>
          </p:nvGrpSpPr>
          <p:grpSpPr>
            <a:xfrm>
              <a:off x="4831235" y="3679691"/>
              <a:ext cx="366841" cy="366842"/>
              <a:chOff x="4906224" y="3626633"/>
              <a:chExt cx="472957" cy="472958"/>
            </a:xfrm>
          </p:grpSpPr>
          <p:sp>
            <p:nvSpPr>
              <p:cNvPr id="33" name="Google Shape;1105;p14"/>
              <p:cNvSpPr/>
              <p:nvPr/>
            </p:nvSpPr>
            <p:spPr>
              <a:xfrm>
                <a:off x="4906224" y="3626633"/>
                <a:ext cx="472957" cy="472958"/>
              </a:xfrm>
              <a:prstGeom prst="ellipse">
                <a:avLst/>
              </a:prstGeom>
              <a:noFill/>
              <a:ln w="127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algn="ctr">
                  <a:buClr>
                    <a:srgbClr val="000000"/>
                  </a:buClr>
                  <a:buFont typeface="Arial"/>
                  <a:buNone/>
                </a:pPr>
                <a:endParaRPr kern="0">
                  <a:solidFill>
                    <a:srgbClr val="FFFFFF"/>
                  </a:solidFill>
                  <a:latin typeface="Calibri"/>
                  <a:ea typeface="Calibri"/>
                  <a:cs typeface="Calibri"/>
                  <a:sym typeface="Calibri"/>
                </a:endParaRPr>
              </a:p>
            </p:txBody>
          </p:sp>
          <p:sp>
            <p:nvSpPr>
              <p:cNvPr id="34" name="Google Shape;1106;p14"/>
              <p:cNvSpPr/>
              <p:nvPr/>
            </p:nvSpPr>
            <p:spPr>
              <a:xfrm>
                <a:off x="5038305" y="3732955"/>
                <a:ext cx="188540" cy="260316"/>
              </a:xfrm>
              <a:custGeom>
                <a:avLst/>
                <a:gdLst/>
                <a:ahLst/>
                <a:cxnLst/>
                <a:rect l="l" t="t" r="r" b="b"/>
                <a:pathLst>
                  <a:path w="257" h="353" extrusionOk="0">
                    <a:moveTo>
                      <a:pt x="129" y="0"/>
                    </a:moveTo>
                    <a:cubicBezTo>
                      <a:pt x="58" y="0"/>
                      <a:pt x="0" y="57"/>
                      <a:pt x="0" y="128"/>
                    </a:cubicBezTo>
                    <a:cubicBezTo>
                      <a:pt x="0" y="233"/>
                      <a:pt x="129" y="353"/>
                      <a:pt x="129" y="353"/>
                    </a:cubicBezTo>
                    <a:cubicBezTo>
                      <a:pt x="129" y="353"/>
                      <a:pt x="257" y="233"/>
                      <a:pt x="257" y="128"/>
                    </a:cubicBezTo>
                    <a:cubicBezTo>
                      <a:pt x="257" y="57"/>
                      <a:pt x="199" y="0"/>
                      <a:pt x="129" y="0"/>
                    </a:cubicBezTo>
                    <a:moveTo>
                      <a:pt x="129" y="329"/>
                    </a:moveTo>
                    <a:cubicBezTo>
                      <a:pt x="129" y="329"/>
                      <a:pt x="16" y="225"/>
                      <a:pt x="16" y="128"/>
                    </a:cubicBezTo>
                    <a:cubicBezTo>
                      <a:pt x="16" y="66"/>
                      <a:pt x="66" y="16"/>
                      <a:pt x="129" y="16"/>
                    </a:cubicBezTo>
                    <a:cubicBezTo>
                      <a:pt x="191" y="16"/>
                      <a:pt x="241" y="66"/>
                      <a:pt x="241" y="128"/>
                    </a:cubicBezTo>
                    <a:cubicBezTo>
                      <a:pt x="241" y="225"/>
                      <a:pt x="129" y="329"/>
                      <a:pt x="129" y="329"/>
                    </a:cubicBezTo>
                    <a:moveTo>
                      <a:pt x="129" y="64"/>
                    </a:moveTo>
                    <a:cubicBezTo>
                      <a:pt x="93" y="64"/>
                      <a:pt x="64" y="93"/>
                      <a:pt x="64" y="128"/>
                    </a:cubicBezTo>
                    <a:cubicBezTo>
                      <a:pt x="64" y="164"/>
                      <a:pt x="93" y="193"/>
                      <a:pt x="129" y="193"/>
                    </a:cubicBezTo>
                    <a:cubicBezTo>
                      <a:pt x="164" y="193"/>
                      <a:pt x="193" y="164"/>
                      <a:pt x="193" y="128"/>
                    </a:cubicBezTo>
                    <a:cubicBezTo>
                      <a:pt x="193" y="93"/>
                      <a:pt x="164" y="64"/>
                      <a:pt x="129" y="64"/>
                    </a:cubicBezTo>
                    <a:moveTo>
                      <a:pt x="129" y="177"/>
                    </a:moveTo>
                    <a:cubicBezTo>
                      <a:pt x="102" y="177"/>
                      <a:pt x="80" y="155"/>
                      <a:pt x="80" y="128"/>
                    </a:cubicBezTo>
                    <a:cubicBezTo>
                      <a:pt x="80" y="102"/>
                      <a:pt x="102" y="80"/>
                      <a:pt x="129" y="80"/>
                    </a:cubicBezTo>
                    <a:cubicBezTo>
                      <a:pt x="155" y="80"/>
                      <a:pt x="177" y="102"/>
                      <a:pt x="177" y="128"/>
                    </a:cubicBezTo>
                    <a:cubicBezTo>
                      <a:pt x="177" y="155"/>
                      <a:pt x="155" y="177"/>
                      <a:pt x="129" y="177"/>
                    </a:cubicBezTo>
                  </a:path>
                </a:pathLst>
              </a:custGeom>
              <a:solidFill>
                <a:schemeClr val="lt1"/>
              </a:solidFill>
              <a:ln>
                <a:noFill/>
              </a:ln>
            </p:spPr>
            <p:txBody>
              <a:bodyPr spcFirstLastPara="1" wrap="square" lIns="121900" tIns="60950" rIns="121900" bIns="60950" anchor="t" anchorCtr="0">
                <a:noAutofit/>
              </a:bodyPr>
              <a:lstStyle/>
              <a:p>
                <a:pPr>
                  <a:buClr>
                    <a:srgbClr val="000000"/>
                  </a:buClr>
                  <a:buFont typeface="Arial"/>
                  <a:buNone/>
                </a:pPr>
                <a:endParaRPr kern="0">
                  <a:solidFill>
                    <a:srgbClr val="000000"/>
                  </a:solidFill>
                  <a:latin typeface="Calibri"/>
                  <a:ea typeface="Calibri"/>
                  <a:cs typeface="Calibri"/>
                  <a:sym typeface="Calibri"/>
                </a:endParaRPr>
              </a:p>
            </p:txBody>
          </p:sp>
        </p:grpSp>
        <p:grpSp>
          <p:nvGrpSpPr>
            <p:cNvPr id="30" name="Google Shape;1107;p14"/>
            <p:cNvGrpSpPr/>
            <p:nvPr/>
          </p:nvGrpSpPr>
          <p:grpSpPr>
            <a:xfrm>
              <a:off x="4388580" y="3679691"/>
              <a:ext cx="366841" cy="366842"/>
              <a:chOff x="4335522" y="3626633"/>
              <a:chExt cx="472957" cy="472958"/>
            </a:xfrm>
          </p:grpSpPr>
          <p:sp>
            <p:nvSpPr>
              <p:cNvPr id="31" name="Google Shape;1108;p14"/>
              <p:cNvSpPr/>
              <p:nvPr/>
            </p:nvSpPr>
            <p:spPr>
              <a:xfrm>
                <a:off x="4335522" y="3626633"/>
                <a:ext cx="472957" cy="472958"/>
              </a:xfrm>
              <a:prstGeom prst="ellipse">
                <a:avLst/>
              </a:prstGeom>
              <a:noFill/>
              <a:ln w="127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algn="ctr">
                  <a:buClr>
                    <a:srgbClr val="000000"/>
                  </a:buClr>
                  <a:buFont typeface="Arial"/>
                  <a:buNone/>
                </a:pPr>
                <a:endParaRPr kern="0">
                  <a:solidFill>
                    <a:srgbClr val="FFFFFF"/>
                  </a:solidFill>
                  <a:latin typeface="Calibri"/>
                  <a:ea typeface="Calibri"/>
                  <a:cs typeface="Calibri"/>
                  <a:sym typeface="Calibri"/>
                </a:endParaRPr>
              </a:p>
            </p:txBody>
          </p:sp>
          <p:sp>
            <p:nvSpPr>
              <p:cNvPr id="32" name="Google Shape;1109;p14"/>
              <p:cNvSpPr/>
              <p:nvPr/>
            </p:nvSpPr>
            <p:spPr>
              <a:xfrm>
                <a:off x="4440131" y="3726569"/>
                <a:ext cx="266702" cy="266702"/>
              </a:xfrm>
              <a:custGeom>
                <a:avLst/>
                <a:gdLst/>
                <a:ahLst/>
                <a:cxnLst/>
                <a:rect l="l" t="t" r="r" b="b"/>
                <a:pathLst>
                  <a:path w="353" h="353" extrusionOk="0">
                    <a:moveTo>
                      <a:pt x="351" y="171"/>
                    </a:moveTo>
                    <a:cubicBezTo>
                      <a:pt x="289" y="109"/>
                      <a:pt x="289" y="109"/>
                      <a:pt x="289" y="109"/>
                    </a:cubicBezTo>
                    <a:cubicBezTo>
                      <a:pt x="289" y="24"/>
                      <a:pt x="289" y="24"/>
                      <a:pt x="289" y="24"/>
                    </a:cubicBezTo>
                    <a:cubicBezTo>
                      <a:pt x="289" y="19"/>
                      <a:pt x="285" y="16"/>
                      <a:pt x="281" y="16"/>
                    </a:cubicBezTo>
                    <a:cubicBezTo>
                      <a:pt x="233" y="16"/>
                      <a:pt x="233" y="16"/>
                      <a:pt x="233" y="16"/>
                    </a:cubicBezTo>
                    <a:cubicBezTo>
                      <a:pt x="228" y="16"/>
                      <a:pt x="225" y="19"/>
                      <a:pt x="225" y="24"/>
                    </a:cubicBezTo>
                    <a:cubicBezTo>
                      <a:pt x="225" y="45"/>
                      <a:pt x="225" y="45"/>
                      <a:pt x="225" y="45"/>
                    </a:cubicBezTo>
                    <a:cubicBezTo>
                      <a:pt x="182" y="2"/>
                      <a:pt x="182" y="2"/>
                      <a:pt x="182" y="2"/>
                    </a:cubicBezTo>
                    <a:cubicBezTo>
                      <a:pt x="181" y="1"/>
                      <a:pt x="179" y="0"/>
                      <a:pt x="177" y="0"/>
                    </a:cubicBezTo>
                    <a:cubicBezTo>
                      <a:pt x="174" y="0"/>
                      <a:pt x="172" y="1"/>
                      <a:pt x="171" y="2"/>
                    </a:cubicBezTo>
                    <a:cubicBezTo>
                      <a:pt x="2" y="171"/>
                      <a:pt x="2" y="171"/>
                      <a:pt x="2" y="171"/>
                    </a:cubicBezTo>
                    <a:cubicBezTo>
                      <a:pt x="1" y="172"/>
                      <a:pt x="0" y="174"/>
                      <a:pt x="0" y="176"/>
                    </a:cubicBezTo>
                    <a:cubicBezTo>
                      <a:pt x="0" y="181"/>
                      <a:pt x="3" y="184"/>
                      <a:pt x="8" y="184"/>
                    </a:cubicBezTo>
                    <a:cubicBezTo>
                      <a:pt x="10" y="184"/>
                      <a:pt x="12" y="184"/>
                      <a:pt x="14" y="182"/>
                    </a:cubicBezTo>
                    <a:cubicBezTo>
                      <a:pt x="48" y="148"/>
                      <a:pt x="48" y="148"/>
                      <a:pt x="48" y="148"/>
                    </a:cubicBezTo>
                    <a:cubicBezTo>
                      <a:pt x="48" y="345"/>
                      <a:pt x="48" y="345"/>
                      <a:pt x="48" y="345"/>
                    </a:cubicBezTo>
                    <a:cubicBezTo>
                      <a:pt x="48" y="349"/>
                      <a:pt x="52" y="353"/>
                      <a:pt x="56" y="353"/>
                    </a:cubicBezTo>
                    <a:cubicBezTo>
                      <a:pt x="297" y="353"/>
                      <a:pt x="297" y="353"/>
                      <a:pt x="297" y="353"/>
                    </a:cubicBezTo>
                    <a:cubicBezTo>
                      <a:pt x="301" y="353"/>
                      <a:pt x="305" y="349"/>
                      <a:pt x="305" y="345"/>
                    </a:cubicBezTo>
                    <a:cubicBezTo>
                      <a:pt x="305" y="148"/>
                      <a:pt x="305" y="148"/>
                      <a:pt x="305" y="148"/>
                    </a:cubicBezTo>
                    <a:cubicBezTo>
                      <a:pt x="339" y="182"/>
                      <a:pt x="339" y="182"/>
                      <a:pt x="339" y="182"/>
                    </a:cubicBezTo>
                    <a:cubicBezTo>
                      <a:pt x="341" y="184"/>
                      <a:pt x="343" y="184"/>
                      <a:pt x="345" y="184"/>
                    </a:cubicBezTo>
                    <a:cubicBezTo>
                      <a:pt x="350" y="184"/>
                      <a:pt x="353" y="181"/>
                      <a:pt x="353" y="176"/>
                    </a:cubicBezTo>
                    <a:cubicBezTo>
                      <a:pt x="353" y="174"/>
                      <a:pt x="352" y="172"/>
                      <a:pt x="351" y="171"/>
                    </a:cubicBezTo>
                    <a:moveTo>
                      <a:pt x="241" y="32"/>
                    </a:moveTo>
                    <a:cubicBezTo>
                      <a:pt x="273" y="32"/>
                      <a:pt x="273" y="32"/>
                      <a:pt x="273" y="32"/>
                    </a:cubicBezTo>
                    <a:cubicBezTo>
                      <a:pt x="273" y="93"/>
                      <a:pt x="273" y="93"/>
                      <a:pt x="273" y="93"/>
                    </a:cubicBezTo>
                    <a:cubicBezTo>
                      <a:pt x="241" y="61"/>
                      <a:pt x="241" y="61"/>
                      <a:pt x="241" y="61"/>
                    </a:cubicBezTo>
                    <a:lnTo>
                      <a:pt x="241" y="32"/>
                    </a:lnTo>
                    <a:close/>
                    <a:moveTo>
                      <a:pt x="128" y="337"/>
                    </a:moveTo>
                    <a:cubicBezTo>
                      <a:pt x="64" y="337"/>
                      <a:pt x="64" y="337"/>
                      <a:pt x="64" y="337"/>
                    </a:cubicBezTo>
                    <a:cubicBezTo>
                      <a:pt x="64" y="321"/>
                      <a:pt x="64" y="321"/>
                      <a:pt x="64" y="321"/>
                    </a:cubicBezTo>
                    <a:cubicBezTo>
                      <a:pt x="128" y="321"/>
                      <a:pt x="128" y="321"/>
                      <a:pt x="128" y="321"/>
                    </a:cubicBezTo>
                    <a:lnTo>
                      <a:pt x="128" y="337"/>
                    </a:lnTo>
                    <a:close/>
                    <a:moveTo>
                      <a:pt x="209" y="337"/>
                    </a:moveTo>
                    <a:cubicBezTo>
                      <a:pt x="144" y="337"/>
                      <a:pt x="144" y="337"/>
                      <a:pt x="144" y="337"/>
                    </a:cubicBezTo>
                    <a:cubicBezTo>
                      <a:pt x="144" y="208"/>
                      <a:pt x="144" y="208"/>
                      <a:pt x="144" y="208"/>
                    </a:cubicBezTo>
                    <a:cubicBezTo>
                      <a:pt x="209" y="208"/>
                      <a:pt x="209" y="208"/>
                      <a:pt x="209" y="208"/>
                    </a:cubicBezTo>
                    <a:lnTo>
                      <a:pt x="209" y="337"/>
                    </a:lnTo>
                    <a:close/>
                    <a:moveTo>
                      <a:pt x="289" y="337"/>
                    </a:moveTo>
                    <a:cubicBezTo>
                      <a:pt x="225" y="337"/>
                      <a:pt x="225" y="337"/>
                      <a:pt x="225" y="337"/>
                    </a:cubicBezTo>
                    <a:cubicBezTo>
                      <a:pt x="225" y="321"/>
                      <a:pt x="225" y="321"/>
                      <a:pt x="225" y="321"/>
                    </a:cubicBezTo>
                    <a:cubicBezTo>
                      <a:pt x="289" y="321"/>
                      <a:pt x="289" y="321"/>
                      <a:pt x="289" y="321"/>
                    </a:cubicBezTo>
                    <a:lnTo>
                      <a:pt x="289" y="337"/>
                    </a:lnTo>
                    <a:close/>
                    <a:moveTo>
                      <a:pt x="289" y="305"/>
                    </a:moveTo>
                    <a:cubicBezTo>
                      <a:pt x="225" y="305"/>
                      <a:pt x="225" y="305"/>
                      <a:pt x="225" y="305"/>
                    </a:cubicBezTo>
                    <a:cubicBezTo>
                      <a:pt x="225" y="200"/>
                      <a:pt x="225" y="200"/>
                      <a:pt x="225" y="200"/>
                    </a:cubicBezTo>
                    <a:cubicBezTo>
                      <a:pt x="225" y="196"/>
                      <a:pt x="221" y="192"/>
                      <a:pt x="217" y="192"/>
                    </a:cubicBezTo>
                    <a:cubicBezTo>
                      <a:pt x="136" y="192"/>
                      <a:pt x="136" y="192"/>
                      <a:pt x="136" y="192"/>
                    </a:cubicBezTo>
                    <a:cubicBezTo>
                      <a:pt x="132" y="192"/>
                      <a:pt x="128" y="196"/>
                      <a:pt x="128" y="200"/>
                    </a:cubicBezTo>
                    <a:cubicBezTo>
                      <a:pt x="128" y="305"/>
                      <a:pt x="128" y="305"/>
                      <a:pt x="128" y="305"/>
                    </a:cubicBezTo>
                    <a:cubicBezTo>
                      <a:pt x="64" y="305"/>
                      <a:pt x="64" y="305"/>
                      <a:pt x="64" y="305"/>
                    </a:cubicBezTo>
                    <a:cubicBezTo>
                      <a:pt x="64" y="132"/>
                      <a:pt x="64" y="132"/>
                      <a:pt x="64" y="132"/>
                    </a:cubicBezTo>
                    <a:cubicBezTo>
                      <a:pt x="177" y="19"/>
                      <a:pt x="177" y="19"/>
                      <a:pt x="177" y="19"/>
                    </a:cubicBezTo>
                    <a:cubicBezTo>
                      <a:pt x="289" y="132"/>
                      <a:pt x="289" y="132"/>
                      <a:pt x="289" y="132"/>
                    </a:cubicBezTo>
                    <a:lnTo>
                      <a:pt x="289" y="305"/>
                    </a:lnTo>
                    <a:close/>
                    <a:moveTo>
                      <a:pt x="185" y="289"/>
                    </a:moveTo>
                    <a:cubicBezTo>
                      <a:pt x="189" y="289"/>
                      <a:pt x="193" y="285"/>
                      <a:pt x="193" y="281"/>
                    </a:cubicBezTo>
                    <a:cubicBezTo>
                      <a:pt x="193" y="276"/>
                      <a:pt x="189" y="273"/>
                      <a:pt x="185" y="273"/>
                    </a:cubicBezTo>
                    <a:cubicBezTo>
                      <a:pt x="180" y="273"/>
                      <a:pt x="177" y="276"/>
                      <a:pt x="177" y="281"/>
                    </a:cubicBezTo>
                    <a:cubicBezTo>
                      <a:pt x="177" y="285"/>
                      <a:pt x="180" y="289"/>
                      <a:pt x="185" y="289"/>
                    </a:cubicBezTo>
                  </a:path>
                </a:pathLst>
              </a:custGeom>
              <a:solidFill>
                <a:schemeClr val="lt1"/>
              </a:solidFill>
              <a:ln>
                <a:noFill/>
              </a:ln>
            </p:spPr>
            <p:txBody>
              <a:bodyPr spcFirstLastPara="1" wrap="square" lIns="121900" tIns="60950" rIns="121900" bIns="60950" anchor="t" anchorCtr="0">
                <a:noAutofit/>
              </a:bodyPr>
              <a:lstStyle/>
              <a:p>
                <a:pPr>
                  <a:buClr>
                    <a:srgbClr val="000000"/>
                  </a:buClr>
                  <a:buFont typeface="Arial"/>
                  <a:buNone/>
                </a:pPr>
                <a:endParaRPr kern="0">
                  <a:solidFill>
                    <a:srgbClr val="000000"/>
                  </a:solidFill>
                  <a:latin typeface="Calibri"/>
                  <a:ea typeface="Calibri"/>
                  <a:cs typeface="Calibri"/>
                  <a:sym typeface="Calibri"/>
                </a:endParaRPr>
              </a:p>
            </p:txBody>
          </p:sp>
        </p:grpSp>
      </p:grpSp>
      <p:sp>
        <p:nvSpPr>
          <p:cNvPr id="37" name="TextBox 36"/>
          <p:cNvSpPr txBox="1"/>
          <p:nvPr/>
        </p:nvSpPr>
        <p:spPr>
          <a:xfrm>
            <a:off x="0" y="5784660"/>
            <a:ext cx="12192000" cy="388248"/>
          </a:xfrm>
          <a:prstGeom prst="rect">
            <a:avLst/>
          </a:prstGeom>
          <a:noFill/>
        </p:spPr>
        <p:txBody>
          <a:bodyPr wrap="square" lIns="0" tIns="0" rIns="0" bIns="0" rtlCol="0">
            <a:spAutoFit/>
          </a:bodyP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lnSpc>
                <a:spcPts val="1600"/>
              </a:lnSpc>
            </a:pPr>
            <a:r>
              <a:rPr lang="en-US" sz="1000" b="1" dirty="0">
                <a:solidFill>
                  <a:prstClr val="white"/>
                </a:solidFill>
                <a:latin typeface="WeblySleek UI Semibold"/>
                <a:ea typeface="Open Sans" charset="0"/>
                <a:cs typeface="Open Sans" charset="0"/>
                <a:sym typeface="Arial"/>
              </a:rPr>
              <a:t>INFO@COHTECHNOLOGIES.COM  , INFO@GRANDSTREAMINDIA.COM</a:t>
            </a:r>
          </a:p>
          <a:p>
            <a:pPr algn="ctr">
              <a:lnSpc>
                <a:spcPts val="1600"/>
              </a:lnSpc>
            </a:pPr>
            <a:r>
              <a:rPr lang="en-US" sz="1000" b="1" dirty="0">
                <a:solidFill>
                  <a:prstClr val="white"/>
                </a:solidFill>
                <a:latin typeface="WeblySleek UI Semibold"/>
                <a:ea typeface="Open Sans" charset="0"/>
                <a:cs typeface="Open Sans" charset="0"/>
                <a:sym typeface="Arial"/>
              </a:rPr>
              <a:t>WWW.COHESIVEGLOBAL.COM,   WWW.GRANDSTREAMINDIA.COM</a:t>
            </a:r>
          </a:p>
        </p:txBody>
      </p:sp>
      <p:sp>
        <p:nvSpPr>
          <p:cNvPr id="38" name="TextBox 37">
            <a:extLst>
              <a:ext uri="{FF2B5EF4-FFF2-40B4-BE49-F238E27FC236}">
                <a16:creationId xmlns:a16="http://schemas.microsoft.com/office/drawing/2014/main" id="{46936103-EF0F-4C88-B5DA-E414AC486F83}"/>
              </a:ext>
            </a:extLst>
          </p:cNvPr>
          <p:cNvSpPr txBox="1"/>
          <p:nvPr/>
        </p:nvSpPr>
        <p:spPr>
          <a:xfrm>
            <a:off x="1" y="6191144"/>
            <a:ext cx="12192000" cy="553998"/>
          </a:xfrm>
          <a:prstGeom prst="rect">
            <a:avLst/>
          </a:prstGeom>
          <a:noFill/>
        </p:spPr>
        <p:txBody>
          <a:bodyPr wrap="square" rtlCol="0">
            <a:spAutoFit/>
          </a:bodyPr>
          <a:lstStyle/>
          <a:p>
            <a:pPr algn="ctr" defTabSz="685800">
              <a:defRPr/>
            </a:pPr>
            <a:r>
              <a:rPr lang="en-US" sz="1000" b="1" dirty="0">
                <a:solidFill>
                  <a:srgbClr val="FFFF00"/>
                </a:solidFill>
                <a:latin typeface="WeblySleek UI Semibold"/>
                <a:ea typeface="Open Sans" panose="020B0606030504020204" pitchFamily="34" charset="0"/>
                <a:cs typeface="Open Sans" panose="020B0606030504020204" pitchFamily="34" charset="0"/>
                <a:sym typeface="Arial"/>
              </a:rPr>
              <a:t>Corporate Office:  </a:t>
            </a:r>
            <a:r>
              <a:rPr lang="en-US" sz="1000" dirty="0">
                <a:solidFill>
                  <a:prstClr val="white"/>
                </a:solidFill>
                <a:latin typeface="WeblySleek UI Semibold"/>
                <a:ea typeface="Open Sans" panose="020B0606030504020204" pitchFamily="34" charset="0"/>
                <a:cs typeface="Open Sans" panose="020B0606030504020204" pitchFamily="34" charset="0"/>
                <a:sym typeface="Arial"/>
              </a:rPr>
              <a:t>CS-4, 5 &amp; 6, 4</a:t>
            </a:r>
            <a:r>
              <a:rPr lang="en-US" sz="1000" baseline="30000" dirty="0">
                <a:solidFill>
                  <a:prstClr val="white"/>
                </a:solidFill>
                <a:latin typeface="WeblySleek UI Semibold"/>
                <a:ea typeface="Open Sans" panose="020B0606030504020204" pitchFamily="34" charset="0"/>
                <a:cs typeface="Open Sans" panose="020B0606030504020204" pitchFamily="34" charset="0"/>
                <a:sym typeface="Arial"/>
              </a:rPr>
              <a:t>th</a:t>
            </a:r>
            <a:r>
              <a:rPr lang="en-US" sz="1000" dirty="0">
                <a:solidFill>
                  <a:prstClr val="white"/>
                </a:solidFill>
                <a:latin typeface="WeblySleek UI Semibold"/>
                <a:ea typeface="Open Sans" panose="020B0606030504020204" pitchFamily="34" charset="0"/>
                <a:cs typeface="Open Sans" panose="020B0606030504020204" pitchFamily="34" charset="0"/>
                <a:sym typeface="Arial"/>
              </a:rPr>
              <a:t> Floor, Ansal Plaza, Sector 3, Vaishali, </a:t>
            </a:r>
          </a:p>
          <a:p>
            <a:pPr algn="ctr" defTabSz="685800">
              <a:defRPr/>
            </a:pPr>
            <a:r>
              <a:rPr lang="en-US" sz="1000" dirty="0">
                <a:solidFill>
                  <a:prstClr val="white"/>
                </a:solidFill>
                <a:latin typeface="WeblySleek UI Semibold"/>
                <a:ea typeface="Open Sans" panose="020B0606030504020204" pitchFamily="34" charset="0"/>
                <a:cs typeface="Open Sans" panose="020B0606030504020204" pitchFamily="34" charset="0"/>
                <a:sym typeface="Arial"/>
              </a:rPr>
              <a:t>Ghaziabad (U.P) – 201010  </a:t>
            </a:r>
            <a:r>
              <a:rPr lang="en-US" sz="1000" b="1" dirty="0">
                <a:solidFill>
                  <a:srgbClr val="FFFF00"/>
                </a:solidFill>
                <a:latin typeface="WeblySleek UI Semibold"/>
                <a:ea typeface="Open Sans" panose="020B0606030504020204" pitchFamily="34" charset="0"/>
                <a:cs typeface="Open Sans" panose="020B0606030504020204" pitchFamily="34" charset="0"/>
                <a:sym typeface="Arial"/>
              </a:rPr>
              <a:t>Contact No </a:t>
            </a:r>
            <a:r>
              <a:rPr lang="en-US" sz="1000" dirty="0">
                <a:solidFill>
                  <a:prstClr val="white"/>
                </a:solidFill>
                <a:latin typeface="WeblySleek UI Semibold"/>
                <a:ea typeface="Open Sans" panose="020B0606030504020204" pitchFamily="34" charset="0"/>
                <a:cs typeface="Open Sans" panose="020B0606030504020204" pitchFamily="34" charset="0"/>
                <a:sym typeface="Arial"/>
              </a:rPr>
              <a:t>+91 120 4830000, +91 7290000544</a:t>
            </a:r>
          </a:p>
          <a:p>
            <a:pPr defTabSz="685800">
              <a:defRPr/>
            </a:pPr>
            <a:endParaRPr lang="en-US" sz="1000" dirty="0">
              <a:solidFill>
                <a:prstClr val="white"/>
              </a:solidFill>
              <a:latin typeface="WeblySleek UI Semibold"/>
              <a:ea typeface="Open Sans" panose="020B0606030504020204" pitchFamily="34" charset="0"/>
              <a:cs typeface="Open Sans" panose="020B0606030504020204" pitchFamily="34" charset="0"/>
              <a:sym typeface="Arial"/>
            </a:endParaRPr>
          </a:p>
        </p:txBody>
      </p:sp>
    </p:spTree>
    <p:extLst>
      <p:ext uri="{BB962C8B-B14F-4D97-AF65-F5344CB8AC3E}">
        <p14:creationId xmlns:p14="http://schemas.microsoft.com/office/powerpoint/2010/main" val="1899282735"/>
      </p:ext>
    </p:extLst>
  </p:cSld>
  <p:clrMapOvr>
    <a:masterClrMapping/>
  </p:clrMapOvr>
  <mc:AlternateContent xmlns:mc="http://schemas.openxmlformats.org/markup-compatibility/2006" xmlns:p14="http://schemas.microsoft.com/office/powerpoint/2010/main">
    <mc:Choice Requires="p14">
      <p:transition spd="med" p14:dur="700" advTm="5000">
        <p:fade/>
      </p:transition>
    </mc:Choice>
    <mc:Fallback xmlns="">
      <p:transition spd="med" advTm="5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fade">
                                      <p:cBhvr>
                                        <p:cTn id="7" dur="500"/>
                                        <p:tgtEl>
                                          <p:spTgt spid="21"/>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
                                        </p:tgtEl>
                                        <p:attrNameLst>
                                          <p:attrName>style.visibility</p:attrName>
                                        </p:attrNameLst>
                                      </p:cBhvr>
                                      <p:to>
                                        <p:strVal val="visible"/>
                                      </p:to>
                                    </p:set>
                                    <p:animEffect transition="in" filter="fade">
                                      <p:cBhvr>
                                        <p:cTn id="10" dur="500"/>
                                        <p:tgtEl>
                                          <p:spTgt spid="23"/>
                                        </p:tgtEl>
                                      </p:cBhvr>
                                    </p:animEffect>
                                  </p:childTnLst>
                                </p:cTn>
                              </p:par>
                              <p:par>
                                <p:cTn id="11" presetID="10" presetClass="entr" presetSubtype="0" fill="hold" nodeType="withEffect">
                                  <p:stCondLst>
                                    <p:cond delay="0"/>
                                  </p:stCondLst>
                                  <p:childTnLst>
                                    <p:set>
                                      <p:cBhvr>
                                        <p:cTn id="12" dur="1" fill="hold">
                                          <p:stCondLst>
                                            <p:cond delay="0"/>
                                          </p:stCondLst>
                                        </p:cTn>
                                        <p:tgtEl>
                                          <p:spTgt spid="27"/>
                                        </p:tgtEl>
                                        <p:attrNameLst>
                                          <p:attrName>style.visibility</p:attrName>
                                        </p:attrNameLst>
                                      </p:cBhvr>
                                      <p:to>
                                        <p:strVal val="visible"/>
                                      </p:to>
                                    </p:set>
                                    <p:animEffect transition="in" filter="fade">
                                      <p:cBhvr>
                                        <p:cTn id="13" dur="500"/>
                                        <p:tgtEl>
                                          <p:spTgt spid="2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7"/>
                                        </p:tgtEl>
                                        <p:attrNameLst>
                                          <p:attrName>style.visibility</p:attrName>
                                        </p:attrNameLst>
                                      </p:cBhvr>
                                      <p:to>
                                        <p:strVal val="visible"/>
                                      </p:to>
                                    </p:set>
                                    <p:animEffect transition="in" filter="fade">
                                      <p:cBhvr>
                                        <p:cTn id="16" dur="5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3" grpId="0"/>
      <p:bldP spid="37" grpId="0"/>
    </p:bldLst>
  </p:timing>
</p:sld>
</file>

<file path=ppt/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8_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86000">
              <a:srgbClr val="0098D9"/>
            </a:gs>
            <a:gs pos="39000">
              <a:srgbClr val="0084CD">
                <a:alpha val="100000"/>
              </a:srgbClr>
            </a:gs>
            <a:gs pos="0">
              <a:srgbClr val="0070C0"/>
            </a:gs>
          </a:gsLst>
          <a:lin ang="10800000" scaled="0"/>
        </a:gradFill>
        <a:ln>
          <a:noFill/>
        </a:ln>
        <a:effectLst/>
      </a:spPr>
      <a:bodyPr lIns="91433" tIns="45716" rIns="91433" bIns="45716" anchor="ctr"/>
      <a:lstStyle>
        <a:defPPr algn="ctr">
          <a:defRPr lang="zh-CN" altLang="en-US" sz="1610" dirty="0">
            <a:latin typeface="字魂36号-正文宋楷" panose="02000000000000000000" pitchFamily="2" charset="-122"/>
            <a:ea typeface="字魂36号-正文宋楷" panose="02000000000000000000" pitchFamily="2" charset="-122"/>
          </a:defRPr>
        </a:defPPr>
      </a:lstStyle>
      <a:style>
        <a:lnRef idx="1">
          <a:schemeClr val="accent1"/>
        </a:lnRef>
        <a:fillRef idx="3">
          <a:schemeClr val="accent1"/>
        </a:fillRef>
        <a:effectRef idx="2">
          <a:schemeClr val="accent1"/>
        </a:effectRef>
        <a:fontRef idx="minor">
          <a:schemeClr val="lt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2_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WeblySleek UI Semilight"/>
        <a:ea typeface=""/>
        <a:cs typeface=""/>
        <a:font script="Jpan" typeface="ＭＳ Ｐゴシック"/>
        <a:font script="Hang" typeface="맑은 고딕"/>
        <a:font script="Hans" typeface="思源黑体 CN Regular"/>
        <a:font script="Hant" typeface="新細明體"/>
        <a:font script="Arab" typeface="WeblySleek UI Semilight"/>
        <a:font script="Hebr" typeface="WeblySleek UI Semilight"/>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WeblySleek UI Semilight"/>
        <a:font script="Uigh" typeface="Microsoft Uighur"/>
        <a:font script="Geor" typeface="Sylfaen"/>
      </a:majorFont>
      <a:minorFont>
        <a:latin typeface="WeblySleek UI Semilight"/>
        <a:ea typeface=""/>
        <a:cs typeface=""/>
        <a:font script="Jpan" typeface="ＭＳ Ｐゴシック"/>
        <a:font script="Hang" typeface="맑은 고딕"/>
        <a:font script="Hans" typeface="思源黑体 CN Regular"/>
        <a:font script="Hant" typeface="新細明體"/>
        <a:font script="Arab" typeface="WeblySleek UI Semilight"/>
        <a:font script="Hebr" typeface="WeblySleek UI Semilight"/>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WeblySleek UI Semilight"/>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ustom 1">
      <a:majorFont>
        <a:latin typeface="Open Sans"/>
        <a:ea typeface=""/>
        <a:cs typeface=""/>
      </a:majorFont>
      <a:minorFont>
        <a:latin typeface="Open San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6_Tema d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Tema d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2_Tema d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3_Tema d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4_Tema d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5_Tema d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7_Tema d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16_Tema d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17_Tema d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19_Tema d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2_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WeblySleek UI Semilight"/>
        <a:ea typeface=""/>
        <a:cs typeface=""/>
        <a:font script="Jpan" typeface="ＭＳ Ｐゴシック"/>
        <a:font script="Hang" typeface="맑은 고딕"/>
        <a:font script="Hans" typeface="思源黑体 CN Regular"/>
        <a:font script="Hant" typeface="新細明體"/>
        <a:font script="Arab" typeface="WeblySleek UI Semilight"/>
        <a:font script="Hebr" typeface="WeblySleek UI Semilight"/>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WeblySleek UI Semilight"/>
        <a:font script="Uigh" typeface="Microsoft Uighur"/>
        <a:font script="Geor" typeface="Sylfaen"/>
      </a:majorFont>
      <a:minorFont>
        <a:latin typeface="WeblySleek UI Semilight"/>
        <a:ea typeface=""/>
        <a:cs typeface=""/>
        <a:font script="Jpan" typeface="ＭＳ Ｐゴシック"/>
        <a:font script="Hang" typeface="맑은 고딕"/>
        <a:font script="Hans" typeface="思源黑体 CN Regular"/>
        <a:font script="Hant" typeface="新細明體"/>
        <a:font script="Arab" typeface="WeblySleek UI Semilight"/>
        <a:font script="Hebr" typeface="WeblySleek UI Semilight"/>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WeblySleek UI Semilight"/>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13_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WeblySleek UI Semilight"/>
        <a:ea typeface=""/>
        <a:cs typeface=""/>
        <a:font script="Jpan" typeface="ＭＳ Ｐゴシック"/>
        <a:font script="Hang" typeface="맑은 고딕"/>
        <a:font script="Hans" typeface="思源黑体 CN Regular"/>
        <a:font script="Hant" typeface="新細明體"/>
        <a:font script="Arab" typeface="WeblySleek UI Semilight"/>
        <a:font script="Hebr" typeface="WeblySleek UI Semilight"/>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WeblySleek UI Semilight"/>
        <a:font script="Uigh" typeface="Microsoft Uighur"/>
        <a:font script="Geor" typeface="Sylfaen"/>
      </a:majorFont>
      <a:minorFont>
        <a:latin typeface="WeblySleek UI Semilight"/>
        <a:ea typeface=""/>
        <a:cs typeface=""/>
        <a:font script="Jpan" typeface="ＭＳ Ｐゴシック"/>
        <a:font script="Hang" typeface="맑은 고딕"/>
        <a:font script="Hans" typeface="思源黑体 CN Regular"/>
        <a:font script="Hant" typeface="新細明體"/>
        <a:font script="Arab" typeface="WeblySleek UI Semilight"/>
        <a:font script="Hebr" typeface="WeblySleek UI Semilight"/>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WeblySleek UI Semilight"/>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19_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WeblySleek UI Semilight"/>
        <a:ea typeface=""/>
        <a:cs typeface=""/>
        <a:font script="Jpan" typeface="ＭＳ Ｐゴシック"/>
        <a:font script="Hang" typeface="맑은 고딕"/>
        <a:font script="Hans" typeface="思源黑体 CN Regular"/>
        <a:font script="Hant" typeface="新細明體"/>
        <a:font script="Arab" typeface="WeblySleek UI Semilight"/>
        <a:font script="Hebr" typeface="WeblySleek UI Semilight"/>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WeblySleek UI Semilight"/>
        <a:font script="Uigh" typeface="Microsoft Uighur"/>
        <a:font script="Geor" typeface="Sylfaen"/>
      </a:majorFont>
      <a:minorFont>
        <a:latin typeface="WeblySleek UI Semilight"/>
        <a:ea typeface=""/>
        <a:cs typeface=""/>
        <a:font script="Jpan" typeface="ＭＳ Ｐゴシック"/>
        <a:font script="Hang" typeface="맑은 고딕"/>
        <a:font script="Hans" typeface="思源黑体 CN Regular"/>
        <a:font script="Hant" typeface="新細明體"/>
        <a:font script="Arab" typeface="WeblySleek UI Semilight"/>
        <a:font script="Hebr" typeface="WeblySleek UI Semilight"/>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WeblySleek UI Semilight"/>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20_Tema d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docProps/app.xml><?xml version="1.0" encoding="utf-8"?>
<Properties xmlns="http://schemas.openxmlformats.org/officeDocument/2006/extended-properties" xmlns:vt="http://schemas.openxmlformats.org/officeDocument/2006/docPropsVTypes">
  <Template/>
  <TotalTime>13123</TotalTime>
  <Words>13914</Words>
  <Application>Microsoft Office PowerPoint</Application>
  <PresentationFormat>Widescreen</PresentationFormat>
  <Paragraphs>3342</Paragraphs>
  <Slides>213</Slides>
  <Notes>182</Notes>
  <HiddenSlides>0</HiddenSlides>
  <MMClips>0</MMClips>
  <ScaleCrop>false</ScaleCrop>
  <HeadingPairs>
    <vt:vector size="6" baseType="variant">
      <vt:variant>
        <vt:lpstr>Fonts Used</vt:lpstr>
      </vt:variant>
      <vt:variant>
        <vt:i4>20</vt:i4>
      </vt:variant>
      <vt:variant>
        <vt:lpstr>Theme</vt:lpstr>
      </vt:variant>
      <vt:variant>
        <vt:i4>19</vt:i4>
      </vt:variant>
      <vt:variant>
        <vt:lpstr>Slide Titles</vt:lpstr>
      </vt:variant>
      <vt:variant>
        <vt:i4>213</vt:i4>
      </vt:variant>
    </vt:vector>
  </HeadingPairs>
  <TitlesOfParts>
    <vt:vector size="252" baseType="lpstr">
      <vt:lpstr>宋体</vt:lpstr>
      <vt:lpstr>Arial</vt:lpstr>
      <vt:lpstr>Arial 常规体</vt:lpstr>
      <vt:lpstr>BANKGOTHICBT-MEDIUM</vt:lpstr>
      <vt:lpstr>Calibri</vt:lpstr>
      <vt:lpstr>Calibri Light</vt:lpstr>
      <vt:lpstr>Gill Sans MT</vt:lpstr>
      <vt:lpstr>Kozuka Gothic Pro EL</vt:lpstr>
      <vt:lpstr>Lato</vt:lpstr>
      <vt:lpstr>Open Sans</vt:lpstr>
      <vt:lpstr>Open Sans ExtraBold</vt:lpstr>
      <vt:lpstr>Open Sans ExtraBold</vt:lpstr>
      <vt:lpstr>Open Sans Light</vt:lpstr>
      <vt:lpstr>Poppins</vt:lpstr>
      <vt:lpstr>Poppins SemiBold</vt:lpstr>
      <vt:lpstr>Tahoma</vt:lpstr>
      <vt:lpstr>Tw Cen MT</vt:lpstr>
      <vt:lpstr>WeblySleek UI Semibold</vt:lpstr>
      <vt:lpstr>WeblySleek UI Semilight</vt:lpstr>
      <vt:lpstr>Wingdings</vt:lpstr>
      <vt:lpstr>Tema de Office</vt:lpstr>
      <vt:lpstr>8_Office 主题</vt:lpstr>
      <vt:lpstr>12_Office 主题</vt:lpstr>
      <vt:lpstr>Office Theme</vt:lpstr>
      <vt:lpstr>6_Tema de Office</vt:lpstr>
      <vt:lpstr>1_Tema de Office</vt:lpstr>
      <vt:lpstr>2_Tema de Office</vt:lpstr>
      <vt:lpstr>3_Tema de Office</vt:lpstr>
      <vt:lpstr>4_Tema de Office</vt:lpstr>
      <vt:lpstr>5_Tema de Office</vt:lpstr>
      <vt:lpstr>7_Tema de Office</vt:lpstr>
      <vt:lpstr>16_Tema de Office</vt:lpstr>
      <vt:lpstr>17_Tema de Office</vt:lpstr>
      <vt:lpstr>4_Office Theme</vt:lpstr>
      <vt:lpstr>19_Tema de Office</vt:lpstr>
      <vt:lpstr>2_Office 主题</vt:lpstr>
      <vt:lpstr>13_Office 主题</vt:lpstr>
      <vt:lpstr>19_Office 主题</vt:lpstr>
      <vt:lpstr>20_Tema de Office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GRP2650 14 Line Professional IP Phone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Presentación de PowerPoint</dc:title>
  <dc:creator>Juan Pablo García Irarragorri</dc:creator>
  <cp:lastModifiedBy>Shrayansh Raghav</cp:lastModifiedBy>
  <cp:revision>355</cp:revision>
  <dcterms:created xsi:type="dcterms:W3CDTF">2020-03-09T19:49:21Z</dcterms:created>
  <dcterms:modified xsi:type="dcterms:W3CDTF">2026-01-27T10:53:31Z</dcterms:modified>
</cp:coreProperties>
</file>